
<file path=[Content_Types].xml><?xml version="1.0" encoding="utf-8"?>
<Types xmlns="http://schemas.openxmlformats.org/package/2006/content-types">
  <Default ContentType="application/vnd.openxmlformats-officedocument.spreadsheetml.sheet" Extension="xlsx"/>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1.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70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Lst>
  <p:sldSz cy="10285400" cx="18288000"/>
  <p:notesSz cx="6858000" cy="9144000"/>
  <p:embeddedFontLst>
    <p:embeddedFont>
      <p:font typeface="Roboto"/>
      <p:regular r:id="rId74"/>
      <p:bold r:id="rId75"/>
      <p:italic r:id="rId76"/>
      <p:boldItalic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40">
          <p15:clr>
            <a:srgbClr val="A4A3A4"/>
          </p15:clr>
        </p15:guide>
        <p15:guide id="2" pos="5760">
          <p15:clr>
            <a:srgbClr val="A4A3A4"/>
          </p15:clr>
        </p15:guide>
      </p15:sldGuideLst>
    </p:ext>
    <p:ext uri="http://customooxmlschemas.google.com/">
      <go:slidesCustomData xmlns:go="http://customooxmlschemas.google.com/" r:id="rId78" roundtripDataSignature="AMtx7miAeZnGzuz4c7bqo5Yp9oGWFCKa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40" orient="horz"/>
        <p:guide pos="57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font" Target="fonts/Roboto-bold.fntdata"/><Relationship Id="rId30" Type="http://schemas.openxmlformats.org/officeDocument/2006/relationships/slide" Target="slides/slide24.xml"/><Relationship Id="rId74" Type="http://schemas.openxmlformats.org/officeDocument/2006/relationships/font" Target="fonts/Roboto-regular.fntdata"/><Relationship Id="rId33" Type="http://schemas.openxmlformats.org/officeDocument/2006/relationships/slide" Target="slides/slide27.xml"/><Relationship Id="rId77" Type="http://schemas.openxmlformats.org/officeDocument/2006/relationships/font" Target="fonts/Roboto-boldItalic.fntdata"/><Relationship Id="rId32" Type="http://schemas.openxmlformats.org/officeDocument/2006/relationships/slide" Target="slides/slide26.xml"/><Relationship Id="rId76" Type="http://schemas.openxmlformats.org/officeDocument/2006/relationships/font" Target="fonts/Roboto-italic.fntdata"/><Relationship Id="rId35" Type="http://schemas.openxmlformats.org/officeDocument/2006/relationships/slide" Target="slides/slide29.xml"/><Relationship Id="rId34" Type="http://schemas.openxmlformats.org/officeDocument/2006/relationships/slide" Target="slides/slide28.xml"/><Relationship Id="rId78" Type="http://customschemas.google.com/relationships/presentationmetadata" Target="metadata"/><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Application</c:v>
                </c:pt>
              </c:strCache>
            </c:strRef>
          </c:tx>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356</c:v>
                </c:pt>
                <c:pt idx="1">
                  <c:v>256</c:v>
                </c:pt>
                <c:pt idx="2">
                  <c:v>289</c:v>
                </c:pt>
                <c:pt idx="3">
                  <c:v>206</c:v>
                </c:pt>
                <c:pt idx="4">
                  <c:v>256</c:v>
                </c:pt>
                <c:pt idx="5">
                  <c:v>365</c:v>
                </c:pt>
                <c:pt idx="6">
                  <c:v>378</c:v>
                </c:pt>
                <c:pt idx="7">
                  <c:v>346</c:v>
                </c:pt>
                <c:pt idx="8">
                  <c:v>432</c:v>
                </c:pt>
                <c:pt idx="9">
                  <c:v>469</c:v>
                </c:pt>
                <c:pt idx="10">
                  <c:v>501</c:v>
                </c:pt>
                <c:pt idx="11">
                  <c:v>521</c:v>
                </c:pt>
              </c:numCache>
            </c:numRef>
          </c:val>
          <c:extLst>
            <c:ext xmlns:c16="http://schemas.microsoft.com/office/drawing/2014/chart" uri="{C3380CC4-5D6E-409C-BE32-E72D297353CC}">
              <c16:uniqueId val="{00000000-9CE3-4587-BAB9-8BE74C79F549}"/>
            </c:ext>
          </c:extLst>
        </c:ser>
        <c:ser>
          <c:idx val="1"/>
          <c:order val="1"/>
          <c:tx>
            <c:strRef>
              <c:f>Sheet1!$C$1</c:f>
              <c:strCache>
                <c:ptCount val="1"/>
                <c:pt idx="0">
                  <c:v>Web Services</c:v>
                </c:pt>
              </c:strCache>
            </c:strRef>
          </c:tx>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201</c:v>
                </c:pt>
                <c:pt idx="1">
                  <c:v>223</c:v>
                </c:pt>
                <c:pt idx="2">
                  <c:v>212</c:v>
                </c:pt>
                <c:pt idx="3">
                  <c:v>256</c:v>
                </c:pt>
                <c:pt idx="4">
                  <c:v>245</c:v>
                </c:pt>
                <c:pt idx="5">
                  <c:v>236</c:v>
                </c:pt>
                <c:pt idx="6">
                  <c:v>212</c:v>
                </c:pt>
                <c:pt idx="7">
                  <c:v>256</c:v>
                </c:pt>
                <c:pt idx="8">
                  <c:v>269</c:v>
                </c:pt>
                <c:pt idx="9">
                  <c:v>289</c:v>
                </c:pt>
                <c:pt idx="10">
                  <c:v>301</c:v>
                </c:pt>
                <c:pt idx="11">
                  <c:v>356</c:v>
                </c:pt>
              </c:numCache>
            </c:numRef>
          </c:val>
          <c:extLst>
            <c:ext xmlns:c16="http://schemas.microsoft.com/office/drawing/2014/chart" uri="{C3380CC4-5D6E-409C-BE32-E72D297353CC}">
              <c16:uniqueId val="{00000001-9CE3-4587-BAB9-8BE74C79F549}"/>
            </c:ext>
          </c:extLst>
        </c:ser>
        <c:ser>
          <c:idx val="2"/>
          <c:order val="2"/>
          <c:tx>
            <c:strRef>
              <c:f>Sheet1!$D$1</c:f>
              <c:strCache>
                <c:ptCount val="1"/>
                <c:pt idx="0">
                  <c:v>Online Shop</c:v>
                </c:pt>
              </c:strCache>
            </c:strRef>
          </c:tx>
          <c:spPr>
            <a:ln w="25400">
              <a:noFill/>
            </a:ln>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109</c:v>
                </c:pt>
                <c:pt idx="1">
                  <c:v>105</c:v>
                </c:pt>
                <c:pt idx="2">
                  <c:v>120</c:v>
                </c:pt>
                <c:pt idx="3">
                  <c:v>130</c:v>
                </c:pt>
                <c:pt idx="4">
                  <c:v>156</c:v>
                </c:pt>
                <c:pt idx="5">
                  <c:v>159</c:v>
                </c:pt>
                <c:pt idx="6">
                  <c:v>167</c:v>
                </c:pt>
                <c:pt idx="7">
                  <c:v>189</c:v>
                </c:pt>
                <c:pt idx="8">
                  <c:v>156</c:v>
                </c:pt>
                <c:pt idx="9">
                  <c:v>120</c:v>
                </c:pt>
                <c:pt idx="10">
                  <c:v>168</c:v>
                </c:pt>
                <c:pt idx="11">
                  <c:v>190</c:v>
                </c:pt>
              </c:numCache>
            </c:numRef>
          </c:val>
          <c:extLst>
            <c:ext xmlns:c16="http://schemas.microsoft.com/office/drawing/2014/chart" uri="{C3380CC4-5D6E-409C-BE32-E72D297353CC}">
              <c16:uniqueId val="{00000002-9CE3-4587-BAB9-8BE74C79F549}"/>
            </c:ext>
          </c:extLst>
        </c:ser>
        <c:dLbls>
          <c:showLegendKey val="0"/>
          <c:showVal val="0"/>
          <c:showCatName val="0"/>
          <c:showSerName val="0"/>
          <c:showPercent val="0"/>
          <c:showBubbleSize val="0"/>
        </c:dLbls>
        <c:axId val="251642240"/>
        <c:axId val="251643776"/>
      </c:areaChart>
      <c:catAx>
        <c:axId val="251642240"/>
        <c:scaling>
          <c:orientation val="minMax"/>
        </c:scaling>
        <c:delete val="0"/>
        <c:axPos val="b"/>
        <c:numFmt formatCode="General" sourceLinked="1"/>
        <c:majorTickMark val="none"/>
        <c:minorTickMark val="none"/>
        <c:tickLblPos val="nextTo"/>
        <c:spPr>
          <a:ln>
            <a:noFill/>
          </a:ln>
        </c:spPr>
        <c:crossAx val="251643776"/>
        <c:crosses val="autoZero"/>
        <c:auto val="1"/>
        <c:lblAlgn val="ctr"/>
        <c:lblOffset val="100"/>
        <c:noMultiLvlLbl val="0"/>
      </c:catAx>
      <c:valAx>
        <c:axId val="251643776"/>
        <c:scaling>
          <c:orientation val="minMax"/>
        </c:scaling>
        <c:delete val="0"/>
        <c:axPos val="l"/>
        <c:majorGridlines>
          <c:spPr>
            <a:ln w="12700">
              <a:solidFill>
                <a:schemeClr val="tx1">
                  <a:lumMod val="75000"/>
                  <a:lumOff val="25000"/>
                </a:schemeClr>
              </a:solidFill>
              <a:prstDash val="dash"/>
            </a:ln>
          </c:spPr>
        </c:majorGridlines>
        <c:numFmt formatCode="General" sourceLinked="1"/>
        <c:majorTickMark val="none"/>
        <c:minorTickMark val="none"/>
        <c:tickLblPos val="nextTo"/>
        <c:spPr>
          <a:ln>
            <a:noFill/>
          </a:ln>
        </c:spPr>
        <c:crossAx val="251642240"/>
        <c:crosses val="autoZero"/>
        <c:crossBetween val="midCat"/>
      </c:valAx>
      <c:spPr>
        <a:ln>
          <a:noFill/>
        </a:ln>
      </c:spPr>
    </c:plotArea>
    <c:legend>
      <c:legendPos val="t"/>
      <c:overlay val="0"/>
    </c:legend>
    <c:plotVisOnly val="1"/>
    <c:dispBlanksAs val="zero"/>
    <c:showDLblsOverMax val="0"/>
  </c:chart>
  <c:txPr>
    <a:bodyPr/>
    <a:lstStyle/>
    <a:p>
      <a:pPr>
        <a:defRPr sz="1800">
          <a:solidFill>
            <a:schemeClr val="bg2"/>
          </a:solidFill>
        </a:defRPr>
      </a:pPr>
      <a:endParaRPr lang="ja-JP"/>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6" name="Google Shape;75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1" name="Google Shape;86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8" name="Google Shape;86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6" name="Google Shape;876;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5" name="Google Shape;88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0" name="Google Shape;90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3" name="Google Shape;91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2" name="Google Shape;93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1" name="Google Shape;941;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7" name="Google Shape;95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0" name="Shape 980"/>
        <p:cNvGrpSpPr/>
        <p:nvPr/>
      </p:nvGrpSpPr>
      <p:grpSpPr>
        <a:xfrm>
          <a:off x="0" y="0"/>
          <a:ext cx="0" cy="0"/>
          <a:chOff x="0" y="0"/>
          <a:chExt cx="0" cy="0"/>
        </a:xfrm>
      </p:grpSpPr>
      <p:sp>
        <p:nvSpPr>
          <p:cNvPr id="981" name="Google Shape;981;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2" name="Google Shape;98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3" name="Google Shape;77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1" name="Google Shape;991;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7" name="Google Shape;100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8" name="Google Shape;101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4" name="Google Shape;103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0" name="Google Shape;1050;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6" name="Google Shape;106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0" name="Google Shape;1080;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3" name="Google Shape;109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1" name="Google Shape;1101;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8" name="Google Shape;110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0" name="Google Shape;78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1" name="Google Shape;1121;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6" name="Google Shape;1136;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0" name="Google Shape;115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8" name="Google Shape;115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1" name="Google Shape;1171;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8" name="Shape 1178"/>
        <p:cNvGrpSpPr/>
        <p:nvPr/>
      </p:nvGrpSpPr>
      <p:grpSpPr>
        <a:xfrm>
          <a:off x="0" y="0"/>
          <a:ext cx="0" cy="0"/>
          <a:chOff x="0" y="0"/>
          <a:chExt cx="0" cy="0"/>
        </a:xfrm>
      </p:grpSpPr>
      <p:sp>
        <p:nvSpPr>
          <p:cNvPr id="1179" name="Google Shape;1179;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0" name="Google Shape;1180;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1" name="Google Shape;1191;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5" name="Shape 1205"/>
        <p:cNvGrpSpPr/>
        <p:nvPr/>
      </p:nvGrpSpPr>
      <p:grpSpPr>
        <a:xfrm>
          <a:off x="0" y="0"/>
          <a:ext cx="0" cy="0"/>
          <a:chOff x="0" y="0"/>
          <a:chExt cx="0" cy="0"/>
        </a:xfrm>
      </p:grpSpPr>
      <p:sp>
        <p:nvSpPr>
          <p:cNvPr id="1206" name="Google Shape;1206;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7" name="Google Shape;1207;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5" name="Google Shape;1215;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2" name="Google Shape;1222;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8" name="Google Shape;78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1" name="Shape 1231"/>
        <p:cNvGrpSpPr/>
        <p:nvPr/>
      </p:nvGrpSpPr>
      <p:grpSpPr>
        <a:xfrm>
          <a:off x="0" y="0"/>
          <a:ext cx="0" cy="0"/>
          <a:chOff x="0" y="0"/>
          <a:chExt cx="0" cy="0"/>
        </a:xfrm>
      </p:grpSpPr>
      <p:sp>
        <p:nvSpPr>
          <p:cNvPr id="1232" name="Google Shape;1232;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3" name="Google Shape;1233;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2" name="Google Shape;1252;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8" name="Google Shape;1268;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7" name="Google Shape;1287;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6" name="Shape 1296"/>
        <p:cNvGrpSpPr/>
        <p:nvPr/>
      </p:nvGrpSpPr>
      <p:grpSpPr>
        <a:xfrm>
          <a:off x="0" y="0"/>
          <a:ext cx="0" cy="0"/>
          <a:chOff x="0" y="0"/>
          <a:chExt cx="0" cy="0"/>
        </a:xfrm>
      </p:grpSpPr>
      <p:sp>
        <p:nvSpPr>
          <p:cNvPr id="1297" name="Google Shape;1297;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8" name="Google Shape;1298;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1" name="Google Shape;1311;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6" name="Google Shape;1326;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6" name="Google Shape;1336;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7" name="Google Shape;1347;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6" name="Google Shape;1356;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3" name="Google Shape;81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2" name="Google Shape;1372;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4" name="Google Shape;1384;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1" name="Shape 1391"/>
        <p:cNvGrpSpPr/>
        <p:nvPr/>
      </p:nvGrpSpPr>
      <p:grpSpPr>
        <a:xfrm>
          <a:off x="0" y="0"/>
          <a:ext cx="0" cy="0"/>
          <a:chOff x="0" y="0"/>
          <a:chExt cx="0" cy="0"/>
        </a:xfrm>
      </p:grpSpPr>
      <p:sp>
        <p:nvSpPr>
          <p:cNvPr id="1392" name="Google Shape;1392;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3" name="Google Shape;1393;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0" name="Shape 1400"/>
        <p:cNvGrpSpPr/>
        <p:nvPr/>
      </p:nvGrpSpPr>
      <p:grpSpPr>
        <a:xfrm>
          <a:off x="0" y="0"/>
          <a:ext cx="0" cy="0"/>
          <a:chOff x="0" y="0"/>
          <a:chExt cx="0" cy="0"/>
        </a:xfrm>
      </p:grpSpPr>
      <p:sp>
        <p:nvSpPr>
          <p:cNvPr id="1401" name="Google Shape;1401;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2" name="Google Shape;1402;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9" name="Shape 1419"/>
        <p:cNvGrpSpPr/>
        <p:nvPr/>
      </p:nvGrpSpPr>
      <p:grpSpPr>
        <a:xfrm>
          <a:off x="0" y="0"/>
          <a:ext cx="0" cy="0"/>
          <a:chOff x="0" y="0"/>
          <a:chExt cx="0" cy="0"/>
        </a:xfrm>
      </p:grpSpPr>
      <p:sp>
        <p:nvSpPr>
          <p:cNvPr id="1420" name="Google Shape;1420;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1" name="Google Shape;1421;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2" name="Shape 1432"/>
        <p:cNvGrpSpPr/>
        <p:nvPr/>
      </p:nvGrpSpPr>
      <p:grpSpPr>
        <a:xfrm>
          <a:off x="0" y="0"/>
          <a:ext cx="0" cy="0"/>
          <a:chOff x="0" y="0"/>
          <a:chExt cx="0" cy="0"/>
        </a:xfrm>
      </p:grpSpPr>
      <p:sp>
        <p:nvSpPr>
          <p:cNvPr id="1433" name="Google Shape;1433;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4" name="Google Shape;1434;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1" name="Google Shape;1441;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6" name="Shape 1456"/>
        <p:cNvGrpSpPr/>
        <p:nvPr/>
      </p:nvGrpSpPr>
      <p:grpSpPr>
        <a:xfrm>
          <a:off x="0" y="0"/>
          <a:ext cx="0" cy="0"/>
          <a:chOff x="0" y="0"/>
          <a:chExt cx="0" cy="0"/>
        </a:xfrm>
      </p:grpSpPr>
      <p:sp>
        <p:nvSpPr>
          <p:cNvPr id="1457" name="Google Shape;1457;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8" name="Google Shape;1458;p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This layout is not created in the slide master.</a:t>
            </a:r>
            <a:endParaRPr/>
          </a:p>
          <a:p>
            <a:pPr indent="0" lvl="0" marL="0" rtl="0" algn="l">
              <a:spcBef>
                <a:spcPts val="0"/>
              </a:spcBef>
              <a:spcAft>
                <a:spcPts val="0"/>
              </a:spcAft>
              <a:buNone/>
            </a:pPr>
            <a:r>
              <a:t/>
            </a:r>
            <a:endParaRPr/>
          </a:p>
        </p:txBody>
      </p:sp>
      <p:sp>
        <p:nvSpPr>
          <p:cNvPr id="1459" name="Google Shape;1459;p5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2" name="Google Shape;1482;p5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This layout is not created in the slide master.</a:t>
            </a:r>
            <a:endParaRPr/>
          </a:p>
          <a:p>
            <a:pPr indent="0" lvl="0" marL="0" rtl="0" algn="l">
              <a:spcBef>
                <a:spcPts val="0"/>
              </a:spcBef>
              <a:spcAft>
                <a:spcPts val="0"/>
              </a:spcAft>
              <a:buNone/>
            </a:pPr>
            <a:r>
              <a:t/>
            </a:r>
            <a:endParaRPr/>
          </a:p>
        </p:txBody>
      </p:sp>
      <p:sp>
        <p:nvSpPr>
          <p:cNvPr id="1483" name="Google Shape;1483;p5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0" name="Google Shape;1510;p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This layout is not created in the slide master.</a:t>
            </a:r>
            <a:endParaRPr/>
          </a:p>
          <a:p>
            <a:pPr indent="0" lvl="0" marL="0" rtl="0" algn="l">
              <a:spcBef>
                <a:spcPts val="0"/>
              </a:spcBef>
              <a:spcAft>
                <a:spcPts val="0"/>
              </a:spcAft>
              <a:buNone/>
            </a:pPr>
            <a:r>
              <a:t/>
            </a:r>
            <a:endParaRPr/>
          </a:p>
        </p:txBody>
      </p:sp>
      <p:sp>
        <p:nvSpPr>
          <p:cNvPr id="1511" name="Google Shape;1511;p5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0" name="Google Shape;82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3" name="Google Shape;1543;p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This layout is not created in the slide master.</a:t>
            </a:r>
            <a:endParaRPr/>
          </a:p>
          <a:p>
            <a:pPr indent="0" lvl="0" marL="0" rtl="0" algn="l">
              <a:spcBef>
                <a:spcPts val="0"/>
              </a:spcBef>
              <a:spcAft>
                <a:spcPts val="0"/>
              </a:spcAft>
              <a:buNone/>
            </a:pPr>
            <a:r>
              <a:t/>
            </a:r>
            <a:endParaRPr/>
          </a:p>
        </p:txBody>
      </p:sp>
      <p:sp>
        <p:nvSpPr>
          <p:cNvPr id="1544" name="Google Shape;1544;p6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0" name="Shape 1570"/>
        <p:cNvGrpSpPr/>
        <p:nvPr/>
      </p:nvGrpSpPr>
      <p:grpSpPr>
        <a:xfrm>
          <a:off x="0" y="0"/>
          <a:ext cx="0" cy="0"/>
          <a:chOff x="0" y="0"/>
          <a:chExt cx="0" cy="0"/>
        </a:xfrm>
      </p:grpSpPr>
      <p:sp>
        <p:nvSpPr>
          <p:cNvPr id="1571" name="Google Shape;1571;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2" name="Google Shape;1572;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0" name="Google Shape;1580;p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layout is not created in the slide master.</a:t>
            </a:r>
            <a:endParaRPr/>
          </a:p>
        </p:txBody>
      </p:sp>
      <p:sp>
        <p:nvSpPr>
          <p:cNvPr id="1581" name="Google Shape;1581;p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8" name="Shape 1588"/>
        <p:cNvGrpSpPr/>
        <p:nvPr/>
      </p:nvGrpSpPr>
      <p:grpSpPr>
        <a:xfrm>
          <a:off x="0" y="0"/>
          <a:ext cx="0" cy="0"/>
          <a:chOff x="0" y="0"/>
          <a:chExt cx="0" cy="0"/>
        </a:xfrm>
      </p:grpSpPr>
      <p:sp>
        <p:nvSpPr>
          <p:cNvPr id="1589" name="Google Shape;1589;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0" name="Google Shape;1590;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5" name="Google Shape;1595;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2" name="Shape 1612"/>
        <p:cNvGrpSpPr/>
        <p:nvPr/>
      </p:nvGrpSpPr>
      <p:grpSpPr>
        <a:xfrm>
          <a:off x="0" y="0"/>
          <a:ext cx="0" cy="0"/>
          <a:chOff x="0" y="0"/>
          <a:chExt cx="0" cy="0"/>
        </a:xfrm>
      </p:grpSpPr>
      <p:sp>
        <p:nvSpPr>
          <p:cNvPr id="1613" name="Google Shape;1613;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4" name="Google Shape;1614;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2" name="Shape 1622"/>
        <p:cNvGrpSpPr/>
        <p:nvPr/>
      </p:nvGrpSpPr>
      <p:grpSpPr>
        <a:xfrm>
          <a:off x="0" y="0"/>
          <a:ext cx="0" cy="0"/>
          <a:chOff x="0" y="0"/>
          <a:chExt cx="0" cy="0"/>
        </a:xfrm>
      </p:grpSpPr>
      <p:sp>
        <p:nvSpPr>
          <p:cNvPr id="1623" name="Google Shape;1623;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4" name="Google Shape;1624;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8" name="Shape 1628"/>
        <p:cNvGrpSpPr/>
        <p:nvPr/>
      </p:nvGrpSpPr>
      <p:grpSpPr>
        <a:xfrm>
          <a:off x="0" y="0"/>
          <a:ext cx="0" cy="0"/>
          <a:chOff x="0" y="0"/>
          <a:chExt cx="0" cy="0"/>
        </a:xfrm>
      </p:grpSpPr>
      <p:sp>
        <p:nvSpPr>
          <p:cNvPr id="1629" name="Google Shape;1629;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0" name="Google Shape;1630;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1" name="Google Shape;83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2" name="Google Shape;84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2" name="Google Shape;85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tems">
  <p:cSld name="5 items">
    <p:spTree>
      <p:nvGrpSpPr>
        <p:cNvPr id="15" name="Shape 15"/>
        <p:cNvGrpSpPr/>
        <p:nvPr/>
      </p:nvGrpSpPr>
      <p:grpSpPr>
        <a:xfrm>
          <a:off x="0" y="0"/>
          <a:ext cx="0" cy="0"/>
          <a:chOff x="0" y="0"/>
          <a:chExt cx="0" cy="0"/>
        </a:xfrm>
      </p:grpSpPr>
      <p:sp>
        <p:nvSpPr>
          <p:cNvPr id="16" name="Google Shape;16;p6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6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8" name="Google Shape;18;p69"/>
          <p:cNvSpPr txBox="1"/>
          <p:nvPr>
            <p:ph type="title"/>
          </p:nvPr>
        </p:nvSpPr>
        <p:spPr>
          <a:xfrm>
            <a:off x="972457" y="1499621"/>
            <a:ext cx="6937829" cy="7286170"/>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69"/>
          <p:cNvSpPr txBox="1"/>
          <p:nvPr>
            <p:ph idx="1" type="body"/>
          </p:nvPr>
        </p:nvSpPr>
        <p:spPr>
          <a:xfrm>
            <a:off x="8050541" y="1659280"/>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0" name="Google Shape;20;p69"/>
          <p:cNvSpPr txBox="1"/>
          <p:nvPr>
            <p:ph idx="2" type="body"/>
          </p:nvPr>
        </p:nvSpPr>
        <p:spPr>
          <a:xfrm>
            <a:off x="9451167" y="1659280"/>
            <a:ext cx="7846233" cy="116114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1" name="Google Shape;21;p69"/>
          <p:cNvSpPr txBox="1"/>
          <p:nvPr>
            <p:ph idx="3" type="body"/>
          </p:nvPr>
        </p:nvSpPr>
        <p:spPr>
          <a:xfrm>
            <a:off x="8050541" y="3112047"/>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2" name="Google Shape;22;p69"/>
          <p:cNvSpPr txBox="1"/>
          <p:nvPr>
            <p:ph idx="4" type="body"/>
          </p:nvPr>
        </p:nvSpPr>
        <p:spPr>
          <a:xfrm>
            <a:off x="9451167" y="3112047"/>
            <a:ext cx="7846233" cy="116114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3" name="Google Shape;23;p69"/>
          <p:cNvSpPr txBox="1"/>
          <p:nvPr>
            <p:ph idx="5" type="body"/>
          </p:nvPr>
        </p:nvSpPr>
        <p:spPr>
          <a:xfrm>
            <a:off x="8050541" y="4564814"/>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4" name="Google Shape;24;p69"/>
          <p:cNvSpPr txBox="1"/>
          <p:nvPr>
            <p:ph idx="6" type="body"/>
          </p:nvPr>
        </p:nvSpPr>
        <p:spPr>
          <a:xfrm>
            <a:off x="9451167" y="4564814"/>
            <a:ext cx="7846233" cy="116114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5" name="Google Shape;25;p69"/>
          <p:cNvSpPr txBox="1"/>
          <p:nvPr>
            <p:ph idx="7" type="body"/>
          </p:nvPr>
        </p:nvSpPr>
        <p:spPr>
          <a:xfrm>
            <a:off x="8050541" y="6017581"/>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6" name="Google Shape;26;p69"/>
          <p:cNvSpPr txBox="1"/>
          <p:nvPr>
            <p:ph idx="8" type="body"/>
          </p:nvPr>
        </p:nvSpPr>
        <p:spPr>
          <a:xfrm>
            <a:off x="9451167" y="6017581"/>
            <a:ext cx="7846233" cy="116114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7" name="Google Shape;27;p69"/>
          <p:cNvSpPr txBox="1"/>
          <p:nvPr>
            <p:ph idx="9" type="body"/>
          </p:nvPr>
        </p:nvSpPr>
        <p:spPr>
          <a:xfrm>
            <a:off x="8050541" y="7470348"/>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8" name="Google Shape;28;p69"/>
          <p:cNvSpPr txBox="1"/>
          <p:nvPr>
            <p:ph idx="13" type="body"/>
          </p:nvPr>
        </p:nvSpPr>
        <p:spPr>
          <a:xfrm>
            <a:off x="9451167" y="7470348"/>
            <a:ext cx="7846233" cy="116114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p:tgtEl>
                                          <p:spTgt spid="18"/>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1">
                                  <p:stCondLst>
                                    <p:cond delay="0"/>
                                  </p:stCondLst>
                                  <p:childTnLst>
                                    <p:set>
                                      <p:cBhvr>
                                        <p:cTn dur="1" fill="hold">
                                          <p:stCondLst>
                                            <p:cond delay="0"/>
                                          </p:stCondLst>
                                        </p:cTn>
                                        <p:tgtEl>
                                          <p:spTgt spid="19">
                                            <p:txEl>
                                              <p:pRg end="0" st="0"/>
                                            </p:txEl>
                                          </p:spTgt>
                                        </p:tgtEl>
                                        <p:attrNameLst>
                                          <p:attrName>style.visibility</p:attrName>
                                        </p:attrNameLst>
                                      </p:cBhvr>
                                      <p:to>
                                        <p:strVal val="visible"/>
                                      </p:to>
                                    </p:set>
                                    <p:anim calcmode="lin" valueType="num">
                                      <p:cBhvr additive="base">
                                        <p:cTn dur="750"/>
                                        <p:tgtEl>
                                          <p:spTgt spid="19">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1">
                                  <p:stCondLst>
                                    <p:cond delay="0"/>
                                  </p:stCondLst>
                                  <p:childTnLst>
                                    <p:set>
                                      <p:cBhvr>
                                        <p:cTn dur="1" fill="hold">
                                          <p:stCondLst>
                                            <p:cond delay="0"/>
                                          </p:stCondLst>
                                        </p:cTn>
                                        <p:tgtEl>
                                          <p:spTgt spid="19">
                                            <p:txEl>
                                              <p:pRg end="1" st="1"/>
                                            </p:txEl>
                                          </p:spTgt>
                                        </p:tgtEl>
                                        <p:attrNameLst>
                                          <p:attrName>style.visibility</p:attrName>
                                        </p:attrNameLst>
                                      </p:cBhvr>
                                      <p:to>
                                        <p:strVal val="visible"/>
                                      </p:to>
                                    </p:set>
                                    <p:anim calcmode="lin" valueType="num">
                                      <p:cBhvr additive="base">
                                        <p:cTn dur="750"/>
                                        <p:tgtEl>
                                          <p:spTgt spid="19">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1">
                                  <p:stCondLst>
                                    <p:cond delay="0"/>
                                  </p:stCondLst>
                                  <p:childTnLst>
                                    <p:set>
                                      <p:cBhvr>
                                        <p:cTn dur="1" fill="hold">
                                          <p:stCondLst>
                                            <p:cond delay="0"/>
                                          </p:stCondLst>
                                        </p:cTn>
                                        <p:tgtEl>
                                          <p:spTgt spid="19">
                                            <p:txEl>
                                              <p:pRg end="2" st="2"/>
                                            </p:txEl>
                                          </p:spTgt>
                                        </p:tgtEl>
                                        <p:attrNameLst>
                                          <p:attrName>style.visibility</p:attrName>
                                        </p:attrNameLst>
                                      </p:cBhvr>
                                      <p:to>
                                        <p:strVal val="visible"/>
                                      </p:to>
                                    </p:set>
                                    <p:anim calcmode="lin" valueType="num">
                                      <p:cBhvr additive="base">
                                        <p:cTn dur="750"/>
                                        <p:tgtEl>
                                          <p:spTgt spid="19">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2" presetSubtype="1">
                                  <p:stCondLst>
                                    <p:cond delay="0"/>
                                  </p:stCondLst>
                                  <p:childTnLst>
                                    <p:set>
                                      <p:cBhvr>
                                        <p:cTn dur="1" fill="hold">
                                          <p:stCondLst>
                                            <p:cond delay="0"/>
                                          </p:stCondLst>
                                        </p:cTn>
                                        <p:tgtEl>
                                          <p:spTgt spid="19">
                                            <p:txEl>
                                              <p:pRg end="3" st="3"/>
                                            </p:txEl>
                                          </p:spTgt>
                                        </p:tgtEl>
                                        <p:attrNameLst>
                                          <p:attrName>style.visibility</p:attrName>
                                        </p:attrNameLst>
                                      </p:cBhvr>
                                      <p:to>
                                        <p:strVal val="visible"/>
                                      </p:to>
                                    </p:set>
                                    <p:anim calcmode="lin" valueType="num">
                                      <p:cBhvr additive="base">
                                        <p:cTn dur="750"/>
                                        <p:tgtEl>
                                          <p:spTgt spid="19">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1">
                                  <p:stCondLst>
                                    <p:cond delay="0"/>
                                  </p:stCondLst>
                                  <p:childTnLst>
                                    <p:set>
                                      <p:cBhvr>
                                        <p:cTn dur="1" fill="hold">
                                          <p:stCondLst>
                                            <p:cond delay="0"/>
                                          </p:stCondLst>
                                        </p:cTn>
                                        <p:tgtEl>
                                          <p:spTgt spid="19">
                                            <p:txEl>
                                              <p:pRg end="4" st="4"/>
                                            </p:txEl>
                                          </p:spTgt>
                                        </p:tgtEl>
                                        <p:attrNameLst>
                                          <p:attrName>style.visibility</p:attrName>
                                        </p:attrNameLst>
                                      </p:cBhvr>
                                      <p:to>
                                        <p:strVal val="visible"/>
                                      </p:to>
                                    </p:set>
                                    <p:anim calcmode="lin" valueType="num">
                                      <p:cBhvr additive="base">
                                        <p:cTn dur="750"/>
                                        <p:tgtEl>
                                          <p:spTgt spid="19">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500"/>
                            </p:stCondLst>
                            <p:childTnLst>
                              <p:par>
                                <p:cTn fill="hold" nodeType="afterEffect" presetClass="entr" presetID="2" presetSubtype="1">
                                  <p:stCondLst>
                                    <p:cond delay="0"/>
                                  </p:stCondLst>
                                  <p:childTnLst>
                                    <p:set>
                                      <p:cBhvr>
                                        <p:cTn dur="1" fill="hold">
                                          <p:stCondLst>
                                            <p:cond delay="0"/>
                                          </p:stCondLst>
                                        </p:cTn>
                                        <p:tgtEl>
                                          <p:spTgt spid="19">
                                            <p:txEl>
                                              <p:pRg end="5" st="5"/>
                                            </p:txEl>
                                          </p:spTgt>
                                        </p:tgtEl>
                                        <p:attrNameLst>
                                          <p:attrName>style.visibility</p:attrName>
                                        </p:attrNameLst>
                                      </p:cBhvr>
                                      <p:to>
                                        <p:strVal val="visible"/>
                                      </p:to>
                                    </p:set>
                                    <p:anim calcmode="lin" valueType="num">
                                      <p:cBhvr additive="base">
                                        <p:cTn dur="750"/>
                                        <p:tgtEl>
                                          <p:spTgt spid="19">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2" presetSubtype="1">
                                  <p:stCondLst>
                                    <p:cond delay="0"/>
                                  </p:stCondLst>
                                  <p:childTnLst>
                                    <p:set>
                                      <p:cBhvr>
                                        <p:cTn dur="1" fill="hold">
                                          <p:stCondLst>
                                            <p:cond delay="0"/>
                                          </p:stCondLst>
                                        </p:cTn>
                                        <p:tgtEl>
                                          <p:spTgt spid="19">
                                            <p:txEl>
                                              <p:pRg end="6" st="6"/>
                                            </p:txEl>
                                          </p:spTgt>
                                        </p:tgtEl>
                                        <p:attrNameLst>
                                          <p:attrName>style.visibility</p:attrName>
                                        </p:attrNameLst>
                                      </p:cBhvr>
                                      <p:to>
                                        <p:strVal val="visible"/>
                                      </p:to>
                                    </p:set>
                                    <p:anim calcmode="lin" valueType="num">
                                      <p:cBhvr additive="base">
                                        <p:cTn dur="750"/>
                                        <p:tgtEl>
                                          <p:spTgt spid="19">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000"/>
                            </p:stCondLst>
                            <p:childTnLst>
                              <p:par>
                                <p:cTn fill="hold" nodeType="afterEffect" presetClass="entr" presetID="2" presetSubtype="1">
                                  <p:stCondLst>
                                    <p:cond delay="0"/>
                                  </p:stCondLst>
                                  <p:childTnLst>
                                    <p:set>
                                      <p:cBhvr>
                                        <p:cTn dur="1" fill="hold">
                                          <p:stCondLst>
                                            <p:cond delay="0"/>
                                          </p:stCondLst>
                                        </p:cTn>
                                        <p:tgtEl>
                                          <p:spTgt spid="19">
                                            <p:txEl>
                                              <p:pRg end="7" st="7"/>
                                            </p:txEl>
                                          </p:spTgt>
                                        </p:tgtEl>
                                        <p:attrNameLst>
                                          <p:attrName>style.visibility</p:attrName>
                                        </p:attrNameLst>
                                      </p:cBhvr>
                                      <p:to>
                                        <p:strVal val="visible"/>
                                      </p:to>
                                    </p:set>
                                    <p:anim calcmode="lin" valueType="num">
                                      <p:cBhvr additive="base">
                                        <p:cTn dur="750"/>
                                        <p:tgtEl>
                                          <p:spTgt spid="19">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750"/>
                            </p:stCondLst>
                            <p:childTnLst>
                              <p:par>
                                <p:cTn fill="hold" nodeType="afterEffect" presetClass="entr" presetID="2" presetSubtype="1">
                                  <p:stCondLst>
                                    <p:cond delay="0"/>
                                  </p:stCondLst>
                                  <p:childTnLst>
                                    <p:set>
                                      <p:cBhvr>
                                        <p:cTn dur="1" fill="hold">
                                          <p:stCondLst>
                                            <p:cond delay="0"/>
                                          </p:stCondLst>
                                        </p:cTn>
                                        <p:tgtEl>
                                          <p:spTgt spid="19">
                                            <p:txEl>
                                              <p:pRg end="8" st="8"/>
                                            </p:txEl>
                                          </p:spTgt>
                                        </p:tgtEl>
                                        <p:attrNameLst>
                                          <p:attrName>style.visibility</p:attrName>
                                        </p:attrNameLst>
                                      </p:cBhvr>
                                      <p:to>
                                        <p:strVal val="visible"/>
                                      </p:to>
                                    </p:set>
                                    <p:anim calcmode="lin" valueType="num">
                                      <p:cBhvr additive="base">
                                        <p:cTn dur="750"/>
                                        <p:tgtEl>
                                          <p:spTgt spid="19">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0" st="0"/>
                                            </p:txEl>
                                          </p:spTgt>
                                        </p:tgtEl>
                                        <p:attrNameLst>
                                          <p:attrName>style.visibility</p:attrName>
                                        </p:attrNameLst>
                                      </p:cBhvr>
                                      <p:to>
                                        <p:strVal val="visible"/>
                                      </p:to>
                                    </p:set>
                                    <p:anim calcmode="lin" valueType="num">
                                      <p:cBhvr additive="base">
                                        <p:cTn dur="750"/>
                                        <p:tgtEl>
                                          <p:spTgt spid="2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1" st="1"/>
                                            </p:txEl>
                                          </p:spTgt>
                                        </p:tgtEl>
                                        <p:attrNameLst>
                                          <p:attrName>style.visibility</p:attrName>
                                        </p:attrNameLst>
                                      </p:cBhvr>
                                      <p:to>
                                        <p:strVal val="visible"/>
                                      </p:to>
                                    </p:set>
                                    <p:anim calcmode="lin" valueType="num">
                                      <p:cBhvr additive="base">
                                        <p:cTn dur="750"/>
                                        <p:tgtEl>
                                          <p:spTgt spid="2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2" st="2"/>
                                            </p:txEl>
                                          </p:spTgt>
                                        </p:tgtEl>
                                        <p:attrNameLst>
                                          <p:attrName>style.visibility</p:attrName>
                                        </p:attrNameLst>
                                      </p:cBhvr>
                                      <p:to>
                                        <p:strVal val="visible"/>
                                      </p:to>
                                    </p:set>
                                    <p:anim calcmode="lin" valueType="num">
                                      <p:cBhvr additive="base">
                                        <p:cTn dur="750"/>
                                        <p:tgtEl>
                                          <p:spTgt spid="2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3" st="3"/>
                                            </p:txEl>
                                          </p:spTgt>
                                        </p:tgtEl>
                                        <p:attrNameLst>
                                          <p:attrName>style.visibility</p:attrName>
                                        </p:attrNameLst>
                                      </p:cBhvr>
                                      <p:to>
                                        <p:strVal val="visible"/>
                                      </p:to>
                                    </p:set>
                                    <p:anim calcmode="lin" valueType="num">
                                      <p:cBhvr additive="base">
                                        <p:cTn dur="750"/>
                                        <p:tgtEl>
                                          <p:spTgt spid="2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4" st="4"/>
                                            </p:txEl>
                                          </p:spTgt>
                                        </p:tgtEl>
                                        <p:attrNameLst>
                                          <p:attrName>style.visibility</p:attrName>
                                        </p:attrNameLst>
                                      </p:cBhvr>
                                      <p:to>
                                        <p:strVal val="visible"/>
                                      </p:to>
                                    </p:set>
                                    <p:anim calcmode="lin" valueType="num">
                                      <p:cBhvr additive="base">
                                        <p:cTn dur="750"/>
                                        <p:tgtEl>
                                          <p:spTgt spid="2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5" st="5"/>
                                            </p:txEl>
                                          </p:spTgt>
                                        </p:tgtEl>
                                        <p:attrNameLst>
                                          <p:attrName>style.visibility</p:attrName>
                                        </p:attrNameLst>
                                      </p:cBhvr>
                                      <p:to>
                                        <p:strVal val="visible"/>
                                      </p:to>
                                    </p:set>
                                    <p:anim calcmode="lin" valueType="num">
                                      <p:cBhvr additive="base">
                                        <p:cTn dur="750"/>
                                        <p:tgtEl>
                                          <p:spTgt spid="2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6" st="6"/>
                                            </p:txEl>
                                          </p:spTgt>
                                        </p:tgtEl>
                                        <p:attrNameLst>
                                          <p:attrName>style.visibility</p:attrName>
                                        </p:attrNameLst>
                                      </p:cBhvr>
                                      <p:to>
                                        <p:strVal val="visible"/>
                                      </p:to>
                                    </p:set>
                                    <p:anim calcmode="lin" valueType="num">
                                      <p:cBhvr additive="base">
                                        <p:cTn dur="750"/>
                                        <p:tgtEl>
                                          <p:spTgt spid="2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7" st="7"/>
                                            </p:txEl>
                                          </p:spTgt>
                                        </p:tgtEl>
                                        <p:attrNameLst>
                                          <p:attrName>style.visibility</p:attrName>
                                        </p:attrNameLst>
                                      </p:cBhvr>
                                      <p:to>
                                        <p:strVal val="visible"/>
                                      </p:to>
                                    </p:set>
                                    <p:anim calcmode="lin" valueType="num">
                                      <p:cBhvr additive="base">
                                        <p:cTn dur="750"/>
                                        <p:tgtEl>
                                          <p:spTgt spid="2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0">
                                            <p:txEl>
                                              <p:pRg end="8" st="8"/>
                                            </p:txEl>
                                          </p:spTgt>
                                        </p:tgtEl>
                                        <p:attrNameLst>
                                          <p:attrName>style.visibility</p:attrName>
                                        </p:attrNameLst>
                                      </p:cBhvr>
                                      <p:to>
                                        <p:strVal val="visible"/>
                                      </p:to>
                                    </p:set>
                                    <p:anim calcmode="lin" valueType="num">
                                      <p:cBhvr additive="base">
                                        <p:cTn dur="750"/>
                                        <p:tgtEl>
                                          <p:spTgt spid="2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1">
                                  <p:stCondLst>
                                    <p:cond delay="0"/>
                                  </p:stCondLst>
                                  <p:childTnLst>
                                    <p:set>
                                      <p:cBhvr>
                                        <p:cTn dur="1" fill="hold">
                                          <p:stCondLst>
                                            <p:cond delay="0"/>
                                          </p:stCondLst>
                                        </p:cTn>
                                        <p:tgtEl>
                                          <p:spTgt spid="21">
                                            <p:txEl>
                                              <p:pRg end="0" st="0"/>
                                            </p:txEl>
                                          </p:spTgt>
                                        </p:tgtEl>
                                        <p:attrNameLst>
                                          <p:attrName>style.visibility</p:attrName>
                                        </p:attrNameLst>
                                      </p:cBhvr>
                                      <p:to>
                                        <p:strVal val="visible"/>
                                      </p:to>
                                    </p:set>
                                    <p:anim calcmode="lin" valueType="num">
                                      <p:cBhvr additive="base">
                                        <p:cTn dur="750"/>
                                        <p:tgtEl>
                                          <p:spTgt spid="21">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250"/>
                            </p:stCondLst>
                            <p:childTnLst>
                              <p:par>
                                <p:cTn fill="hold" nodeType="afterEffect" presetClass="entr" presetID="2" presetSubtype="1">
                                  <p:stCondLst>
                                    <p:cond delay="0"/>
                                  </p:stCondLst>
                                  <p:childTnLst>
                                    <p:set>
                                      <p:cBhvr>
                                        <p:cTn dur="1" fill="hold">
                                          <p:stCondLst>
                                            <p:cond delay="0"/>
                                          </p:stCondLst>
                                        </p:cTn>
                                        <p:tgtEl>
                                          <p:spTgt spid="21">
                                            <p:txEl>
                                              <p:pRg end="1" st="1"/>
                                            </p:txEl>
                                          </p:spTgt>
                                        </p:tgtEl>
                                        <p:attrNameLst>
                                          <p:attrName>style.visibility</p:attrName>
                                        </p:attrNameLst>
                                      </p:cBhvr>
                                      <p:to>
                                        <p:strVal val="visible"/>
                                      </p:to>
                                    </p:set>
                                    <p:anim calcmode="lin" valueType="num">
                                      <p:cBhvr additive="base">
                                        <p:cTn dur="750"/>
                                        <p:tgtEl>
                                          <p:spTgt spid="21">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000"/>
                            </p:stCondLst>
                            <p:childTnLst>
                              <p:par>
                                <p:cTn fill="hold" nodeType="afterEffect" presetClass="entr" presetID="2" presetSubtype="1">
                                  <p:stCondLst>
                                    <p:cond delay="0"/>
                                  </p:stCondLst>
                                  <p:childTnLst>
                                    <p:set>
                                      <p:cBhvr>
                                        <p:cTn dur="1" fill="hold">
                                          <p:stCondLst>
                                            <p:cond delay="0"/>
                                          </p:stCondLst>
                                        </p:cTn>
                                        <p:tgtEl>
                                          <p:spTgt spid="21">
                                            <p:txEl>
                                              <p:pRg end="2" st="2"/>
                                            </p:txEl>
                                          </p:spTgt>
                                        </p:tgtEl>
                                        <p:attrNameLst>
                                          <p:attrName>style.visibility</p:attrName>
                                        </p:attrNameLst>
                                      </p:cBhvr>
                                      <p:to>
                                        <p:strVal val="visible"/>
                                      </p:to>
                                    </p:set>
                                    <p:anim calcmode="lin" valueType="num">
                                      <p:cBhvr additive="base">
                                        <p:cTn dur="750"/>
                                        <p:tgtEl>
                                          <p:spTgt spid="21">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750"/>
                            </p:stCondLst>
                            <p:childTnLst>
                              <p:par>
                                <p:cTn fill="hold" nodeType="afterEffect" presetClass="entr" presetID="2" presetSubtype="1">
                                  <p:stCondLst>
                                    <p:cond delay="0"/>
                                  </p:stCondLst>
                                  <p:childTnLst>
                                    <p:set>
                                      <p:cBhvr>
                                        <p:cTn dur="1" fill="hold">
                                          <p:stCondLst>
                                            <p:cond delay="0"/>
                                          </p:stCondLst>
                                        </p:cTn>
                                        <p:tgtEl>
                                          <p:spTgt spid="21">
                                            <p:txEl>
                                              <p:pRg end="3" st="3"/>
                                            </p:txEl>
                                          </p:spTgt>
                                        </p:tgtEl>
                                        <p:attrNameLst>
                                          <p:attrName>style.visibility</p:attrName>
                                        </p:attrNameLst>
                                      </p:cBhvr>
                                      <p:to>
                                        <p:strVal val="visible"/>
                                      </p:to>
                                    </p:set>
                                    <p:anim calcmode="lin" valueType="num">
                                      <p:cBhvr additive="base">
                                        <p:cTn dur="750"/>
                                        <p:tgtEl>
                                          <p:spTgt spid="21">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500"/>
                            </p:stCondLst>
                            <p:childTnLst>
                              <p:par>
                                <p:cTn fill="hold" nodeType="afterEffect" presetClass="entr" presetID="2" presetSubtype="1">
                                  <p:stCondLst>
                                    <p:cond delay="0"/>
                                  </p:stCondLst>
                                  <p:childTnLst>
                                    <p:set>
                                      <p:cBhvr>
                                        <p:cTn dur="1" fill="hold">
                                          <p:stCondLst>
                                            <p:cond delay="0"/>
                                          </p:stCondLst>
                                        </p:cTn>
                                        <p:tgtEl>
                                          <p:spTgt spid="21">
                                            <p:txEl>
                                              <p:pRg end="4" st="4"/>
                                            </p:txEl>
                                          </p:spTgt>
                                        </p:tgtEl>
                                        <p:attrNameLst>
                                          <p:attrName>style.visibility</p:attrName>
                                        </p:attrNameLst>
                                      </p:cBhvr>
                                      <p:to>
                                        <p:strVal val="visible"/>
                                      </p:to>
                                    </p:set>
                                    <p:anim calcmode="lin" valueType="num">
                                      <p:cBhvr additive="base">
                                        <p:cTn dur="750"/>
                                        <p:tgtEl>
                                          <p:spTgt spid="21">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250"/>
                            </p:stCondLst>
                            <p:childTnLst>
                              <p:par>
                                <p:cTn fill="hold" nodeType="afterEffect" presetClass="entr" presetID="2" presetSubtype="1">
                                  <p:stCondLst>
                                    <p:cond delay="0"/>
                                  </p:stCondLst>
                                  <p:childTnLst>
                                    <p:set>
                                      <p:cBhvr>
                                        <p:cTn dur="1" fill="hold">
                                          <p:stCondLst>
                                            <p:cond delay="0"/>
                                          </p:stCondLst>
                                        </p:cTn>
                                        <p:tgtEl>
                                          <p:spTgt spid="21">
                                            <p:txEl>
                                              <p:pRg end="5" st="5"/>
                                            </p:txEl>
                                          </p:spTgt>
                                        </p:tgtEl>
                                        <p:attrNameLst>
                                          <p:attrName>style.visibility</p:attrName>
                                        </p:attrNameLst>
                                      </p:cBhvr>
                                      <p:to>
                                        <p:strVal val="visible"/>
                                      </p:to>
                                    </p:set>
                                    <p:anim calcmode="lin" valueType="num">
                                      <p:cBhvr additive="base">
                                        <p:cTn dur="750"/>
                                        <p:tgtEl>
                                          <p:spTgt spid="21">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000"/>
                            </p:stCondLst>
                            <p:childTnLst>
                              <p:par>
                                <p:cTn fill="hold" nodeType="afterEffect" presetClass="entr" presetID="2" presetSubtype="1">
                                  <p:stCondLst>
                                    <p:cond delay="0"/>
                                  </p:stCondLst>
                                  <p:childTnLst>
                                    <p:set>
                                      <p:cBhvr>
                                        <p:cTn dur="1" fill="hold">
                                          <p:stCondLst>
                                            <p:cond delay="0"/>
                                          </p:stCondLst>
                                        </p:cTn>
                                        <p:tgtEl>
                                          <p:spTgt spid="21">
                                            <p:txEl>
                                              <p:pRg end="6" st="6"/>
                                            </p:txEl>
                                          </p:spTgt>
                                        </p:tgtEl>
                                        <p:attrNameLst>
                                          <p:attrName>style.visibility</p:attrName>
                                        </p:attrNameLst>
                                      </p:cBhvr>
                                      <p:to>
                                        <p:strVal val="visible"/>
                                      </p:to>
                                    </p:set>
                                    <p:anim calcmode="lin" valueType="num">
                                      <p:cBhvr additive="base">
                                        <p:cTn dur="750"/>
                                        <p:tgtEl>
                                          <p:spTgt spid="21">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750"/>
                            </p:stCondLst>
                            <p:childTnLst>
                              <p:par>
                                <p:cTn fill="hold" nodeType="afterEffect" presetClass="entr" presetID="2" presetSubtype="1">
                                  <p:stCondLst>
                                    <p:cond delay="0"/>
                                  </p:stCondLst>
                                  <p:childTnLst>
                                    <p:set>
                                      <p:cBhvr>
                                        <p:cTn dur="1" fill="hold">
                                          <p:stCondLst>
                                            <p:cond delay="0"/>
                                          </p:stCondLst>
                                        </p:cTn>
                                        <p:tgtEl>
                                          <p:spTgt spid="21">
                                            <p:txEl>
                                              <p:pRg end="7" st="7"/>
                                            </p:txEl>
                                          </p:spTgt>
                                        </p:tgtEl>
                                        <p:attrNameLst>
                                          <p:attrName>style.visibility</p:attrName>
                                        </p:attrNameLst>
                                      </p:cBhvr>
                                      <p:to>
                                        <p:strVal val="visible"/>
                                      </p:to>
                                    </p:set>
                                    <p:anim calcmode="lin" valueType="num">
                                      <p:cBhvr additive="base">
                                        <p:cTn dur="750"/>
                                        <p:tgtEl>
                                          <p:spTgt spid="21">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500"/>
                            </p:stCondLst>
                            <p:childTnLst>
                              <p:par>
                                <p:cTn fill="hold" nodeType="afterEffect" presetClass="entr" presetID="2" presetSubtype="1">
                                  <p:stCondLst>
                                    <p:cond delay="0"/>
                                  </p:stCondLst>
                                  <p:childTnLst>
                                    <p:set>
                                      <p:cBhvr>
                                        <p:cTn dur="1" fill="hold">
                                          <p:stCondLst>
                                            <p:cond delay="0"/>
                                          </p:stCondLst>
                                        </p:cTn>
                                        <p:tgtEl>
                                          <p:spTgt spid="21">
                                            <p:txEl>
                                              <p:pRg end="8" st="8"/>
                                            </p:txEl>
                                          </p:spTgt>
                                        </p:tgtEl>
                                        <p:attrNameLst>
                                          <p:attrName>style.visibility</p:attrName>
                                        </p:attrNameLst>
                                      </p:cBhvr>
                                      <p:to>
                                        <p:strVal val="visible"/>
                                      </p:to>
                                    </p:set>
                                    <p:anim calcmode="lin" valueType="num">
                                      <p:cBhvr additive="base">
                                        <p:cTn dur="750"/>
                                        <p:tgtEl>
                                          <p:spTgt spid="21">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0" st="0"/>
                                            </p:txEl>
                                          </p:spTgt>
                                        </p:tgtEl>
                                        <p:attrNameLst>
                                          <p:attrName>style.visibility</p:attrName>
                                        </p:attrNameLst>
                                      </p:cBhvr>
                                      <p:to>
                                        <p:strVal val="visible"/>
                                      </p:to>
                                    </p:set>
                                    <p:anim calcmode="lin" valueType="num">
                                      <p:cBhvr additive="base">
                                        <p:cTn dur="750"/>
                                        <p:tgtEl>
                                          <p:spTgt spid="22">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1" st="1"/>
                                            </p:txEl>
                                          </p:spTgt>
                                        </p:tgtEl>
                                        <p:attrNameLst>
                                          <p:attrName>style.visibility</p:attrName>
                                        </p:attrNameLst>
                                      </p:cBhvr>
                                      <p:to>
                                        <p:strVal val="visible"/>
                                      </p:to>
                                    </p:set>
                                    <p:anim calcmode="lin" valueType="num">
                                      <p:cBhvr additive="base">
                                        <p:cTn dur="750"/>
                                        <p:tgtEl>
                                          <p:spTgt spid="22">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2" st="2"/>
                                            </p:txEl>
                                          </p:spTgt>
                                        </p:tgtEl>
                                        <p:attrNameLst>
                                          <p:attrName>style.visibility</p:attrName>
                                        </p:attrNameLst>
                                      </p:cBhvr>
                                      <p:to>
                                        <p:strVal val="visible"/>
                                      </p:to>
                                    </p:set>
                                    <p:anim calcmode="lin" valueType="num">
                                      <p:cBhvr additive="base">
                                        <p:cTn dur="750"/>
                                        <p:tgtEl>
                                          <p:spTgt spid="22">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3" st="3"/>
                                            </p:txEl>
                                          </p:spTgt>
                                        </p:tgtEl>
                                        <p:attrNameLst>
                                          <p:attrName>style.visibility</p:attrName>
                                        </p:attrNameLst>
                                      </p:cBhvr>
                                      <p:to>
                                        <p:strVal val="visible"/>
                                      </p:to>
                                    </p:set>
                                    <p:anim calcmode="lin" valueType="num">
                                      <p:cBhvr additive="base">
                                        <p:cTn dur="750"/>
                                        <p:tgtEl>
                                          <p:spTgt spid="22">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4" st="4"/>
                                            </p:txEl>
                                          </p:spTgt>
                                        </p:tgtEl>
                                        <p:attrNameLst>
                                          <p:attrName>style.visibility</p:attrName>
                                        </p:attrNameLst>
                                      </p:cBhvr>
                                      <p:to>
                                        <p:strVal val="visible"/>
                                      </p:to>
                                    </p:set>
                                    <p:anim calcmode="lin" valueType="num">
                                      <p:cBhvr additive="base">
                                        <p:cTn dur="750"/>
                                        <p:tgtEl>
                                          <p:spTgt spid="22">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5" st="5"/>
                                            </p:txEl>
                                          </p:spTgt>
                                        </p:tgtEl>
                                        <p:attrNameLst>
                                          <p:attrName>style.visibility</p:attrName>
                                        </p:attrNameLst>
                                      </p:cBhvr>
                                      <p:to>
                                        <p:strVal val="visible"/>
                                      </p:to>
                                    </p:set>
                                    <p:anim calcmode="lin" valueType="num">
                                      <p:cBhvr additive="base">
                                        <p:cTn dur="750"/>
                                        <p:tgtEl>
                                          <p:spTgt spid="22">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6" st="6"/>
                                            </p:txEl>
                                          </p:spTgt>
                                        </p:tgtEl>
                                        <p:attrNameLst>
                                          <p:attrName>style.visibility</p:attrName>
                                        </p:attrNameLst>
                                      </p:cBhvr>
                                      <p:to>
                                        <p:strVal val="visible"/>
                                      </p:to>
                                    </p:set>
                                    <p:anim calcmode="lin" valueType="num">
                                      <p:cBhvr additive="base">
                                        <p:cTn dur="750"/>
                                        <p:tgtEl>
                                          <p:spTgt spid="22">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7" st="7"/>
                                            </p:txEl>
                                          </p:spTgt>
                                        </p:tgtEl>
                                        <p:attrNameLst>
                                          <p:attrName>style.visibility</p:attrName>
                                        </p:attrNameLst>
                                      </p:cBhvr>
                                      <p:to>
                                        <p:strVal val="visible"/>
                                      </p:to>
                                    </p:set>
                                    <p:anim calcmode="lin" valueType="num">
                                      <p:cBhvr additive="base">
                                        <p:cTn dur="750"/>
                                        <p:tgtEl>
                                          <p:spTgt spid="22">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2">
                                            <p:txEl>
                                              <p:pRg end="8" st="8"/>
                                            </p:txEl>
                                          </p:spTgt>
                                        </p:tgtEl>
                                        <p:attrNameLst>
                                          <p:attrName>style.visibility</p:attrName>
                                        </p:attrNameLst>
                                      </p:cBhvr>
                                      <p:to>
                                        <p:strVal val="visible"/>
                                      </p:to>
                                    </p:set>
                                    <p:anim calcmode="lin" valueType="num">
                                      <p:cBhvr additive="base">
                                        <p:cTn dur="750"/>
                                        <p:tgtEl>
                                          <p:spTgt spid="2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1">
                                  <p:stCondLst>
                                    <p:cond delay="0"/>
                                  </p:stCondLst>
                                  <p:childTnLst>
                                    <p:set>
                                      <p:cBhvr>
                                        <p:cTn dur="1" fill="hold">
                                          <p:stCondLst>
                                            <p:cond delay="0"/>
                                          </p:stCondLst>
                                        </p:cTn>
                                        <p:tgtEl>
                                          <p:spTgt spid="23">
                                            <p:txEl>
                                              <p:pRg end="0" st="0"/>
                                            </p:txEl>
                                          </p:spTgt>
                                        </p:tgtEl>
                                        <p:attrNameLst>
                                          <p:attrName>style.visibility</p:attrName>
                                        </p:attrNameLst>
                                      </p:cBhvr>
                                      <p:to>
                                        <p:strVal val="visible"/>
                                      </p:to>
                                    </p:set>
                                    <p:anim calcmode="lin" valueType="num">
                                      <p:cBhvr additive="base">
                                        <p:cTn dur="750"/>
                                        <p:tgtEl>
                                          <p:spTgt spid="23">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0"/>
                            </p:stCondLst>
                            <p:childTnLst>
                              <p:par>
                                <p:cTn fill="hold" nodeType="afterEffect" presetClass="entr" presetID="2" presetSubtype="1">
                                  <p:stCondLst>
                                    <p:cond delay="0"/>
                                  </p:stCondLst>
                                  <p:childTnLst>
                                    <p:set>
                                      <p:cBhvr>
                                        <p:cTn dur="1" fill="hold">
                                          <p:stCondLst>
                                            <p:cond delay="0"/>
                                          </p:stCondLst>
                                        </p:cTn>
                                        <p:tgtEl>
                                          <p:spTgt spid="23">
                                            <p:txEl>
                                              <p:pRg end="1" st="1"/>
                                            </p:txEl>
                                          </p:spTgt>
                                        </p:tgtEl>
                                        <p:attrNameLst>
                                          <p:attrName>style.visibility</p:attrName>
                                        </p:attrNameLst>
                                      </p:cBhvr>
                                      <p:to>
                                        <p:strVal val="visible"/>
                                      </p:to>
                                    </p:set>
                                    <p:anim calcmode="lin" valueType="num">
                                      <p:cBhvr additive="base">
                                        <p:cTn dur="750"/>
                                        <p:tgtEl>
                                          <p:spTgt spid="23">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750"/>
                            </p:stCondLst>
                            <p:childTnLst>
                              <p:par>
                                <p:cTn fill="hold" nodeType="afterEffect" presetClass="entr" presetID="2" presetSubtype="1">
                                  <p:stCondLst>
                                    <p:cond delay="0"/>
                                  </p:stCondLst>
                                  <p:childTnLst>
                                    <p:set>
                                      <p:cBhvr>
                                        <p:cTn dur="1" fill="hold">
                                          <p:stCondLst>
                                            <p:cond delay="0"/>
                                          </p:stCondLst>
                                        </p:cTn>
                                        <p:tgtEl>
                                          <p:spTgt spid="23">
                                            <p:txEl>
                                              <p:pRg end="2" st="2"/>
                                            </p:txEl>
                                          </p:spTgt>
                                        </p:tgtEl>
                                        <p:attrNameLst>
                                          <p:attrName>style.visibility</p:attrName>
                                        </p:attrNameLst>
                                      </p:cBhvr>
                                      <p:to>
                                        <p:strVal val="visible"/>
                                      </p:to>
                                    </p:set>
                                    <p:anim calcmode="lin" valueType="num">
                                      <p:cBhvr additive="base">
                                        <p:cTn dur="750"/>
                                        <p:tgtEl>
                                          <p:spTgt spid="23">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6500"/>
                            </p:stCondLst>
                            <p:childTnLst>
                              <p:par>
                                <p:cTn fill="hold" nodeType="afterEffect" presetClass="entr" presetID="2" presetSubtype="1">
                                  <p:stCondLst>
                                    <p:cond delay="0"/>
                                  </p:stCondLst>
                                  <p:childTnLst>
                                    <p:set>
                                      <p:cBhvr>
                                        <p:cTn dur="1" fill="hold">
                                          <p:stCondLst>
                                            <p:cond delay="0"/>
                                          </p:stCondLst>
                                        </p:cTn>
                                        <p:tgtEl>
                                          <p:spTgt spid="23">
                                            <p:txEl>
                                              <p:pRg end="3" st="3"/>
                                            </p:txEl>
                                          </p:spTgt>
                                        </p:tgtEl>
                                        <p:attrNameLst>
                                          <p:attrName>style.visibility</p:attrName>
                                        </p:attrNameLst>
                                      </p:cBhvr>
                                      <p:to>
                                        <p:strVal val="visible"/>
                                      </p:to>
                                    </p:set>
                                    <p:anim calcmode="lin" valueType="num">
                                      <p:cBhvr additive="base">
                                        <p:cTn dur="750"/>
                                        <p:tgtEl>
                                          <p:spTgt spid="23">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7250"/>
                            </p:stCondLst>
                            <p:childTnLst>
                              <p:par>
                                <p:cTn fill="hold" nodeType="afterEffect" presetClass="entr" presetID="2" presetSubtype="1">
                                  <p:stCondLst>
                                    <p:cond delay="0"/>
                                  </p:stCondLst>
                                  <p:childTnLst>
                                    <p:set>
                                      <p:cBhvr>
                                        <p:cTn dur="1" fill="hold">
                                          <p:stCondLst>
                                            <p:cond delay="0"/>
                                          </p:stCondLst>
                                        </p:cTn>
                                        <p:tgtEl>
                                          <p:spTgt spid="23">
                                            <p:txEl>
                                              <p:pRg end="4" st="4"/>
                                            </p:txEl>
                                          </p:spTgt>
                                        </p:tgtEl>
                                        <p:attrNameLst>
                                          <p:attrName>style.visibility</p:attrName>
                                        </p:attrNameLst>
                                      </p:cBhvr>
                                      <p:to>
                                        <p:strVal val="visible"/>
                                      </p:to>
                                    </p:set>
                                    <p:anim calcmode="lin" valueType="num">
                                      <p:cBhvr additive="base">
                                        <p:cTn dur="750"/>
                                        <p:tgtEl>
                                          <p:spTgt spid="23">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8000"/>
                            </p:stCondLst>
                            <p:childTnLst>
                              <p:par>
                                <p:cTn fill="hold" nodeType="afterEffect" presetClass="entr" presetID="2" presetSubtype="1">
                                  <p:stCondLst>
                                    <p:cond delay="0"/>
                                  </p:stCondLst>
                                  <p:childTnLst>
                                    <p:set>
                                      <p:cBhvr>
                                        <p:cTn dur="1" fill="hold">
                                          <p:stCondLst>
                                            <p:cond delay="0"/>
                                          </p:stCondLst>
                                        </p:cTn>
                                        <p:tgtEl>
                                          <p:spTgt spid="23">
                                            <p:txEl>
                                              <p:pRg end="5" st="5"/>
                                            </p:txEl>
                                          </p:spTgt>
                                        </p:tgtEl>
                                        <p:attrNameLst>
                                          <p:attrName>style.visibility</p:attrName>
                                        </p:attrNameLst>
                                      </p:cBhvr>
                                      <p:to>
                                        <p:strVal val="visible"/>
                                      </p:to>
                                    </p:set>
                                    <p:anim calcmode="lin" valueType="num">
                                      <p:cBhvr additive="base">
                                        <p:cTn dur="750"/>
                                        <p:tgtEl>
                                          <p:spTgt spid="23">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8750"/>
                            </p:stCondLst>
                            <p:childTnLst>
                              <p:par>
                                <p:cTn fill="hold" nodeType="afterEffect" presetClass="entr" presetID="2" presetSubtype="1">
                                  <p:stCondLst>
                                    <p:cond delay="0"/>
                                  </p:stCondLst>
                                  <p:childTnLst>
                                    <p:set>
                                      <p:cBhvr>
                                        <p:cTn dur="1" fill="hold">
                                          <p:stCondLst>
                                            <p:cond delay="0"/>
                                          </p:stCondLst>
                                        </p:cTn>
                                        <p:tgtEl>
                                          <p:spTgt spid="23">
                                            <p:txEl>
                                              <p:pRg end="6" st="6"/>
                                            </p:txEl>
                                          </p:spTgt>
                                        </p:tgtEl>
                                        <p:attrNameLst>
                                          <p:attrName>style.visibility</p:attrName>
                                        </p:attrNameLst>
                                      </p:cBhvr>
                                      <p:to>
                                        <p:strVal val="visible"/>
                                      </p:to>
                                    </p:set>
                                    <p:anim calcmode="lin" valueType="num">
                                      <p:cBhvr additive="base">
                                        <p:cTn dur="750"/>
                                        <p:tgtEl>
                                          <p:spTgt spid="23">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500"/>
                            </p:stCondLst>
                            <p:childTnLst>
                              <p:par>
                                <p:cTn fill="hold" nodeType="afterEffect" presetClass="entr" presetID="2" presetSubtype="1">
                                  <p:stCondLst>
                                    <p:cond delay="0"/>
                                  </p:stCondLst>
                                  <p:childTnLst>
                                    <p:set>
                                      <p:cBhvr>
                                        <p:cTn dur="1" fill="hold">
                                          <p:stCondLst>
                                            <p:cond delay="0"/>
                                          </p:stCondLst>
                                        </p:cTn>
                                        <p:tgtEl>
                                          <p:spTgt spid="23">
                                            <p:txEl>
                                              <p:pRg end="7" st="7"/>
                                            </p:txEl>
                                          </p:spTgt>
                                        </p:tgtEl>
                                        <p:attrNameLst>
                                          <p:attrName>style.visibility</p:attrName>
                                        </p:attrNameLst>
                                      </p:cBhvr>
                                      <p:to>
                                        <p:strVal val="visible"/>
                                      </p:to>
                                    </p:set>
                                    <p:anim calcmode="lin" valueType="num">
                                      <p:cBhvr additive="base">
                                        <p:cTn dur="750"/>
                                        <p:tgtEl>
                                          <p:spTgt spid="23">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250"/>
                            </p:stCondLst>
                            <p:childTnLst>
                              <p:par>
                                <p:cTn fill="hold" nodeType="afterEffect" presetClass="entr" presetID="2" presetSubtype="1">
                                  <p:stCondLst>
                                    <p:cond delay="0"/>
                                  </p:stCondLst>
                                  <p:childTnLst>
                                    <p:set>
                                      <p:cBhvr>
                                        <p:cTn dur="1" fill="hold">
                                          <p:stCondLst>
                                            <p:cond delay="0"/>
                                          </p:stCondLst>
                                        </p:cTn>
                                        <p:tgtEl>
                                          <p:spTgt spid="23">
                                            <p:txEl>
                                              <p:pRg end="8" st="8"/>
                                            </p:txEl>
                                          </p:spTgt>
                                        </p:tgtEl>
                                        <p:attrNameLst>
                                          <p:attrName>style.visibility</p:attrName>
                                        </p:attrNameLst>
                                      </p:cBhvr>
                                      <p:to>
                                        <p:strVal val="visible"/>
                                      </p:to>
                                    </p:set>
                                    <p:anim calcmode="lin" valueType="num">
                                      <p:cBhvr additive="base">
                                        <p:cTn dur="750"/>
                                        <p:tgtEl>
                                          <p:spTgt spid="23">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0" st="0"/>
                                            </p:txEl>
                                          </p:spTgt>
                                        </p:tgtEl>
                                        <p:attrNameLst>
                                          <p:attrName>style.visibility</p:attrName>
                                        </p:attrNameLst>
                                      </p:cBhvr>
                                      <p:to>
                                        <p:strVal val="visible"/>
                                      </p:to>
                                    </p:set>
                                    <p:anim calcmode="lin" valueType="num">
                                      <p:cBhvr additive="base">
                                        <p:cTn dur="750"/>
                                        <p:tgtEl>
                                          <p:spTgt spid="24">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1" st="1"/>
                                            </p:txEl>
                                          </p:spTgt>
                                        </p:tgtEl>
                                        <p:attrNameLst>
                                          <p:attrName>style.visibility</p:attrName>
                                        </p:attrNameLst>
                                      </p:cBhvr>
                                      <p:to>
                                        <p:strVal val="visible"/>
                                      </p:to>
                                    </p:set>
                                    <p:anim calcmode="lin" valueType="num">
                                      <p:cBhvr additive="base">
                                        <p:cTn dur="750"/>
                                        <p:tgtEl>
                                          <p:spTgt spid="24">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2" st="2"/>
                                            </p:txEl>
                                          </p:spTgt>
                                        </p:tgtEl>
                                        <p:attrNameLst>
                                          <p:attrName>style.visibility</p:attrName>
                                        </p:attrNameLst>
                                      </p:cBhvr>
                                      <p:to>
                                        <p:strVal val="visible"/>
                                      </p:to>
                                    </p:set>
                                    <p:anim calcmode="lin" valueType="num">
                                      <p:cBhvr additive="base">
                                        <p:cTn dur="750"/>
                                        <p:tgtEl>
                                          <p:spTgt spid="24">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3" st="3"/>
                                            </p:txEl>
                                          </p:spTgt>
                                        </p:tgtEl>
                                        <p:attrNameLst>
                                          <p:attrName>style.visibility</p:attrName>
                                        </p:attrNameLst>
                                      </p:cBhvr>
                                      <p:to>
                                        <p:strVal val="visible"/>
                                      </p:to>
                                    </p:set>
                                    <p:anim calcmode="lin" valueType="num">
                                      <p:cBhvr additive="base">
                                        <p:cTn dur="750"/>
                                        <p:tgtEl>
                                          <p:spTgt spid="24">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4" st="4"/>
                                            </p:txEl>
                                          </p:spTgt>
                                        </p:tgtEl>
                                        <p:attrNameLst>
                                          <p:attrName>style.visibility</p:attrName>
                                        </p:attrNameLst>
                                      </p:cBhvr>
                                      <p:to>
                                        <p:strVal val="visible"/>
                                      </p:to>
                                    </p:set>
                                    <p:anim calcmode="lin" valueType="num">
                                      <p:cBhvr additive="base">
                                        <p:cTn dur="750"/>
                                        <p:tgtEl>
                                          <p:spTgt spid="24">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5" st="5"/>
                                            </p:txEl>
                                          </p:spTgt>
                                        </p:tgtEl>
                                        <p:attrNameLst>
                                          <p:attrName>style.visibility</p:attrName>
                                        </p:attrNameLst>
                                      </p:cBhvr>
                                      <p:to>
                                        <p:strVal val="visible"/>
                                      </p:to>
                                    </p:set>
                                    <p:anim calcmode="lin" valueType="num">
                                      <p:cBhvr additive="base">
                                        <p:cTn dur="750"/>
                                        <p:tgtEl>
                                          <p:spTgt spid="24">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6" st="6"/>
                                            </p:txEl>
                                          </p:spTgt>
                                        </p:tgtEl>
                                        <p:attrNameLst>
                                          <p:attrName>style.visibility</p:attrName>
                                        </p:attrNameLst>
                                      </p:cBhvr>
                                      <p:to>
                                        <p:strVal val="visible"/>
                                      </p:to>
                                    </p:set>
                                    <p:anim calcmode="lin" valueType="num">
                                      <p:cBhvr additive="base">
                                        <p:cTn dur="750"/>
                                        <p:tgtEl>
                                          <p:spTgt spid="24">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7" st="7"/>
                                            </p:txEl>
                                          </p:spTgt>
                                        </p:tgtEl>
                                        <p:attrNameLst>
                                          <p:attrName>style.visibility</p:attrName>
                                        </p:attrNameLst>
                                      </p:cBhvr>
                                      <p:to>
                                        <p:strVal val="visible"/>
                                      </p:to>
                                    </p:set>
                                    <p:anim calcmode="lin" valueType="num">
                                      <p:cBhvr additive="base">
                                        <p:cTn dur="750"/>
                                        <p:tgtEl>
                                          <p:spTgt spid="24">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4">
                                            <p:txEl>
                                              <p:pRg end="8" st="8"/>
                                            </p:txEl>
                                          </p:spTgt>
                                        </p:tgtEl>
                                        <p:attrNameLst>
                                          <p:attrName>style.visibility</p:attrName>
                                        </p:attrNameLst>
                                      </p:cBhvr>
                                      <p:to>
                                        <p:strVal val="visible"/>
                                      </p:to>
                                    </p:set>
                                    <p:anim calcmode="lin" valueType="num">
                                      <p:cBhvr additive="base">
                                        <p:cTn dur="750"/>
                                        <p:tgtEl>
                                          <p:spTgt spid="24">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000"/>
                            </p:stCondLst>
                            <p:childTnLst>
                              <p:par>
                                <p:cTn fill="hold" nodeType="afterEffect" presetClass="entr" presetID="2" presetSubtype="1">
                                  <p:stCondLst>
                                    <p:cond delay="0"/>
                                  </p:stCondLst>
                                  <p:childTnLst>
                                    <p:set>
                                      <p:cBhvr>
                                        <p:cTn dur="1" fill="hold">
                                          <p:stCondLst>
                                            <p:cond delay="0"/>
                                          </p:stCondLst>
                                        </p:cTn>
                                        <p:tgtEl>
                                          <p:spTgt spid="25">
                                            <p:txEl>
                                              <p:pRg end="0" st="0"/>
                                            </p:txEl>
                                          </p:spTgt>
                                        </p:tgtEl>
                                        <p:attrNameLst>
                                          <p:attrName>style.visibility</p:attrName>
                                        </p:attrNameLst>
                                      </p:cBhvr>
                                      <p:to>
                                        <p:strVal val="visible"/>
                                      </p:to>
                                    </p:set>
                                    <p:anim calcmode="lin" valueType="num">
                                      <p:cBhvr additive="base">
                                        <p:cTn dur="750"/>
                                        <p:tgtEl>
                                          <p:spTgt spid="25">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50"/>
                            </p:stCondLst>
                            <p:childTnLst>
                              <p:par>
                                <p:cTn fill="hold" nodeType="afterEffect" presetClass="entr" presetID="2" presetSubtype="1">
                                  <p:stCondLst>
                                    <p:cond delay="0"/>
                                  </p:stCondLst>
                                  <p:childTnLst>
                                    <p:set>
                                      <p:cBhvr>
                                        <p:cTn dur="1" fill="hold">
                                          <p:stCondLst>
                                            <p:cond delay="0"/>
                                          </p:stCondLst>
                                        </p:cTn>
                                        <p:tgtEl>
                                          <p:spTgt spid="25">
                                            <p:txEl>
                                              <p:pRg end="1" st="1"/>
                                            </p:txEl>
                                          </p:spTgt>
                                        </p:tgtEl>
                                        <p:attrNameLst>
                                          <p:attrName>style.visibility</p:attrName>
                                        </p:attrNameLst>
                                      </p:cBhvr>
                                      <p:to>
                                        <p:strVal val="visible"/>
                                      </p:to>
                                    </p:set>
                                    <p:anim calcmode="lin" valueType="num">
                                      <p:cBhvr additive="base">
                                        <p:cTn dur="750"/>
                                        <p:tgtEl>
                                          <p:spTgt spid="25">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0"/>
                            </p:stCondLst>
                            <p:childTnLst>
                              <p:par>
                                <p:cTn fill="hold" nodeType="afterEffect" presetClass="entr" presetID="2" presetSubtype="1">
                                  <p:stCondLst>
                                    <p:cond delay="0"/>
                                  </p:stCondLst>
                                  <p:childTnLst>
                                    <p:set>
                                      <p:cBhvr>
                                        <p:cTn dur="1" fill="hold">
                                          <p:stCondLst>
                                            <p:cond delay="0"/>
                                          </p:stCondLst>
                                        </p:cTn>
                                        <p:tgtEl>
                                          <p:spTgt spid="25">
                                            <p:txEl>
                                              <p:pRg end="2" st="2"/>
                                            </p:txEl>
                                          </p:spTgt>
                                        </p:tgtEl>
                                        <p:attrNameLst>
                                          <p:attrName>style.visibility</p:attrName>
                                        </p:attrNameLst>
                                      </p:cBhvr>
                                      <p:to>
                                        <p:strVal val="visible"/>
                                      </p:to>
                                    </p:set>
                                    <p:anim calcmode="lin" valueType="num">
                                      <p:cBhvr additive="base">
                                        <p:cTn dur="750"/>
                                        <p:tgtEl>
                                          <p:spTgt spid="25">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250"/>
                            </p:stCondLst>
                            <p:childTnLst>
                              <p:par>
                                <p:cTn fill="hold" nodeType="afterEffect" presetClass="entr" presetID="2" presetSubtype="1">
                                  <p:stCondLst>
                                    <p:cond delay="0"/>
                                  </p:stCondLst>
                                  <p:childTnLst>
                                    <p:set>
                                      <p:cBhvr>
                                        <p:cTn dur="1" fill="hold">
                                          <p:stCondLst>
                                            <p:cond delay="0"/>
                                          </p:stCondLst>
                                        </p:cTn>
                                        <p:tgtEl>
                                          <p:spTgt spid="25">
                                            <p:txEl>
                                              <p:pRg end="3" st="3"/>
                                            </p:txEl>
                                          </p:spTgt>
                                        </p:tgtEl>
                                        <p:attrNameLst>
                                          <p:attrName>style.visibility</p:attrName>
                                        </p:attrNameLst>
                                      </p:cBhvr>
                                      <p:to>
                                        <p:strVal val="visible"/>
                                      </p:to>
                                    </p:set>
                                    <p:anim calcmode="lin" valueType="num">
                                      <p:cBhvr additive="base">
                                        <p:cTn dur="750"/>
                                        <p:tgtEl>
                                          <p:spTgt spid="25">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4000"/>
                            </p:stCondLst>
                            <p:childTnLst>
                              <p:par>
                                <p:cTn fill="hold" nodeType="afterEffect" presetClass="entr" presetID="2" presetSubtype="1">
                                  <p:stCondLst>
                                    <p:cond delay="0"/>
                                  </p:stCondLst>
                                  <p:childTnLst>
                                    <p:set>
                                      <p:cBhvr>
                                        <p:cTn dur="1" fill="hold">
                                          <p:stCondLst>
                                            <p:cond delay="0"/>
                                          </p:stCondLst>
                                        </p:cTn>
                                        <p:tgtEl>
                                          <p:spTgt spid="25">
                                            <p:txEl>
                                              <p:pRg end="4" st="4"/>
                                            </p:txEl>
                                          </p:spTgt>
                                        </p:tgtEl>
                                        <p:attrNameLst>
                                          <p:attrName>style.visibility</p:attrName>
                                        </p:attrNameLst>
                                      </p:cBhvr>
                                      <p:to>
                                        <p:strVal val="visible"/>
                                      </p:to>
                                    </p:set>
                                    <p:anim calcmode="lin" valueType="num">
                                      <p:cBhvr additive="base">
                                        <p:cTn dur="750"/>
                                        <p:tgtEl>
                                          <p:spTgt spid="25">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4750"/>
                            </p:stCondLst>
                            <p:childTnLst>
                              <p:par>
                                <p:cTn fill="hold" nodeType="afterEffect" presetClass="entr" presetID="2" presetSubtype="1">
                                  <p:stCondLst>
                                    <p:cond delay="0"/>
                                  </p:stCondLst>
                                  <p:childTnLst>
                                    <p:set>
                                      <p:cBhvr>
                                        <p:cTn dur="1" fill="hold">
                                          <p:stCondLst>
                                            <p:cond delay="0"/>
                                          </p:stCondLst>
                                        </p:cTn>
                                        <p:tgtEl>
                                          <p:spTgt spid="25">
                                            <p:txEl>
                                              <p:pRg end="5" st="5"/>
                                            </p:txEl>
                                          </p:spTgt>
                                        </p:tgtEl>
                                        <p:attrNameLst>
                                          <p:attrName>style.visibility</p:attrName>
                                        </p:attrNameLst>
                                      </p:cBhvr>
                                      <p:to>
                                        <p:strVal val="visible"/>
                                      </p:to>
                                    </p:set>
                                    <p:anim calcmode="lin" valueType="num">
                                      <p:cBhvr additive="base">
                                        <p:cTn dur="750"/>
                                        <p:tgtEl>
                                          <p:spTgt spid="25">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5500"/>
                            </p:stCondLst>
                            <p:childTnLst>
                              <p:par>
                                <p:cTn fill="hold" nodeType="afterEffect" presetClass="entr" presetID="2" presetSubtype="1">
                                  <p:stCondLst>
                                    <p:cond delay="0"/>
                                  </p:stCondLst>
                                  <p:childTnLst>
                                    <p:set>
                                      <p:cBhvr>
                                        <p:cTn dur="1" fill="hold">
                                          <p:stCondLst>
                                            <p:cond delay="0"/>
                                          </p:stCondLst>
                                        </p:cTn>
                                        <p:tgtEl>
                                          <p:spTgt spid="25">
                                            <p:txEl>
                                              <p:pRg end="6" st="6"/>
                                            </p:txEl>
                                          </p:spTgt>
                                        </p:tgtEl>
                                        <p:attrNameLst>
                                          <p:attrName>style.visibility</p:attrName>
                                        </p:attrNameLst>
                                      </p:cBhvr>
                                      <p:to>
                                        <p:strVal val="visible"/>
                                      </p:to>
                                    </p:set>
                                    <p:anim calcmode="lin" valueType="num">
                                      <p:cBhvr additive="base">
                                        <p:cTn dur="750"/>
                                        <p:tgtEl>
                                          <p:spTgt spid="25">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6250"/>
                            </p:stCondLst>
                            <p:childTnLst>
                              <p:par>
                                <p:cTn fill="hold" nodeType="afterEffect" presetClass="entr" presetID="2" presetSubtype="1">
                                  <p:stCondLst>
                                    <p:cond delay="0"/>
                                  </p:stCondLst>
                                  <p:childTnLst>
                                    <p:set>
                                      <p:cBhvr>
                                        <p:cTn dur="1" fill="hold">
                                          <p:stCondLst>
                                            <p:cond delay="0"/>
                                          </p:stCondLst>
                                        </p:cTn>
                                        <p:tgtEl>
                                          <p:spTgt spid="25">
                                            <p:txEl>
                                              <p:pRg end="7" st="7"/>
                                            </p:txEl>
                                          </p:spTgt>
                                        </p:tgtEl>
                                        <p:attrNameLst>
                                          <p:attrName>style.visibility</p:attrName>
                                        </p:attrNameLst>
                                      </p:cBhvr>
                                      <p:to>
                                        <p:strVal val="visible"/>
                                      </p:to>
                                    </p:set>
                                    <p:anim calcmode="lin" valueType="num">
                                      <p:cBhvr additive="base">
                                        <p:cTn dur="750"/>
                                        <p:tgtEl>
                                          <p:spTgt spid="25">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000"/>
                            </p:stCondLst>
                            <p:childTnLst>
                              <p:par>
                                <p:cTn fill="hold" nodeType="afterEffect" presetClass="entr" presetID="2" presetSubtype="1">
                                  <p:stCondLst>
                                    <p:cond delay="0"/>
                                  </p:stCondLst>
                                  <p:childTnLst>
                                    <p:set>
                                      <p:cBhvr>
                                        <p:cTn dur="1" fill="hold">
                                          <p:stCondLst>
                                            <p:cond delay="0"/>
                                          </p:stCondLst>
                                        </p:cTn>
                                        <p:tgtEl>
                                          <p:spTgt spid="25">
                                            <p:txEl>
                                              <p:pRg end="8" st="8"/>
                                            </p:txEl>
                                          </p:spTgt>
                                        </p:tgtEl>
                                        <p:attrNameLst>
                                          <p:attrName>style.visibility</p:attrName>
                                        </p:attrNameLst>
                                      </p:cBhvr>
                                      <p:to>
                                        <p:strVal val="visible"/>
                                      </p:to>
                                    </p:set>
                                    <p:anim calcmode="lin" valueType="num">
                                      <p:cBhvr additive="base">
                                        <p:cTn dur="750"/>
                                        <p:tgtEl>
                                          <p:spTgt spid="25">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0" st="0"/>
                                            </p:txEl>
                                          </p:spTgt>
                                        </p:tgtEl>
                                        <p:attrNameLst>
                                          <p:attrName>style.visibility</p:attrName>
                                        </p:attrNameLst>
                                      </p:cBhvr>
                                      <p:to>
                                        <p:strVal val="visible"/>
                                      </p:to>
                                    </p:set>
                                    <p:anim calcmode="lin" valueType="num">
                                      <p:cBhvr additive="base">
                                        <p:cTn dur="750"/>
                                        <p:tgtEl>
                                          <p:spTgt spid="2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1" st="1"/>
                                            </p:txEl>
                                          </p:spTgt>
                                        </p:tgtEl>
                                        <p:attrNameLst>
                                          <p:attrName>style.visibility</p:attrName>
                                        </p:attrNameLst>
                                      </p:cBhvr>
                                      <p:to>
                                        <p:strVal val="visible"/>
                                      </p:to>
                                    </p:set>
                                    <p:anim calcmode="lin" valueType="num">
                                      <p:cBhvr additive="base">
                                        <p:cTn dur="750"/>
                                        <p:tgtEl>
                                          <p:spTgt spid="2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2" st="2"/>
                                            </p:txEl>
                                          </p:spTgt>
                                        </p:tgtEl>
                                        <p:attrNameLst>
                                          <p:attrName>style.visibility</p:attrName>
                                        </p:attrNameLst>
                                      </p:cBhvr>
                                      <p:to>
                                        <p:strVal val="visible"/>
                                      </p:to>
                                    </p:set>
                                    <p:anim calcmode="lin" valueType="num">
                                      <p:cBhvr additive="base">
                                        <p:cTn dur="750"/>
                                        <p:tgtEl>
                                          <p:spTgt spid="2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3" st="3"/>
                                            </p:txEl>
                                          </p:spTgt>
                                        </p:tgtEl>
                                        <p:attrNameLst>
                                          <p:attrName>style.visibility</p:attrName>
                                        </p:attrNameLst>
                                      </p:cBhvr>
                                      <p:to>
                                        <p:strVal val="visible"/>
                                      </p:to>
                                    </p:set>
                                    <p:anim calcmode="lin" valueType="num">
                                      <p:cBhvr additive="base">
                                        <p:cTn dur="750"/>
                                        <p:tgtEl>
                                          <p:spTgt spid="2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4" st="4"/>
                                            </p:txEl>
                                          </p:spTgt>
                                        </p:tgtEl>
                                        <p:attrNameLst>
                                          <p:attrName>style.visibility</p:attrName>
                                        </p:attrNameLst>
                                      </p:cBhvr>
                                      <p:to>
                                        <p:strVal val="visible"/>
                                      </p:to>
                                    </p:set>
                                    <p:anim calcmode="lin" valueType="num">
                                      <p:cBhvr additive="base">
                                        <p:cTn dur="750"/>
                                        <p:tgtEl>
                                          <p:spTgt spid="2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5" st="5"/>
                                            </p:txEl>
                                          </p:spTgt>
                                        </p:tgtEl>
                                        <p:attrNameLst>
                                          <p:attrName>style.visibility</p:attrName>
                                        </p:attrNameLst>
                                      </p:cBhvr>
                                      <p:to>
                                        <p:strVal val="visible"/>
                                      </p:to>
                                    </p:set>
                                    <p:anim calcmode="lin" valueType="num">
                                      <p:cBhvr additive="base">
                                        <p:cTn dur="750"/>
                                        <p:tgtEl>
                                          <p:spTgt spid="2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6" st="6"/>
                                            </p:txEl>
                                          </p:spTgt>
                                        </p:tgtEl>
                                        <p:attrNameLst>
                                          <p:attrName>style.visibility</p:attrName>
                                        </p:attrNameLst>
                                      </p:cBhvr>
                                      <p:to>
                                        <p:strVal val="visible"/>
                                      </p:to>
                                    </p:set>
                                    <p:anim calcmode="lin" valueType="num">
                                      <p:cBhvr additive="base">
                                        <p:cTn dur="750"/>
                                        <p:tgtEl>
                                          <p:spTgt spid="2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7" st="7"/>
                                            </p:txEl>
                                          </p:spTgt>
                                        </p:tgtEl>
                                        <p:attrNameLst>
                                          <p:attrName>style.visibility</p:attrName>
                                        </p:attrNameLst>
                                      </p:cBhvr>
                                      <p:to>
                                        <p:strVal val="visible"/>
                                      </p:to>
                                    </p:set>
                                    <p:anim calcmode="lin" valueType="num">
                                      <p:cBhvr additive="base">
                                        <p:cTn dur="750"/>
                                        <p:tgtEl>
                                          <p:spTgt spid="2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6">
                                            <p:txEl>
                                              <p:pRg end="8" st="8"/>
                                            </p:txEl>
                                          </p:spTgt>
                                        </p:tgtEl>
                                        <p:attrNameLst>
                                          <p:attrName>style.visibility</p:attrName>
                                        </p:attrNameLst>
                                      </p:cBhvr>
                                      <p:to>
                                        <p:strVal val="visible"/>
                                      </p:to>
                                    </p:set>
                                    <p:anim calcmode="lin" valueType="num">
                                      <p:cBhvr additive="base">
                                        <p:cTn dur="750"/>
                                        <p:tgtEl>
                                          <p:spTgt spid="2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750"/>
                            </p:stCondLst>
                            <p:childTnLst>
                              <p:par>
                                <p:cTn fill="hold" nodeType="afterEffect" presetClass="entr" presetID="2" presetSubtype="1">
                                  <p:stCondLst>
                                    <p:cond delay="0"/>
                                  </p:stCondLst>
                                  <p:childTnLst>
                                    <p:set>
                                      <p:cBhvr>
                                        <p:cTn dur="1" fill="hold">
                                          <p:stCondLst>
                                            <p:cond delay="0"/>
                                          </p:stCondLst>
                                        </p:cTn>
                                        <p:tgtEl>
                                          <p:spTgt spid="27">
                                            <p:txEl>
                                              <p:pRg end="0" st="0"/>
                                            </p:txEl>
                                          </p:spTgt>
                                        </p:tgtEl>
                                        <p:attrNameLst>
                                          <p:attrName>style.visibility</p:attrName>
                                        </p:attrNameLst>
                                      </p:cBhvr>
                                      <p:to>
                                        <p:strVal val="visible"/>
                                      </p:to>
                                    </p:set>
                                    <p:anim calcmode="lin" valueType="num">
                                      <p:cBhvr additive="base">
                                        <p:cTn dur="750"/>
                                        <p:tgtEl>
                                          <p:spTgt spid="27">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8500"/>
                            </p:stCondLst>
                            <p:childTnLst>
                              <p:par>
                                <p:cTn fill="hold" nodeType="afterEffect" presetClass="entr" presetID="2" presetSubtype="1">
                                  <p:stCondLst>
                                    <p:cond delay="0"/>
                                  </p:stCondLst>
                                  <p:childTnLst>
                                    <p:set>
                                      <p:cBhvr>
                                        <p:cTn dur="1" fill="hold">
                                          <p:stCondLst>
                                            <p:cond delay="0"/>
                                          </p:stCondLst>
                                        </p:cTn>
                                        <p:tgtEl>
                                          <p:spTgt spid="27">
                                            <p:txEl>
                                              <p:pRg end="1" st="1"/>
                                            </p:txEl>
                                          </p:spTgt>
                                        </p:tgtEl>
                                        <p:attrNameLst>
                                          <p:attrName>style.visibility</p:attrName>
                                        </p:attrNameLst>
                                      </p:cBhvr>
                                      <p:to>
                                        <p:strVal val="visible"/>
                                      </p:to>
                                    </p:set>
                                    <p:anim calcmode="lin" valueType="num">
                                      <p:cBhvr additive="base">
                                        <p:cTn dur="750"/>
                                        <p:tgtEl>
                                          <p:spTgt spid="27">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9250"/>
                            </p:stCondLst>
                            <p:childTnLst>
                              <p:par>
                                <p:cTn fill="hold" nodeType="afterEffect" presetClass="entr" presetID="2" presetSubtype="1">
                                  <p:stCondLst>
                                    <p:cond delay="0"/>
                                  </p:stCondLst>
                                  <p:childTnLst>
                                    <p:set>
                                      <p:cBhvr>
                                        <p:cTn dur="1" fill="hold">
                                          <p:stCondLst>
                                            <p:cond delay="0"/>
                                          </p:stCondLst>
                                        </p:cTn>
                                        <p:tgtEl>
                                          <p:spTgt spid="27">
                                            <p:txEl>
                                              <p:pRg end="2" st="2"/>
                                            </p:txEl>
                                          </p:spTgt>
                                        </p:tgtEl>
                                        <p:attrNameLst>
                                          <p:attrName>style.visibility</p:attrName>
                                        </p:attrNameLst>
                                      </p:cBhvr>
                                      <p:to>
                                        <p:strVal val="visible"/>
                                      </p:to>
                                    </p:set>
                                    <p:anim calcmode="lin" valueType="num">
                                      <p:cBhvr additive="base">
                                        <p:cTn dur="750"/>
                                        <p:tgtEl>
                                          <p:spTgt spid="27">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0"/>
                            </p:stCondLst>
                            <p:childTnLst>
                              <p:par>
                                <p:cTn fill="hold" nodeType="afterEffect" presetClass="entr" presetID="2" presetSubtype="1">
                                  <p:stCondLst>
                                    <p:cond delay="0"/>
                                  </p:stCondLst>
                                  <p:childTnLst>
                                    <p:set>
                                      <p:cBhvr>
                                        <p:cTn dur="1" fill="hold">
                                          <p:stCondLst>
                                            <p:cond delay="0"/>
                                          </p:stCondLst>
                                        </p:cTn>
                                        <p:tgtEl>
                                          <p:spTgt spid="27">
                                            <p:txEl>
                                              <p:pRg end="3" st="3"/>
                                            </p:txEl>
                                          </p:spTgt>
                                        </p:tgtEl>
                                        <p:attrNameLst>
                                          <p:attrName>style.visibility</p:attrName>
                                        </p:attrNameLst>
                                      </p:cBhvr>
                                      <p:to>
                                        <p:strVal val="visible"/>
                                      </p:to>
                                    </p:set>
                                    <p:anim calcmode="lin" valueType="num">
                                      <p:cBhvr additive="base">
                                        <p:cTn dur="750"/>
                                        <p:tgtEl>
                                          <p:spTgt spid="27">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750"/>
                            </p:stCondLst>
                            <p:childTnLst>
                              <p:par>
                                <p:cTn fill="hold" nodeType="afterEffect" presetClass="entr" presetID="2" presetSubtype="1">
                                  <p:stCondLst>
                                    <p:cond delay="0"/>
                                  </p:stCondLst>
                                  <p:childTnLst>
                                    <p:set>
                                      <p:cBhvr>
                                        <p:cTn dur="1" fill="hold">
                                          <p:stCondLst>
                                            <p:cond delay="0"/>
                                          </p:stCondLst>
                                        </p:cTn>
                                        <p:tgtEl>
                                          <p:spTgt spid="27">
                                            <p:txEl>
                                              <p:pRg end="4" st="4"/>
                                            </p:txEl>
                                          </p:spTgt>
                                        </p:tgtEl>
                                        <p:attrNameLst>
                                          <p:attrName>style.visibility</p:attrName>
                                        </p:attrNameLst>
                                      </p:cBhvr>
                                      <p:to>
                                        <p:strVal val="visible"/>
                                      </p:to>
                                    </p:set>
                                    <p:anim calcmode="lin" valueType="num">
                                      <p:cBhvr additive="base">
                                        <p:cTn dur="750"/>
                                        <p:tgtEl>
                                          <p:spTgt spid="27">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500"/>
                            </p:stCondLst>
                            <p:childTnLst>
                              <p:par>
                                <p:cTn fill="hold" nodeType="afterEffect" presetClass="entr" presetID="2" presetSubtype="1">
                                  <p:stCondLst>
                                    <p:cond delay="0"/>
                                  </p:stCondLst>
                                  <p:childTnLst>
                                    <p:set>
                                      <p:cBhvr>
                                        <p:cTn dur="1" fill="hold">
                                          <p:stCondLst>
                                            <p:cond delay="0"/>
                                          </p:stCondLst>
                                        </p:cTn>
                                        <p:tgtEl>
                                          <p:spTgt spid="27">
                                            <p:txEl>
                                              <p:pRg end="5" st="5"/>
                                            </p:txEl>
                                          </p:spTgt>
                                        </p:tgtEl>
                                        <p:attrNameLst>
                                          <p:attrName>style.visibility</p:attrName>
                                        </p:attrNameLst>
                                      </p:cBhvr>
                                      <p:to>
                                        <p:strVal val="visible"/>
                                      </p:to>
                                    </p:set>
                                    <p:anim calcmode="lin" valueType="num">
                                      <p:cBhvr additive="base">
                                        <p:cTn dur="750"/>
                                        <p:tgtEl>
                                          <p:spTgt spid="27">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250"/>
                            </p:stCondLst>
                            <p:childTnLst>
                              <p:par>
                                <p:cTn fill="hold" nodeType="afterEffect" presetClass="entr" presetID="2" presetSubtype="1">
                                  <p:stCondLst>
                                    <p:cond delay="0"/>
                                  </p:stCondLst>
                                  <p:childTnLst>
                                    <p:set>
                                      <p:cBhvr>
                                        <p:cTn dur="1" fill="hold">
                                          <p:stCondLst>
                                            <p:cond delay="0"/>
                                          </p:stCondLst>
                                        </p:cTn>
                                        <p:tgtEl>
                                          <p:spTgt spid="27">
                                            <p:txEl>
                                              <p:pRg end="6" st="6"/>
                                            </p:txEl>
                                          </p:spTgt>
                                        </p:tgtEl>
                                        <p:attrNameLst>
                                          <p:attrName>style.visibility</p:attrName>
                                        </p:attrNameLst>
                                      </p:cBhvr>
                                      <p:to>
                                        <p:strVal val="visible"/>
                                      </p:to>
                                    </p:set>
                                    <p:anim calcmode="lin" valueType="num">
                                      <p:cBhvr additive="base">
                                        <p:cTn dur="750"/>
                                        <p:tgtEl>
                                          <p:spTgt spid="27">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000"/>
                            </p:stCondLst>
                            <p:childTnLst>
                              <p:par>
                                <p:cTn fill="hold" nodeType="afterEffect" presetClass="entr" presetID="2" presetSubtype="1">
                                  <p:stCondLst>
                                    <p:cond delay="0"/>
                                  </p:stCondLst>
                                  <p:childTnLst>
                                    <p:set>
                                      <p:cBhvr>
                                        <p:cTn dur="1" fill="hold">
                                          <p:stCondLst>
                                            <p:cond delay="0"/>
                                          </p:stCondLst>
                                        </p:cTn>
                                        <p:tgtEl>
                                          <p:spTgt spid="27">
                                            <p:txEl>
                                              <p:pRg end="7" st="7"/>
                                            </p:txEl>
                                          </p:spTgt>
                                        </p:tgtEl>
                                        <p:attrNameLst>
                                          <p:attrName>style.visibility</p:attrName>
                                        </p:attrNameLst>
                                      </p:cBhvr>
                                      <p:to>
                                        <p:strVal val="visible"/>
                                      </p:to>
                                    </p:set>
                                    <p:anim calcmode="lin" valueType="num">
                                      <p:cBhvr additive="base">
                                        <p:cTn dur="750"/>
                                        <p:tgtEl>
                                          <p:spTgt spid="27">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750"/>
                            </p:stCondLst>
                            <p:childTnLst>
                              <p:par>
                                <p:cTn fill="hold" nodeType="afterEffect" presetClass="entr" presetID="2" presetSubtype="1">
                                  <p:stCondLst>
                                    <p:cond delay="0"/>
                                  </p:stCondLst>
                                  <p:childTnLst>
                                    <p:set>
                                      <p:cBhvr>
                                        <p:cTn dur="1" fill="hold">
                                          <p:stCondLst>
                                            <p:cond delay="0"/>
                                          </p:stCondLst>
                                        </p:cTn>
                                        <p:tgtEl>
                                          <p:spTgt spid="27">
                                            <p:txEl>
                                              <p:pRg end="8" st="8"/>
                                            </p:txEl>
                                          </p:spTgt>
                                        </p:tgtEl>
                                        <p:attrNameLst>
                                          <p:attrName>style.visibility</p:attrName>
                                        </p:attrNameLst>
                                      </p:cBhvr>
                                      <p:to>
                                        <p:strVal val="visible"/>
                                      </p:to>
                                    </p:set>
                                    <p:anim calcmode="lin" valueType="num">
                                      <p:cBhvr additive="base">
                                        <p:cTn dur="750"/>
                                        <p:tgtEl>
                                          <p:spTgt spid="27">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0" st="0"/>
                                            </p:txEl>
                                          </p:spTgt>
                                        </p:tgtEl>
                                        <p:attrNameLst>
                                          <p:attrName>style.visibility</p:attrName>
                                        </p:attrNameLst>
                                      </p:cBhvr>
                                      <p:to>
                                        <p:strVal val="visible"/>
                                      </p:to>
                                    </p:set>
                                    <p:anim calcmode="lin" valueType="num">
                                      <p:cBhvr additive="base">
                                        <p:cTn dur="750"/>
                                        <p:tgtEl>
                                          <p:spTgt spid="28">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1" st="1"/>
                                            </p:txEl>
                                          </p:spTgt>
                                        </p:tgtEl>
                                        <p:attrNameLst>
                                          <p:attrName>style.visibility</p:attrName>
                                        </p:attrNameLst>
                                      </p:cBhvr>
                                      <p:to>
                                        <p:strVal val="visible"/>
                                      </p:to>
                                    </p:set>
                                    <p:anim calcmode="lin" valueType="num">
                                      <p:cBhvr additive="base">
                                        <p:cTn dur="750"/>
                                        <p:tgtEl>
                                          <p:spTgt spid="28">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2" st="2"/>
                                            </p:txEl>
                                          </p:spTgt>
                                        </p:tgtEl>
                                        <p:attrNameLst>
                                          <p:attrName>style.visibility</p:attrName>
                                        </p:attrNameLst>
                                      </p:cBhvr>
                                      <p:to>
                                        <p:strVal val="visible"/>
                                      </p:to>
                                    </p:set>
                                    <p:anim calcmode="lin" valueType="num">
                                      <p:cBhvr additive="base">
                                        <p:cTn dur="750"/>
                                        <p:tgtEl>
                                          <p:spTgt spid="28">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3" st="3"/>
                                            </p:txEl>
                                          </p:spTgt>
                                        </p:tgtEl>
                                        <p:attrNameLst>
                                          <p:attrName>style.visibility</p:attrName>
                                        </p:attrNameLst>
                                      </p:cBhvr>
                                      <p:to>
                                        <p:strVal val="visible"/>
                                      </p:to>
                                    </p:set>
                                    <p:anim calcmode="lin" valueType="num">
                                      <p:cBhvr additive="base">
                                        <p:cTn dur="750"/>
                                        <p:tgtEl>
                                          <p:spTgt spid="28">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4" st="4"/>
                                            </p:txEl>
                                          </p:spTgt>
                                        </p:tgtEl>
                                        <p:attrNameLst>
                                          <p:attrName>style.visibility</p:attrName>
                                        </p:attrNameLst>
                                      </p:cBhvr>
                                      <p:to>
                                        <p:strVal val="visible"/>
                                      </p:to>
                                    </p:set>
                                    <p:anim calcmode="lin" valueType="num">
                                      <p:cBhvr additive="base">
                                        <p:cTn dur="750"/>
                                        <p:tgtEl>
                                          <p:spTgt spid="28">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5" st="5"/>
                                            </p:txEl>
                                          </p:spTgt>
                                        </p:tgtEl>
                                        <p:attrNameLst>
                                          <p:attrName>style.visibility</p:attrName>
                                        </p:attrNameLst>
                                      </p:cBhvr>
                                      <p:to>
                                        <p:strVal val="visible"/>
                                      </p:to>
                                    </p:set>
                                    <p:anim calcmode="lin" valueType="num">
                                      <p:cBhvr additive="base">
                                        <p:cTn dur="750"/>
                                        <p:tgtEl>
                                          <p:spTgt spid="28">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6" st="6"/>
                                            </p:txEl>
                                          </p:spTgt>
                                        </p:tgtEl>
                                        <p:attrNameLst>
                                          <p:attrName>style.visibility</p:attrName>
                                        </p:attrNameLst>
                                      </p:cBhvr>
                                      <p:to>
                                        <p:strVal val="visible"/>
                                      </p:to>
                                    </p:set>
                                    <p:anim calcmode="lin" valueType="num">
                                      <p:cBhvr additive="base">
                                        <p:cTn dur="750"/>
                                        <p:tgtEl>
                                          <p:spTgt spid="28">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7" st="7"/>
                                            </p:txEl>
                                          </p:spTgt>
                                        </p:tgtEl>
                                        <p:attrNameLst>
                                          <p:attrName>style.visibility</p:attrName>
                                        </p:attrNameLst>
                                      </p:cBhvr>
                                      <p:to>
                                        <p:strVal val="visible"/>
                                      </p:to>
                                    </p:set>
                                    <p:anim calcmode="lin" valueType="num">
                                      <p:cBhvr additive="base">
                                        <p:cTn dur="750"/>
                                        <p:tgtEl>
                                          <p:spTgt spid="28">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28">
                                            <p:txEl>
                                              <p:pRg end="8" st="8"/>
                                            </p:txEl>
                                          </p:spTgt>
                                        </p:tgtEl>
                                        <p:attrNameLst>
                                          <p:attrName>style.visibility</p:attrName>
                                        </p:attrNameLst>
                                      </p:cBhvr>
                                      <p:to>
                                        <p:strVal val="visible"/>
                                      </p:to>
                                    </p:set>
                                    <p:anim calcmode="lin" valueType="num">
                                      <p:cBhvr additive="base">
                                        <p:cTn dur="750"/>
                                        <p:tgtEl>
                                          <p:spTgt spid="28">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s">
  <p:cSld name="3 points">
    <p:spTree>
      <p:nvGrpSpPr>
        <p:cNvPr id="97" name="Shape 97"/>
        <p:cNvGrpSpPr/>
        <p:nvPr/>
      </p:nvGrpSpPr>
      <p:grpSpPr>
        <a:xfrm>
          <a:off x="0" y="0"/>
          <a:ext cx="0" cy="0"/>
          <a:chOff x="0" y="0"/>
          <a:chExt cx="0" cy="0"/>
        </a:xfrm>
      </p:grpSpPr>
      <p:sp>
        <p:nvSpPr>
          <p:cNvPr id="98" name="Google Shape;98;p8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8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00" name="Google Shape;100;p81"/>
          <p:cNvSpPr/>
          <p:nvPr>
            <p:ph idx="2" type="pic"/>
          </p:nvPr>
        </p:nvSpPr>
        <p:spPr>
          <a:xfrm>
            <a:off x="0" y="0"/>
            <a:ext cx="18288001" cy="5141913"/>
          </a:xfrm>
          <a:prstGeom prst="rect">
            <a:avLst/>
          </a:prstGeom>
          <a:solidFill>
            <a:srgbClr val="191A1C"/>
          </a:solidFill>
          <a:ln>
            <a:noFill/>
          </a:ln>
        </p:spPr>
      </p:sp>
      <p:sp>
        <p:nvSpPr>
          <p:cNvPr id="101" name="Google Shape;101;p81"/>
          <p:cNvSpPr txBox="1"/>
          <p:nvPr>
            <p:ph idx="1" type="body"/>
          </p:nvPr>
        </p:nvSpPr>
        <p:spPr>
          <a:xfrm>
            <a:off x="2757714" y="4100052"/>
            <a:ext cx="12772572" cy="1749509"/>
          </a:xfrm>
          <a:prstGeom prst="rect">
            <a:avLst/>
          </a:prstGeom>
          <a:solidFill>
            <a:schemeClr val="dk1"/>
          </a:solid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02" name="Google Shape;102;p81"/>
          <p:cNvSpPr txBox="1"/>
          <p:nvPr>
            <p:ph type="title"/>
          </p:nvPr>
        </p:nvSpPr>
        <p:spPr>
          <a:xfrm>
            <a:off x="3009900" y="4254501"/>
            <a:ext cx="12268199" cy="16128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81"/>
          <p:cNvSpPr txBox="1"/>
          <p:nvPr>
            <p:ph idx="3" type="body"/>
          </p:nvPr>
        </p:nvSpPr>
        <p:spPr>
          <a:xfrm>
            <a:off x="1015999" y="6281739"/>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04" name="Google Shape;104;p81"/>
          <p:cNvSpPr txBox="1"/>
          <p:nvPr>
            <p:ph idx="4" type="body"/>
          </p:nvPr>
        </p:nvSpPr>
        <p:spPr>
          <a:xfrm>
            <a:off x="1015999" y="6804259"/>
            <a:ext cx="5080002"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05" name="Google Shape;105;p81"/>
          <p:cNvSpPr txBox="1"/>
          <p:nvPr>
            <p:ph idx="5" type="body"/>
          </p:nvPr>
        </p:nvSpPr>
        <p:spPr>
          <a:xfrm>
            <a:off x="6603999" y="6281739"/>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06" name="Google Shape;106;p81"/>
          <p:cNvSpPr txBox="1"/>
          <p:nvPr>
            <p:ph idx="6" type="body"/>
          </p:nvPr>
        </p:nvSpPr>
        <p:spPr>
          <a:xfrm>
            <a:off x="6603999" y="6804259"/>
            <a:ext cx="5080002"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07" name="Google Shape;107;p81"/>
          <p:cNvSpPr txBox="1"/>
          <p:nvPr>
            <p:ph idx="7" type="body"/>
          </p:nvPr>
        </p:nvSpPr>
        <p:spPr>
          <a:xfrm>
            <a:off x="12191999" y="6267232"/>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08" name="Google Shape;108;p81"/>
          <p:cNvSpPr txBox="1"/>
          <p:nvPr>
            <p:ph idx="8" type="body"/>
          </p:nvPr>
        </p:nvSpPr>
        <p:spPr>
          <a:xfrm>
            <a:off x="12191999" y="6789752"/>
            <a:ext cx="5080002"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par>
                          <p:cTn fill="hold">
                            <p:stCondLst>
                              <p:cond delay="500"/>
                            </p:stCondLst>
                            <p:childTnLst>
                              <p:par>
                                <p:cTn fill="hold" nodeType="afterEffect" presetClass="entr" presetID="10" presetSubtype="0">
                                  <p:stCondLst>
                                    <p:cond delay="25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childTnLst>
                          </p:cTn>
                        </p:par>
                        <p:par>
                          <p:cTn fill="hold">
                            <p:stCondLst>
                              <p:cond delay="1000"/>
                            </p:stCondLst>
                            <p:childTnLst>
                              <p:par>
                                <p:cTn fill="hold" nodeType="afterEffect" presetClass="entr" presetID="2" presetSubtype="4">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750"/>
                                        <p:tgtEl>
                                          <p:spTgt spid="102"/>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2" presetSubtype="4">
                                  <p:stCondLst>
                                    <p:cond delay="0"/>
                                  </p:stCondLst>
                                  <p:childTnLst>
                                    <p:set>
                                      <p:cBhvr>
                                        <p:cTn dur="1" fill="hold">
                                          <p:stCondLst>
                                            <p:cond delay="0"/>
                                          </p:stCondLst>
                                        </p:cTn>
                                        <p:tgtEl>
                                          <p:spTgt spid="103">
                                            <p:txEl>
                                              <p:pRg end="0" st="0"/>
                                            </p:txEl>
                                          </p:spTgt>
                                        </p:tgtEl>
                                        <p:attrNameLst>
                                          <p:attrName>style.visibility</p:attrName>
                                        </p:attrNameLst>
                                      </p:cBhvr>
                                      <p:to>
                                        <p:strVal val="visible"/>
                                      </p:to>
                                    </p:set>
                                    <p:anim calcmode="lin" valueType="num">
                                      <p:cBhvr additive="base">
                                        <p:cTn dur="500"/>
                                        <p:tgtEl>
                                          <p:spTgt spid="103">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4">
                                  <p:stCondLst>
                                    <p:cond delay="0"/>
                                  </p:stCondLst>
                                  <p:childTnLst>
                                    <p:set>
                                      <p:cBhvr>
                                        <p:cTn dur="1" fill="hold">
                                          <p:stCondLst>
                                            <p:cond delay="0"/>
                                          </p:stCondLst>
                                        </p:cTn>
                                        <p:tgtEl>
                                          <p:spTgt spid="103">
                                            <p:txEl>
                                              <p:pRg end="1" st="1"/>
                                            </p:txEl>
                                          </p:spTgt>
                                        </p:tgtEl>
                                        <p:attrNameLst>
                                          <p:attrName>style.visibility</p:attrName>
                                        </p:attrNameLst>
                                      </p:cBhvr>
                                      <p:to>
                                        <p:strVal val="visible"/>
                                      </p:to>
                                    </p:set>
                                    <p:anim calcmode="lin" valueType="num">
                                      <p:cBhvr additive="base">
                                        <p:cTn dur="500"/>
                                        <p:tgtEl>
                                          <p:spTgt spid="103">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50"/>
                            </p:stCondLst>
                            <p:childTnLst>
                              <p:par>
                                <p:cTn fill="hold" nodeType="afterEffect" presetClass="entr" presetID="2" presetSubtype="4">
                                  <p:stCondLst>
                                    <p:cond delay="0"/>
                                  </p:stCondLst>
                                  <p:childTnLst>
                                    <p:set>
                                      <p:cBhvr>
                                        <p:cTn dur="1" fill="hold">
                                          <p:stCondLst>
                                            <p:cond delay="0"/>
                                          </p:stCondLst>
                                        </p:cTn>
                                        <p:tgtEl>
                                          <p:spTgt spid="103">
                                            <p:txEl>
                                              <p:pRg end="2" st="2"/>
                                            </p:txEl>
                                          </p:spTgt>
                                        </p:tgtEl>
                                        <p:attrNameLst>
                                          <p:attrName>style.visibility</p:attrName>
                                        </p:attrNameLst>
                                      </p:cBhvr>
                                      <p:to>
                                        <p:strVal val="visible"/>
                                      </p:to>
                                    </p:set>
                                    <p:anim calcmode="lin" valueType="num">
                                      <p:cBhvr additive="base">
                                        <p:cTn dur="500"/>
                                        <p:tgtEl>
                                          <p:spTgt spid="103">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50"/>
                            </p:stCondLst>
                            <p:childTnLst>
                              <p:par>
                                <p:cTn fill="hold" nodeType="afterEffect" presetClass="entr" presetID="2" presetSubtype="4">
                                  <p:stCondLst>
                                    <p:cond delay="0"/>
                                  </p:stCondLst>
                                  <p:childTnLst>
                                    <p:set>
                                      <p:cBhvr>
                                        <p:cTn dur="1" fill="hold">
                                          <p:stCondLst>
                                            <p:cond delay="0"/>
                                          </p:stCondLst>
                                        </p:cTn>
                                        <p:tgtEl>
                                          <p:spTgt spid="103">
                                            <p:txEl>
                                              <p:pRg end="3" st="3"/>
                                            </p:txEl>
                                          </p:spTgt>
                                        </p:tgtEl>
                                        <p:attrNameLst>
                                          <p:attrName>style.visibility</p:attrName>
                                        </p:attrNameLst>
                                      </p:cBhvr>
                                      <p:to>
                                        <p:strVal val="visible"/>
                                      </p:to>
                                    </p:set>
                                    <p:anim calcmode="lin" valueType="num">
                                      <p:cBhvr additive="base">
                                        <p:cTn dur="500"/>
                                        <p:tgtEl>
                                          <p:spTgt spid="103">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4">
                                  <p:stCondLst>
                                    <p:cond delay="0"/>
                                  </p:stCondLst>
                                  <p:childTnLst>
                                    <p:set>
                                      <p:cBhvr>
                                        <p:cTn dur="1" fill="hold">
                                          <p:stCondLst>
                                            <p:cond delay="0"/>
                                          </p:stCondLst>
                                        </p:cTn>
                                        <p:tgtEl>
                                          <p:spTgt spid="103">
                                            <p:txEl>
                                              <p:pRg end="4" st="4"/>
                                            </p:txEl>
                                          </p:spTgt>
                                        </p:tgtEl>
                                        <p:attrNameLst>
                                          <p:attrName>style.visibility</p:attrName>
                                        </p:attrNameLst>
                                      </p:cBhvr>
                                      <p:to>
                                        <p:strVal val="visible"/>
                                      </p:to>
                                    </p:set>
                                    <p:anim calcmode="lin" valueType="num">
                                      <p:cBhvr additive="base">
                                        <p:cTn dur="500"/>
                                        <p:tgtEl>
                                          <p:spTgt spid="103">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250"/>
                            </p:stCondLst>
                            <p:childTnLst>
                              <p:par>
                                <p:cTn fill="hold" nodeType="afterEffect" presetClass="entr" presetID="2" presetSubtype="4">
                                  <p:stCondLst>
                                    <p:cond delay="0"/>
                                  </p:stCondLst>
                                  <p:childTnLst>
                                    <p:set>
                                      <p:cBhvr>
                                        <p:cTn dur="1" fill="hold">
                                          <p:stCondLst>
                                            <p:cond delay="0"/>
                                          </p:stCondLst>
                                        </p:cTn>
                                        <p:tgtEl>
                                          <p:spTgt spid="103">
                                            <p:txEl>
                                              <p:pRg end="5" st="5"/>
                                            </p:txEl>
                                          </p:spTgt>
                                        </p:tgtEl>
                                        <p:attrNameLst>
                                          <p:attrName>style.visibility</p:attrName>
                                        </p:attrNameLst>
                                      </p:cBhvr>
                                      <p:to>
                                        <p:strVal val="visible"/>
                                      </p:to>
                                    </p:set>
                                    <p:anim calcmode="lin" valueType="num">
                                      <p:cBhvr additive="base">
                                        <p:cTn dur="500"/>
                                        <p:tgtEl>
                                          <p:spTgt spid="103">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750"/>
                            </p:stCondLst>
                            <p:childTnLst>
                              <p:par>
                                <p:cTn fill="hold" nodeType="afterEffect" presetClass="entr" presetID="2" presetSubtype="4">
                                  <p:stCondLst>
                                    <p:cond delay="0"/>
                                  </p:stCondLst>
                                  <p:childTnLst>
                                    <p:set>
                                      <p:cBhvr>
                                        <p:cTn dur="1" fill="hold">
                                          <p:stCondLst>
                                            <p:cond delay="0"/>
                                          </p:stCondLst>
                                        </p:cTn>
                                        <p:tgtEl>
                                          <p:spTgt spid="103">
                                            <p:txEl>
                                              <p:pRg end="6" st="6"/>
                                            </p:txEl>
                                          </p:spTgt>
                                        </p:tgtEl>
                                        <p:attrNameLst>
                                          <p:attrName>style.visibility</p:attrName>
                                        </p:attrNameLst>
                                      </p:cBhvr>
                                      <p:to>
                                        <p:strVal val="visible"/>
                                      </p:to>
                                    </p:set>
                                    <p:anim calcmode="lin" valueType="num">
                                      <p:cBhvr additive="base">
                                        <p:cTn dur="500"/>
                                        <p:tgtEl>
                                          <p:spTgt spid="103">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2" presetSubtype="4">
                                  <p:stCondLst>
                                    <p:cond delay="0"/>
                                  </p:stCondLst>
                                  <p:childTnLst>
                                    <p:set>
                                      <p:cBhvr>
                                        <p:cTn dur="1" fill="hold">
                                          <p:stCondLst>
                                            <p:cond delay="0"/>
                                          </p:stCondLst>
                                        </p:cTn>
                                        <p:tgtEl>
                                          <p:spTgt spid="103">
                                            <p:txEl>
                                              <p:pRg end="7" st="7"/>
                                            </p:txEl>
                                          </p:spTgt>
                                        </p:tgtEl>
                                        <p:attrNameLst>
                                          <p:attrName>style.visibility</p:attrName>
                                        </p:attrNameLst>
                                      </p:cBhvr>
                                      <p:to>
                                        <p:strVal val="visible"/>
                                      </p:to>
                                    </p:set>
                                    <p:anim calcmode="lin" valueType="num">
                                      <p:cBhvr additive="base">
                                        <p:cTn dur="500"/>
                                        <p:tgtEl>
                                          <p:spTgt spid="103">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750"/>
                            </p:stCondLst>
                            <p:childTnLst>
                              <p:par>
                                <p:cTn fill="hold" nodeType="afterEffect" presetClass="entr" presetID="2" presetSubtype="4">
                                  <p:stCondLst>
                                    <p:cond delay="0"/>
                                  </p:stCondLst>
                                  <p:childTnLst>
                                    <p:set>
                                      <p:cBhvr>
                                        <p:cTn dur="1" fill="hold">
                                          <p:stCondLst>
                                            <p:cond delay="0"/>
                                          </p:stCondLst>
                                        </p:cTn>
                                        <p:tgtEl>
                                          <p:spTgt spid="103">
                                            <p:txEl>
                                              <p:pRg end="8" st="8"/>
                                            </p:txEl>
                                          </p:spTgt>
                                        </p:tgtEl>
                                        <p:attrNameLst>
                                          <p:attrName>style.visibility</p:attrName>
                                        </p:attrNameLst>
                                      </p:cBhvr>
                                      <p:to>
                                        <p:strVal val="visible"/>
                                      </p:to>
                                    </p:set>
                                    <p:anim calcmode="lin" valueType="num">
                                      <p:cBhvr additive="base">
                                        <p:cTn dur="500"/>
                                        <p:tgtEl>
                                          <p:spTgt spid="103">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0" st="0"/>
                                            </p:txEl>
                                          </p:spTgt>
                                        </p:tgtEl>
                                        <p:attrNameLst>
                                          <p:attrName>style.visibility</p:attrName>
                                        </p:attrNameLst>
                                      </p:cBhvr>
                                      <p:to>
                                        <p:strVal val="visible"/>
                                      </p:to>
                                    </p:set>
                                    <p:anim calcmode="lin" valueType="num">
                                      <p:cBhvr additive="base">
                                        <p:cTn dur="500"/>
                                        <p:tgtEl>
                                          <p:spTgt spid="104">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1" st="1"/>
                                            </p:txEl>
                                          </p:spTgt>
                                        </p:tgtEl>
                                        <p:attrNameLst>
                                          <p:attrName>style.visibility</p:attrName>
                                        </p:attrNameLst>
                                      </p:cBhvr>
                                      <p:to>
                                        <p:strVal val="visible"/>
                                      </p:to>
                                    </p:set>
                                    <p:anim calcmode="lin" valueType="num">
                                      <p:cBhvr additive="base">
                                        <p:cTn dur="500"/>
                                        <p:tgtEl>
                                          <p:spTgt spid="104">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2" st="2"/>
                                            </p:txEl>
                                          </p:spTgt>
                                        </p:tgtEl>
                                        <p:attrNameLst>
                                          <p:attrName>style.visibility</p:attrName>
                                        </p:attrNameLst>
                                      </p:cBhvr>
                                      <p:to>
                                        <p:strVal val="visible"/>
                                      </p:to>
                                    </p:set>
                                    <p:anim calcmode="lin" valueType="num">
                                      <p:cBhvr additive="base">
                                        <p:cTn dur="500"/>
                                        <p:tgtEl>
                                          <p:spTgt spid="104">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3" st="3"/>
                                            </p:txEl>
                                          </p:spTgt>
                                        </p:tgtEl>
                                        <p:attrNameLst>
                                          <p:attrName>style.visibility</p:attrName>
                                        </p:attrNameLst>
                                      </p:cBhvr>
                                      <p:to>
                                        <p:strVal val="visible"/>
                                      </p:to>
                                    </p:set>
                                    <p:anim calcmode="lin" valueType="num">
                                      <p:cBhvr additive="base">
                                        <p:cTn dur="500"/>
                                        <p:tgtEl>
                                          <p:spTgt spid="104">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4" st="4"/>
                                            </p:txEl>
                                          </p:spTgt>
                                        </p:tgtEl>
                                        <p:attrNameLst>
                                          <p:attrName>style.visibility</p:attrName>
                                        </p:attrNameLst>
                                      </p:cBhvr>
                                      <p:to>
                                        <p:strVal val="visible"/>
                                      </p:to>
                                    </p:set>
                                    <p:anim calcmode="lin" valueType="num">
                                      <p:cBhvr additive="base">
                                        <p:cTn dur="500"/>
                                        <p:tgtEl>
                                          <p:spTgt spid="104">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5" st="5"/>
                                            </p:txEl>
                                          </p:spTgt>
                                        </p:tgtEl>
                                        <p:attrNameLst>
                                          <p:attrName>style.visibility</p:attrName>
                                        </p:attrNameLst>
                                      </p:cBhvr>
                                      <p:to>
                                        <p:strVal val="visible"/>
                                      </p:to>
                                    </p:set>
                                    <p:anim calcmode="lin" valueType="num">
                                      <p:cBhvr additive="base">
                                        <p:cTn dur="500"/>
                                        <p:tgtEl>
                                          <p:spTgt spid="104">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6" st="6"/>
                                            </p:txEl>
                                          </p:spTgt>
                                        </p:tgtEl>
                                        <p:attrNameLst>
                                          <p:attrName>style.visibility</p:attrName>
                                        </p:attrNameLst>
                                      </p:cBhvr>
                                      <p:to>
                                        <p:strVal val="visible"/>
                                      </p:to>
                                    </p:set>
                                    <p:anim calcmode="lin" valueType="num">
                                      <p:cBhvr additive="base">
                                        <p:cTn dur="500"/>
                                        <p:tgtEl>
                                          <p:spTgt spid="104">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7" st="7"/>
                                            </p:txEl>
                                          </p:spTgt>
                                        </p:tgtEl>
                                        <p:attrNameLst>
                                          <p:attrName>style.visibility</p:attrName>
                                        </p:attrNameLst>
                                      </p:cBhvr>
                                      <p:to>
                                        <p:strVal val="visible"/>
                                      </p:to>
                                    </p:set>
                                    <p:anim calcmode="lin" valueType="num">
                                      <p:cBhvr additive="base">
                                        <p:cTn dur="500"/>
                                        <p:tgtEl>
                                          <p:spTgt spid="104">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4">
                                            <p:txEl>
                                              <p:pRg end="8" st="8"/>
                                            </p:txEl>
                                          </p:spTgt>
                                        </p:tgtEl>
                                        <p:attrNameLst>
                                          <p:attrName>style.visibility</p:attrName>
                                        </p:attrNameLst>
                                      </p:cBhvr>
                                      <p:to>
                                        <p:strVal val="visible"/>
                                      </p:to>
                                    </p:set>
                                    <p:anim calcmode="lin" valueType="num">
                                      <p:cBhvr additive="base">
                                        <p:cTn dur="500"/>
                                        <p:tgtEl>
                                          <p:spTgt spid="104">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250"/>
                            </p:stCondLst>
                            <p:childTnLst>
                              <p:par>
                                <p:cTn fill="hold" nodeType="afterEffect" presetClass="entr" presetID="2" presetSubtype="4">
                                  <p:stCondLst>
                                    <p:cond delay="0"/>
                                  </p:stCondLst>
                                  <p:childTnLst>
                                    <p:set>
                                      <p:cBhvr>
                                        <p:cTn dur="1" fill="hold">
                                          <p:stCondLst>
                                            <p:cond delay="0"/>
                                          </p:stCondLst>
                                        </p:cTn>
                                        <p:tgtEl>
                                          <p:spTgt spid="105">
                                            <p:txEl>
                                              <p:pRg end="0" st="0"/>
                                            </p:txEl>
                                          </p:spTgt>
                                        </p:tgtEl>
                                        <p:attrNameLst>
                                          <p:attrName>style.visibility</p:attrName>
                                        </p:attrNameLst>
                                      </p:cBhvr>
                                      <p:to>
                                        <p:strVal val="visible"/>
                                      </p:to>
                                    </p:set>
                                    <p:anim calcmode="lin" valueType="num">
                                      <p:cBhvr additive="base">
                                        <p:cTn dur="500"/>
                                        <p:tgtEl>
                                          <p:spTgt spid="105">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750"/>
                            </p:stCondLst>
                            <p:childTnLst>
                              <p:par>
                                <p:cTn fill="hold" nodeType="afterEffect" presetClass="entr" presetID="2" presetSubtype="4">
                                  <p:stCondLst>
                                    <p:cond delay="0"/>
                                  </p:stCondLst>
                                  <p:childTnLst>
                                    <p:set>
                                      <p:cBhvr>
                                        <p:cTn dur="1" fill="hold">
                                          <p:stCondLst>
                                            <p:cond delay="0"/>
                                          </p:stCondLst>
                                        </p:cTn>
                                        <p:tgtEl>
                                          <p:spTgt spid="105">
                                            <p:txEl>
                                              <p:pRg end="1" st="1"/>
                                            </p:txEl>
                                          </p:spTgt>
                                        </p:tgtEl>
                                        <p:attrNameLst>
                                          <p:attrName>style.visibility</p:attrName>
                                        </p:attrNameLst>
                                      </p:cBhvr>
                                      <p:to>
                                        <p:strVal val="visible"/>
                                      </p:to>
                                    </p:set>
                                    <p:anim calcmode="lin" valueType="num">
                                      <p:cBhvr additive="base">
                                        <p:cTn dur="500"/>
                                        <p:tgtEl>
                                          <p:spTgt spid="105">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250"/>
                            </p:stCondLst>
                            <p:childTnLst>
                              <p:par>
                                <p:cTn fill="hold" nodeType="afterEffect" presetClass="entr" presetID="2" presetSubtype="4">
                                  <p:stCondLst>
                                    <p:cond delay="0"/>
                                  </p:stCondLst>
                                  <p:childTnLst>
                                    <p:set>
                                      <p:cBhvr>
                                        <p:cTn dur="1" fill="hold">
                                          <p:stCondLst>
                                            <p:cond delay="0"/>
                                          </p:stCondLst>
                                        </p:cTn>
                                        <p:tgtEl>
                                          <p:spTgt spid="105">
                                            <p:txEl>
                                              <p:pRg end="2" st="2"/>
                                            </p:txEl>
                                          </p:spTgt>
                                        </p:tgtEl>
                                        <p:attrNameLst>
                                          <p:attrName>style.visibility</p:attrName>
                                        </p:attrNameLst>
                                      </p:cBhvr>
                                      <p:to>
                                        <p:strVal val="visible"/>
                                      </p:to>
                                    </p:set>
                                    <p:anim calcmode="lin" valueType="num">
                                      <p:cBhvr additive="base">
                                        <p:cTn dur="500"/>
                                        <p:tgtEl>
                                          <p:spTgt spid="105">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750"/>
                            </p:stCondLst>
                            <p:childTnLst>
                              <p:par>
                                <p:cTn fill="hold" nodeType="afterEffect" presetClass="entr" presetID="2" presetSubtype="4">
                                  <p:stCondLst>
                                    <p:cond delay="0"/>
                                  </p:stCondLst>
                                  <p:childTnLst>
                                    <p:set>
                                      <p:cBhvr>
                                        <p:cTn dur="1" fill="hold">
                                          <p:stCondLst>
                                            <p:cond delay="0"/>
                                          </p:stCondLst>
                                        </p:cTn>
                                        <p:tgtEl>
                                          <p:spTgt spid="105">
                                            <p:txEl>
                                              <p:pRg end="3" st="3"/>
                                            </p:txEl>
                                          </p:spTgt>
                                        </p:tgtEl>
                                        <p:attrNameLst>
                                          <p:attrName>style.visibility</p:attrName>
                                        </p:attrNameLst>
                                      </p:cBhvr>
                                      <p:to>
                                        <p:strVal val="visible"/>
                                      </p:to>
                                    </p:set>
                                    <p:anim calcmode="lin" valueType="num">
                                      <p:cBhvr additive="base">
                                        <p:cTn dur="500"/>
                                        <p:tgtEl>
                                          <p:spTgt spid="105">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250"/>
                            </p:stCondLst>
                            <p:childTnLst>
                              <p:par>
                                <p:cTn fill="hold" nodeType="afterEffect" presetClass="entr" presetID="2" presetSubtype="4">
                                  <p:stCondLst>
                                    <p:cond delay="0"/>
                                  </p:stCondLst>
                                  <p:childTnLst>
                                    <p:set>
                                      <p:cBhvr>
                                        <p:cTn dur="1" fill="hold">
                                          <p:stCondLst>
                                            <p:cond delay="0"/>
                                          </p:stCondLst>
                                        </p:cTn>
                                        <p:tgtEl>
                                          <p:spTgt spid="105">
                                            <p:txEl>
                                              <p:pRg end="4" st="4"/>
                                            </p:txEl>
                                          </p:spTgt>
                                        </p:tgtEl>
                                        <p:attrNameLst>
                                          <p:attrName>style.visibility</p:attrName>
                                        </p:attrNameLst>
                                      </p:cBhvr>
                                      <p:to>
                                        <p:strVal val="visible"/>
                                      </p:to>
                                    </p:set>
                                    <p:anim calcmode="lin" valueType="num">
                                      <p:cBhvr additive="base">
                                        <p:cTn dur="500"/>
                                        <p:tgtEl>
                                          <p:spTgt spid="105">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750"/>
                            </p:stCondLst>
                            <p:childTnLst>
                              <p:par>
                                <p:cTn fill="hold" nodeType="afterEffect" presetClass="entr" presetID="2" presetSubtype="4">
                                  <p:stCondLst>
                                    <p:cond delay="0"/>
                                  </p:stCondLst>
                                  <p:childTnLst>
                                    <p:set>
                                      <p:cBhvr>
                                        <p:cTn dur="1" fill="hold">
                                          <p:stCondLst>
                                            <p:cond delay="0"/>
                                          </p:stCondLst>
                                        </p:cTn>
                                        <p:tgtEl>
                                          <p:spTgt spid="105">
                                            <p:txEl>
                                              <p:pRg end="5" st="5"/>
                                            </p:txEl>
                                          </p:spTgt>
                                        </p:tgtEl>
                                        <p:attrNameLst>
                                          <p:attrName>style.visibility</p:attrName>
                                        </p:attrNameLst>
                                      </p:cBhvr>
                                      <p:to>
                                        <p:strVal val="visible"/>
                                      </p:to>
                                    </p:set>
                                    <p:anim calcmode="lin" valueType="num">
                                      <p:cBhvr additive="base">
                                        <p:cTn dur="500"/>
                                        <p:tgtEl>
                                          <p:spTgt spid="105">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250"/>
                            </p:stCondLst>
                            <p:childTnLst>
                              <p:par>
                                <p:cTn fill="hold" nodeType="afterEffect" presetClass="entr" presetID="2" presetSubtype="4">
                                  <p:stCondLst>
                                    <p:cond delay="0"/>
                                  </p:stCondLst>
                                  <p:childTnLst>
                                    <p:set>
                                      <p:cBhvr>
                                        <p:cTn dur="1" fill="hold">
                                          <p:stCondLst>
                                            <p:cond delay="0"/>
                                          </p:stCondLst>
                                        </p:cTn>
                                        <p:tgtEl>
                                          <p:spTgt spid="105">
                                            <p:txEl>
                                              <p:pRg end="6" st="6"/>
                                            </p:txEl>
                                          </p:spTgt>
                                        </p:tgtEl>
                                        <p:attrNameLst>
                                          <p:attrName>style.visibility</p:attrName>
                                        </p:attrNameLst>
                                      </p:cBhvr>
                                      <p:to>
                                        <p:strVal val="visible"/>
                                      </p:to>
                                    </p:set>
                                    <p:anim calcmode="lin" valueType="num">
                                      <p:cBhvr additive="base">
                                        <p:cTn dur="500"/>
                                        <p:tgtEl>
                                          <p:spTgt spid="105">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750"/>
                            </p:stCondLst>
                            <p:childTnLst>
                              <p:par>
                                <p:cTn fill="hold" nodeType="afterEffect" presetClass="entr" presetID="2" presetSubtype="4">
                                  <p:stCondLst>
                                    <p:cond delay="0"/>
                                  </p:stCondLst>
                                  <p:childTnLst>
                                    <p:set>
                                      <p:cBhvr>
                                        <p:cTn dur="1" fill="hold">
                                          <p:stCondLst>
                                            <p:cond delay="0"/>
                                          </p:stCondLst>
                                        </p:cTn>
                                        <p:tgtEl>
                                          <p:spTgt spid="105">
                                            <p:txEl>
                                              <p:pRg end="7" st="7"/>
                                            </p:txEl>
                                          </p:spTgt>
                                        </p:tgtEl>
                                        <p:attrNameLst>
                                          <p:attrName>style.visibility</p:attrName>
                                        </p:attrNameLst>
                                      </p:cBhvr>
                                      <p:to>
                                        <p:strVal val="visible"/>
                                      </p:to>
                                    </p:set>
                                    <p:anim calcmode="lin" valueType="num">
                                      <p:cBhvr additive="base">
                                        <p:cTn dur="500"/>
                                        <p:tgtEl>
                                          <p:spTgt spid="105">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250"/>
                            </p:stCondLst>
                            <p:childTnLst>
                              <p:par>
                                <p:cTn fill="hold" nodeType="afterEffect" presetClass="entr" presetID="2" presetSubtype="4">
                                  <p:stCondLst>
                                    <p:cond delay="0"/>
                                  </p:stCondLst>
                                  <p:childTnLst>
                                    <p:set>
                                      <p:cBhvr>
                                        <p:cTn dur="1" fill="hold">
                                          <p:stCondLst>
                                            <p:cond delay="0"/>
                                          </p:stCondLst>
                                        </p:cTn>
                                        <p:tgtEl>
                                          <p:spTgt spid="105">
                                            <p:txEl>
                                              <p:pRg end="8" st="8"/>
                                            </p:txEl>
                                          </p:spTgt>
                                        </p:tgtEl>
                                        <p:attrNameLst>
                                          <p:attrName>style.visibility</p:attrName>
                                        </p:attrNameLst>
                                      </p:cBhvr>
                                      <p:to>
                                        <p:strVal val="visible"/>
                                      </p:to>
                                    </p:set>
                                    <p:anim calcmode="lin" valueType="num">
                                      <p:cBhvr additive="base">
                                        <p:cTn dur="500"/>
                                        <p:tgtEl>
                                          <p:spTgt spid="105">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0" st="0"/>
                                            </p:txEl>
                                          </p:spTgt>
                                        </p:tgtEl>
                                        <p:attrNameLst>
                                          <p:attrName>style.visibility</p:attrName>
                                        </p:attrNameLst>
                                      </p:cBhvr>
                                      <p:to>
                                        <p:strVal val="visible"/>
                                      </p:to>
                                    </p:set>
                                    <p:anim calcmode="lin" valueType="num">
                                      <p:cBhvr additive="base">
                                        <p:cTn dur="500"/>
                                        <p:tgtEl>
                                          <p:spTgt spid="106">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1" st="1"/>
                                            </p:txEl>
                                          </p:spTgt>
                                        </p:tgtEl>
                                        <p:attrNameLst>
                                          <p:attrName>style.visibility</p:attrName>
                                        </p:attrNameLst>
                                      </p:cBhvr>
                                      <p:to>
                                        <p:strVal val="visible"/>
                                      </p:to>
                                    </p:set>
                                    <p:anim calcmode="lin" valueType="num">
                                      <p:cBhvr additive="base">
                                        <p:cTn dur="500"/>
                                        <p:tgtEl>
                                          <p:spTgt spid="106">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2" st="2"/>
                                            </p:txEl>
                                          </p:spTgt>
                                        </p:tgtEl>
                                        <p:attrNameLst>
                                          <p:attrName>style.visibility</p:attrName>
                                        </p:attrNameLst>
                                      </p:cBhvr>
                                      <p:to>
                                        <p:strVal val="visible"/>
                                      </p:to>
                                    </p:set>
                                    <p:anim calcmode="lin" valueType="num">
                                      <p:cBhvr additive="base">
                                        <p:cTn dur="500"/>
                                        <p:tgtEl>
                                          <p:spTgt spid="106">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3" st="3"/>
                                            </p:txEl>
                                          </p:spTgt>
                                        </p:tgtEl>
                                        <p:attrNameLst>
                                          <p:attrName>style.visibility</p:attrName>
                                        </p:attrNameLst>
                                      </p:cBhvr>
                                      <p:to>
                                        <p:strVal val="visible"/>
                                      </p:to>
                                    </p:set>
                                    <p:anim calcmode="lin" valueType="num">
                                      <p:cBhvr additive="base">
                                        <p:cTn dur="500"/>
                                        <p:tgtEl>
                                          <p:spTgt spid="106">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4" st="4"/>
                                            </p:txEl>
                                          </p:spTgt>
                                        </p:tgtEl>
                                        <p:attrNameLst>
                                          <p:attrName>style.visibility</p:attrName>
                                        </p:attrNameLst>
                                      </p:cBhvr>
                                      <p:to>
                                        <p:strVal val="visible"/>
                                      </p:to>
                                    </p:set>
                                    <p:anim calcmode="lin" valueType="num">
                                      <p:cBhvr additive="base">
                                        <p:cTn dur="500"/>
                                        <p:tgtEl>
                                          <p:spTgt spid="106">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5" st="5"/>
                                            </p:txEl>
                                          </p:spTgt>
                                        </p:tgtEl>
                                        <p:attrNameLst>
                                          <p:attrName>style.visibility</p:attrName>
                                        </p:attrNameLst>
                                      </p:cBhvr>
                                      <p:to>
                                        <p:strVal val="visible"/>
                                      </p:to>
                                    </p:set>
                                    <p:anim calcmode="lin" valueType="num">
                                      <p:cBhvr additive="base">
                                        <p:cTn dur="500"/>
                                        <p:tgtEl>
                                          <p:spTgt spid="106">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6" st="6"/>
                                            </p:txEl>
                                          </p:spTgt>
                                        </p:tgtEl>
                                        <p:attrNameLst>
                                          <p:attrName>style.visibility</p:attrName>
                                        </p:attrNameLst>
                                      </p:cBhvr>
                                      <p:to>
                                        <p:strVal val="visible"/>
                                      </p:to>
                                    </p:set>
                                    <p:anim calcmode="lin" valueType="num">
                                      <p:cBhvr additive="base">
                                        <p:cTn dur="500"/>
                                        <p:tgtEl>
                                          <p:spTgt spid="106">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7" st="7"/>
                                            </p:txEl>
                                          </p:spTgt>
                                        </p:tgtEl>
                                        <p:attrNameLst>
                                          <p:attrName>style.visibility</p:attrName>
                                        </p:attrNameLst>
                                      </p:cBhvr>
                                      <p:to>
                                        <p:strVal val="visible"/>
                                      </p:to>
                                    </p:set>
                                    <p:anim calcmode="lin" valueType="num">
                                      <p:cBhvr additive="base">
                                        <p:cTn dur="500"/>
                                        <p:tgtEl>
                                          <p:spTgt spid="106">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6">
                                            <p:txEl>
                                              <p:pRg end="8" st="8"/>
                                            </p:txEl>
                                          </p:spTgt>
                                        </p:tgtEl>
                                        <p:attrNameLst>
                                          <p:attrName>style.visibility</p:attrName>
                                        </p:attrNameLst>
                                      </p:cBhvr>
                                      <p:to>
                                        <p:strVal val="visible"/>
                                      </p:to>
                                    </p:set>
                                    <p:anim calcmode="lin" valueType="num">
                                      <p:cBhvr additive="base">
                                        <p:cTn dur="500"/>
                                        <p:tgtEl>
                                          <p:spTgt spid="106">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750"/>
                            </p:stCondLst>
                            <p:childTnLst>
                              <p:par>
                                <p:cTn fill="hold" nodeType="afterEffect" presetClass="entr" presetID="2" presetSubtype="4">
                                  <p:stCondLst>
                                    <p:cond delay="0"/>
                                  </p:stCondLst>
                                  <p:childTnLst>
                                    <p:set>
                                      <p:cBhvr>
                                        <p:cTn dur="1" fill="hold">
                                          <p:stCondLst>
                                            <p:cond delay="0"/>
                                          </p:stCondLst>
                                        </p:cTn>
                                        <p:tgtEl>
                                          <p:spTgt spid="107">
                                            <p:txEl>
                                              <p:pRg end="0" st="0"/>
                                            </p:txEl>
                                          </p:spTgt>
                                        </p:tgtEl>
                                        <p:attrNameLst>
                                          <p:attrName>style.visibility</p:attrName>
                                        </p:attrNameLst>
                                      </p:cBhvr>
                                      <p:to>
                                        <p:strVal val="visible"/>
                                      </p:to>
                                    </p:set>
                                    <p:anim calcmode="lin" valueType="num">
                                      <p:cBhvr additive="base">
                                        <p:cTn dur="500"/>
                                        <p:tgtEl>
                                          <p:spTgt spid="107">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250"/>
                            </p:stCondLst>
                            <p:childTnLst>
                              <p:par>
                                <p:cTn fill="hold" nodeType="afterEffect" presetClass="entr" presetID="2" presetSubtype="4">
                                  <p:stCondLst>
                                    <p:cond delay="0"/>
                                  </p:stCondLst>
                                  <p:childTnLst>
                                    <p:set>
                                      <p:cBhvr>
                                        <p:cTn dur="1" fill="hold">
                                          <p:stCondLst>
                                            <p:cond delay="0"/>
                                          </p:stCondLst>
                                        </p:cTn>
                                        <p:tgtEl>
                                          <p:spTgt spid="107">
                                            <p:txEl>
                                              <p:pRg end="1" st="1"/>
                                            </p:txEl>
                                          </p:spTgt>
                                        </p:tgtEl>
                                        <p:attrNameLst>
                                          <p:attrName>style.visibility</p:attrName>
                                        </p:attrNameLst>
                                      </p:cBhvr>
                                      <p:to>
                                        <p:strVal val="visible"/>
                                      </p:to>
                                    </p:set>
                                    <p:anim calcmode="lin" valueType="num">
                                      <p:cBhvr additive="base">
                                        <p:cTn dur="500"/>
                                        <p:tgtEl>
                                          <p:spTgt spid="107">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750"/>
                            </p:stCondLst>
                            <p:childTnLst>
                              <p:par>
                                <p:cTn fill="hold" nodeType="afterEffect" presetClass="entr" presetID="2" presetSubtype="4">
                                  <p:stCondLst>
                                    <p:cond delay="0"/>
                                  </p:stCondLst>
                                  <p:childTnLst>
                                    <p:set>
                                      <p:cBhvr>
                                        <p:cTn dur="1" fill="hold">
                                          <p:stCondLst>
                                            <p:cond delay="0"/>
                                          </p:stCondLst>
                                        </p:cTn>
                                        <p:tgtEl>
                                          <p:spTgt spid="107">
                                            <p:txEl>
                                              <p:pRg end="2" st="2"/>
                                            </p:txEl>
                                          </p:spTgt>
                                        </p:tgtEl>
                                        <p:attrNameLst>
                                          <p:attrName>style.visibility</p:attrName>
                                        </p:attrNameLst>
                                      </p:cBhvr>
                                      <p:to>
                                        <p:strVal val="visible"/>
                                      </p:to>
                                    </p:set>
                                    <p:anim calcmode="lin" valueType="num">
                                      <p:cBhvr additive="base">
                                        <p:cTn dur="500"/>
                                        <p:tgtEl>
                                          <p:spTgt spid="107">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250"/>
                            </p:stCondLst>
                            <p:childTnLst>
                              <p:par>
                                <p:cTn fill="hold" nodeType="afterEffect" presetClass="entr" presetID="2" presetSubtype="4">
                                  <p:stCondLst>
                                    <p:cond delay="0"/>
                                  </p:stCondLst>
                                  <p:childTnLst>
                                    <p:set>
                                      <p:cBhvr>
                                        <p:cTn dur="1" fill="hold">
                                          <p:stCondLst>
                                            <p:cond delay="0"/>
                                          </p:stCondLst>
                                        </p:cTn>
                                        <p:tgtEl>
                                          <p:spTgt spid="107">
                                            <p:txEl>
                                              <p:pRg end="3" st="3"/>
                                            </p:txEl>
                                          </p:spTgt>
                                        </p:tgtEl>
                                        <p:attrNameLst>
                                          <p:attrName>style.visibility</p:attrName>
                                        </p:attrNameLst>
                                      </p:cBhvr>
                                      <p:to>
                                        <p:strVal val="visible"/>
                                      </p:to>
                                    </p:set>
                                    <p:anim calcmode="lin" valueType="num">
                                      <p:cBhvr additive="base">
                                        <p:cTn dur="500"/>
                                        <p:tgtEl>
                                          <p:spTgt spid="107">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750"/>
                            </p:stCondLst>
                            <p:childTnLst>
                              <p:par>
                                <p:cTn fill="hold" nodeType="afterEffect" presetClass="entr" presetID="2" presetSubtype="4">
                                  <p:stCondLst>
                                    <p:cond delay="0"/>
                                  </p:stCondLst>
                                  <p:childTnLst>
                                    <p:set>
                                      <p:cBhvr>
                                        <p:cTn dur="1" fill="hold">
                                          <p:stCondLst>
                                            <p:cond delay="0"/>
                                          </p:stCondLst>
                                        </p:cTn>
                                        <p:tgtEl>
                                          <p:spTgt spid="107">
                                            <p:txEl>
                                              <p:pRg end="4" st="4"/>
                                            </p:txEl>
                                          </p:spTgt>
                                        </p:tgtEl>
                                        <p:attrNameLst>
                                          <p:attrName>style.visibility</p:attrName>
                                        </p:attrNameLst>
                                      </p:cBhvr>
                                      <p:to>
                                        <p:strVal val="visible"/>
                                      </p:to>
                                    </p:set>
                                    <p:anim calcmode="lin" valueType="num">
                                      <p:cBhvr additive="base">
                                        <p:cTn dur="500"/>
                                        <p:tgtEl>
                                          <p:spTgt spid="107">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250"/>
                            </p:stCondLst>
                            <p:childTnLst>
                              <p:par>
                                <p:cTn fill="hold" nodeType="afterEffect" presetClass="entr" presetID="2" presetSubtype="4">
                                  <p:stCondLst>
                                    <p:cond delay="0"/>
                                  </p:stCondLst>
                                  <p:childTnLst>
                                    <p:set>
                                      <p:cBhvr>
                                        <p:cTn dur="1" fill="hold">
                                          <p:stCondLst>
                                            <p:cond delay="0"/>
                                          </p:stCondLst>
                                        </p:cTn>
                                        <p:tgtEl>
                                          <p:spTgt spid="107">
                                            <p:txEl>
                                              <p:pRg end="5" st="5"/>
                                            </p:txEl>
                                          </p:spTgt>
                                        </p:tgtEl>
                                        <p:attrNameLst>
                                          <p:attrName>style.visibility</p:attrName>
                                        </p:attrNameLst>
                                      </p:cBhvr>
                                      <p:to>
                                        <p:strVal val="visible"/>
                                      </p:to>
                                    </p:set>
                                    <p:anim calcmode="lin" valueType="num">
                                      <p:cBhvr additive="base">
                                        <p:cTn dur="500"/>
                                        <p:tgtEl>
                                          <p:spTgt spid="107">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750"/>
                            </p:stCondLst>
                            <p:childTnLst>
                              <p:par>
                                <p:cTn fill="hold" nodeType="afterEffect" presetClass="entr" presetID="2" presetSubtype="4">
                                  <p:stCondLst>
                                    <p:cond delay="0"/>
                                  </p:stCondLst>
                                  <p:childTnLst>
                                    <p:set>
                                      <p:cBhvr>
                                        <p:cTn dur="1" fill="hold">
                                          <p:stCondLst>
                                            <p:cond delay="0"/>
                                          </p:stCondLst>
                                        </p:cTn>
                                        <p:tgtEl>
                                          <p:spTgt spid="107">
                                            <p:txEl>
                                              <p:pRg end="6" st="6"/>
                                            </p:txEl>
                                          </p:spTgt>
                                        </p:tgtEl>
                                        <p:attrNameLst>
                                          <p:attrName>style.visibility</p:attrName>
                                        </p:attrNameLst>
                                      </p:cBhvr>
                                      <p:to>
                                        <p:strVal val="visible"/>
                                      </p:to>
                                    </p:set>
                                    <p:anim calcmode="lin" valueType="num">
                                      <p:cBhvr additive="base">
                                        <p:cTn dur="500"/>
                                        <p:tgtEl>
                                          <p:spTgt spid="107">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4250"/>
                            </p:stCondLst>
                            <p:childTnLst>
                              <p:par>
                                <p:cTn fill="hold" nodeType="afterEffect" presetClass="entr" presetID="2" presetSubtype="4">
                                  <p:stCondLst>
                                    <p:cond delay="0"/>
                                  </p:stCondLst>
                                  <p:childTnLst>
                                    <p:set>
                                      <p:cBhvr>
                                        <p:cTn dur="1" fill="hold">
                                          <p:stCondLst>
                                            <p:cond delay="0"/>
                                          </p:stCondLst>
                                        </p:cTn>
                                        <p:tgtEl>
                                          <p:spTgt spid="107">
                                            <p:txEl>
                                              <p:pRg end="7" st="7"/>
                                            </p:txEl>
                                          </p:spTgt>
                                        </p:tgtEl>
                                        <p:attrNameLst>
                                          <p:attrName>style.visibility</p:attrName>
                                        </p:attrNameLst>
                                      </p:cBhvr>
                                      <p:to>
                                        <p:strVal val="visible"/>
                                      </p:to>
                                    </p:set>
                                    <p:anim calcmode="lin" valueType="num">
                                      <p:cBhvr additive="base">
                                        <p:cTn dur="500"/>
                                        <p:tgtEl>
                                          <p:spTgt spid="107">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4750"/>
                            </p:stCondLst>
                            <p:childTnLst>
                              <p:par>
                                <p:cTn fill="hold" nodeType="afterEffect" presetClass="entr" presetID="2" presetSubtype="4">
                                  <p:stCondLst>
                                    <p:cond delay="0"/>
                                  </p:stCondLst>
                                  <p:childTnLst>
                                    <p:set>
                                      <p:cBhvr>
                                        <p:cTn dur="1" fill="hold">
                                          <p:stCondLst>
                                            <p:cond delay="0"/>
                                          </p:stCondLst>
                                        </p:cTn>
                                        <p:tgtEl>
                                          <p:spTgt spid="107">
                                            <p:txEl>
                                              <p:pRg end="8" st="8"/>
                                            </p:txEl>
                                          </p:spTgt>
                                        </p:tgtEl>
                                        <p:attrNameLst>
                                          <p:attrName>style.visibility</p:attrName>
                                        </p:attrNameLst>
                                      </p:cBhvr>
                                      <p:to>
                                        <p:strVal val="visible"/>
                                      </p:to>
                                    </p:set>
                                    <p:anim calcmode="lin" valueType="num">
                                      <p:cBhvr additive="base">
                                        <p:cTn dur="500"/>
                                        <p:tgtEl>
                                          <p:spTgt spid="107">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0" st="0"/>
                                            </p:txEl>
                                          </p:spTgt>
                                        </p:tgtEl>
                                        <p:attrNameLst>
                                          <p:attrName>style.visibility</p:attrName>
                                        </p:attrNameLst>
                                      </p:cBhvr>
                                      <p:to>
                                        <p:strVal val="visible"/>
                                      </p:to>
                                    </p:set>
                                    <p:anim calcmode="lin" valueType="num">
                                      <p:cBhvr additive="base">
                                        <p:cTn dur="500"/>
                                        <p:tgtEl>
                                          <p:spTgt spid="108">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1" st="1"/>
                                            </p:txEl>
                                          </p:spTgt>
                                        </p:tgtEl>
                                        <p:attrNameLst>
                                          <p:attrName>style.visibility</p:attrName>
                                        </p:attrNameLst>
                                      </p:cBhvr>
                                      <p:to>
                                        <p:strVal val="visible"/>
                                      </p:to>
                                    </p:set>
                                    <p:anim calcmode="lin" valueType="num">
                                      <p:cBhvr additive="base">
                                        <p:cTn dur="500"/>
                                        <p:tgtEl>
                                          <p:spTgt spid="108">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2" st="2"/>
                                            </p:txEl>
                                          </p:spTgt>
                                        </p:tgtEl>
                                        <p:attrNameLst>
                                          <p:attrName>style.visibility</p:attrName>
                                        </p:attrNameLst>
                                      </p:cBhvr>
                                      <p:to>
                                        <p:strVal val="visible"/>
                                      </p:to>
                                    </p:set>
                                    <p:anim calcmode="lin" valueType="num">
                                      <p:cBhvr additive="base">
                                        <p:cTn dur="500"/>
                                        <p:tgtEl>
                                          <p:spTgt spid="108">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3" st="3"/>
                                            </p:txEl>
                                          </p:spTgt>
                                        </p:tgtEl>
                                        <p:attrNameLst>
                                          <p:attrName>style.visibility</p:attrName>
                                        </p:attrNameLst>
                                      </p:cBhvr>
                                      <p:to>
                                        <p:strVal val="visible"/>
                                      </p:to>
                                    </p:set>
                                    <p:anim calcmode="lin" valueType="num">
                                      <p:cBhvr additive="base">
                                        <p:cTn dur="500"/>
                                        <p:tgtEl>
                                          <p:spTgt spid="108">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4" st="4"/>
                                            </p:txEl>
                                          </p:spTgt>
                                        </p:tgtEl>
                                        <p:attrNameLst>
                                          <p:attrName>style.visibility</p:attrName>
                                        </p:attrNameLst>
                                      </p:cBhvr>
                                      <p:to>
                                        <p:strVal val="visible"/>
                                      </p:to>
                                    </p:set>
                                    <p:anim calcmode="lin" valueType="num">
                                      <p:cBhvr additive="base">
                                        <p:cTn dur="500"/>
                                        <p:tgtEl>
                                          <p:spTgt spid="108">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5" st="5"/>
                                            </p:txEl>
                                          </p:spTgt>
                                        </p:tgtEl>
                                        <p:attrNameLst>
                                          <p:attrName>style.visibility</p:attrName>
                                        </p:attrNameLst>
                                      </p:cBhvr>
                                      <p:to>
                                        <p:strVal val="visible"/>
                                      </p:to>
                                    </p:set>
                                    <p:anim calcmode="lin" valueType="num">
                                      <p:cBhvr additive="base">
                                        <p:cTn dur="500"/>
                                        <p:tgtEl>
                                          <p:spTgt spid="108">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6" st="6"/>
                                            </p:txEl>
                                          </p:spTgt>
                                        </p:tgtEl>
                                        <p:attrNameLst>
                                          <p:attrName>style.visibility</p:attrName>
                                        </p:attrNameLst>
                                      </p:cBhvr>
                                      <p:to>
                                        <p:strVal val="visible"/>
                                      </p:to>
                                    </p:set>
                                    <p:anim calcmode="lin" valueType="num">
                                      <p:cBhvr additive="base">
                                        <p:cTn dur="500"/>
                                        <p:tgtEl>
                                          <p:spTgt spid="108">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7" st="7"/>
                                            </p:txEl>
                                          </p:spTgt>
                                        </p:tgtEl>
                                        <p:attrNameLst>
                                          <p:attrName>style.visibility</p:attrName>
                                        </p:attrNameLst>
                                      </p:cBhvr>
                                      <p:to>
                                        <p:strVal val="visible"/>
                                      </p:to>
                                    </p:set>
                                    <p:anim calcmode="lin" valueType="num">
                                      <p:cBhvr additive="base">
                                        <p:cTn dur="500"/>
                                        <p:tgtEl>
                                          <p:spTgt spid="108">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xEl>
                                              <p:pRg end="8" st="8"/>
                                            </p:txEl>
                                          </p:spTgt>
                                        </p:tgtEl>
                                        <p:attrNameLst>
                                          <p:attrName>style.visibility</p:attrName>
                                        </p:attrNameLst>
                                      </p:cBhvr>
                                      <p:to>
                                        <p:strVal val="visible"/>
                                      </p:to>
                                    </p:set>
                                    <p:anim calcmode="lin" valueType="num">
                                      <p:cBhvr additive="base">
                                        <p:cTn dur="500"/>
                                        <p:tgtEl>
                                          <p:spTgt spid="108">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s">
  <p:cSld name="3 Columns">
    <p:spTree>
      <p:nvGrpSpPr>
        <p:cNvPr id="109" name="Shape 109"/>
        <p:cNvGrpSpPr/>
        <p:nvPr/>
      </p:nvGrpSpPr>
      <p:grpSpPr>
        <a:xfrm>
          <a:off x="0" y="0"/>
          <a:ext cx="0" cy="0"/>
          <a:chOff x="0" y="0"/>
          <a:chExt cx="0" cy="0"/>
        </a:xfrm>
      </p:grpSpPr>
      <p:cxnSp>
        <p:nvCxnSpPr>
          <p:cNvPr id="110" name="Google Shape;110;p82"/>
          <p:cNvCxnSpPr/>
          <p:nvPr/>
        </p:nvCxnSpPr>
        <p:spPr>
          <a:xfrm>
            <a:off x="5196113" y="0"/>
            <a:ext cx="0" cy="10285413"/>
          </a:xfrm>
          <a:prstGeom prst="straightConnector1">
            <a:avLst/>
          </a:prstGeom>
          <a:noFill/>
          <a:ln cap="flat" cmpd="sng" w="12700">
            <a:solidFill>
              <a:schemeClr val="accent1"/>
            </a:solidFill>
            <a:prstDash val="solid"/>
            <a:miter lim="800000"/>
            <a:headEnd len="sm" w="sm" type="none"/>
            <a:tailEnd len="sm" w="sm" type="none"/>
          </a:ln>
        </p:spPr>
      </p:cxnSp>
      <p:sp>
        <p:nvSpPr>
          <p:cNvPr id="111" name="Google Shape;111;p8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8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13" name="Google Shape;113;p82"/>
          <p:cNvSpPr txBox="1"/>
          <p:nvPr>
            <p:ph type="title"/>
          </p:nvPr>
        </p:nvSpPr>
        <p:spPr>
          <a:xfrm>
            <a:off x="537026" y="3720437"/>
            <a:ext cx="9347198" cy="2844539"/>
          </a:xfrm>
          <a:prstGeom prst="rect">
            <a:avLst/>
          </a:prstGeom>
          <a:solidFill>
            <a:schemeClr val="dk1"/>
          </a:solid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82"/>
          <p:cNvSpPr txBox="1"/>
          <p:nvPr>
            <p:ph idx="1" type="body"/>
          </p:nvPr>
        </p:nvSpPr>
        <p:spPr>
          <a:xfrm>
            <a:off x="10130971" y="1543163"/>
            <a:ext cx="7261324"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15" name="Google Shape;115;p82"/>
          <p:cNvSpPr txBox="1"/>
          <p:nvPr>
            <p:ph idx="2" type="body"/>
          </p:nvPr>
        </p:nvSpPr>
        <p:spPr>
          <a:xfrm>
            <a:off x="10130971" y="2065683"/>
            <a:ext cx="7261323" cy="1664491"/>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16" name="Google Shape;116;p82"/>
          <p:cNvSpPr txBox="1"/>
          <p:nvPr>
            <p:ph idx="3" type="body"/>
          </p:nvPr>
        </p:nvSpPr>
        <p:spPr>
          <a:xfrm>
            <a:off x="10130971" y="4093031"/>
            <a:ext cx="7261324"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17" name="Google Shape;117;p82"/>
          <p:cNvSpPr txBox="1"/>
          <p:nvPr>
            <p:ph idx="4" type="body"/>
          </p:nvPr>
        </p:nvSpPr>
        <p:spPr>
          <a:xfrm>
            <a:off x="10130971" y="4615551"/>
            <a:ext cx="7261323" cy="1664491"/>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18" name="Google Shape;118;p82"/>
          <p:cNvSpPr txBox="1"/>
          <p:nvPr>
            <p:ph idx="5" type="body"/>
          </p:nvPr>
        </p:nvSpPr>
        <p:spPr>
          <a:xfrm>
            <a:off x="10130971" y="6669057"/>
            <a:ext cx="7261324"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19" name="Google Shape;119;p82"/>
          <p:cNvSpPr txBox="1"/>
          <p:nvPr>
            <p:ph idx="6" type="body"/>
          </p:nvPr>
        </p:nvSpPr>
        <p:spPr>
          <a:xfrm>
            <a:off x="10130971" y="7191577"/>
            <a:ext cx="7261323" cy="1664491"/>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13"/>
                                        </p:tgtEl>
                                        <p:attrNameLst>
                                          <p:attrName>style.visibility</p:attrName>
                                        </p:attrNameLst>
                                      </p:cBhvr>
                                      <p:to>
                                        <p:strVal val="visible"/>
                                      </p:to>
                                    </p:set>
                                    <p:anim calcmode="lin" valueType="num">
                                      <p:cBhvr additive="base">
                                        <p:cTn dur="750"/>
                                        <p:tgtEl>
                                          <p:spTgt spid="113"/>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114">
                                            <p:txEl>
                                              <p:pRg end="0" st="0"/>
                                            </p:txEl>
                                          </p:spTgt>
                                        </p:tgtEl>
                                        <p:attrNameLst>
                                          <p:attrName>style.visibility</p:attrName>
                                        </p:attrNameLst>
                                      </p:cBhvr>
                                      <p:to>
                                        <p:strVal val="visible"/>
                                      </p:to>
                                    </p:set>
                                    <p:anim calcmode="lin" valueType="num">
                                      <p:cBhvr additive="base">
                                        <p:cTn dur="750"/>
                                        <p:tgtEl>
                                          <p:spTgt spid="11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114">
                                            <p:txEl>
                                              <p:pRg end="1" st="1"/>
                                            </p:txEl>
                                          </p:spTgt>
                                        </p:tgtEl>
                                        <p:attrNameLst>
                                          <p:attrName>style.visibility</p:attrName>
                                        </p:attrNameLst>
                                      </p:cBhvr>
                                      <p:to>
                                        <p:strVal val="visible"/>
                                      </p:to>
                                    </p:set>
                                    <p:anim calcmode="lin" valueType="num">
                                      <p:cBhvr additive="base">
                                        <p:cTn dur="750"/>
                                        <p:tgtEl>
                                          <p:spTgt spid="11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2">
                                  <p:stCondLst>
                                    <p:cond delay="0"/>
                                  </p:stCondLst>
                                  <p:childTnLst>
                                    <p:set>
                                      <p:cBhvr>
                                        <p:cTn dur="1" fill="hold">
                                          <p:stCondLst>
                                            <p:cond delay="0"/>
                                          </p:stCondLst>
                                        </p:cTn>
                                        <p:tgtEl>
                                          <p:spTgt spid="114">
                                            <p:txEl>
                                              <p:pRg end="2" st="2"/>
                                            </p:txEl>
                                          </p:spTgt>
                                        </p:tgtEl>
                                        <p:attrNameLst>
                                          <p:attrName>style.visibility</p:attrName>
                                        </p:attrNameLst>
                                      </p:cBhvr>
                                      <p:to>
                                        <p:strVal val="visible"/>
                                      </p:to>
                                    </p:set>
                                    <p:anim calcmode="lin" valueType="num">
                                      <p:cBhvr additive="base">
                                        <p:cTn dur="750"/>
                                        <p:tgtEl>
                                          <p:spTgt spid="11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2">
                                  <p:stCondLst>
                                    <p:cond delay="0"/>
                                  </p:stCondLst>
                                  <p:childTnLst>
                                    <p:set>
                                      <p:cBhvr>
                                        <p:cTn dur="1" fill="hold">
                                          <p:stCondLst>
                                            <p:cond delay="0"/>
                                          </p:stCondLst>
                                        </p:cTn>
                                        <p:tgtEl>
                                          <p:spTgt spid="114">
                                            <p:txEl>
                                              <p:pRg end="3" st="3"/>
                                            </p:txEl>
                                          </p:spTgt>
                                        </p:tgtEl>
                                        <p:attrNameLst>
                                          <p:attrName>style.visibility</p:attrName>
                                        </p:attrNameLst>
                                      </p:cBhvr>
                                      <p:to>
                                        <p:strVal val="visible"/>
                                      </p:to>
                                    </p:set>
                                    <p:anim calcmode="lin" valueType="num">
                                      <p:cBhvr additive="base">
                                        <p:cTn dur="750"/>
                                        <p:tgtEl>
                                          <p:spTgt spid="11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114">
                                            <p:txEl>
                                              <p:pRg end="4" st="4"/>
                                            </p:txEl>
                                          </p:spTgt>
                                        </p:tgtEl>
                                        <p:attrNameLst>
                                          <p:attrName>style.visibility</p:attrName>
                                        </p:attrNameLst>
                                      </p:cBhvr>
                                      <p:to>
                                        <p:strVal val="visible"/>
                                      </p:to>
                                    </p:set>
                                    <p:anim calcmode="lin" valueType="num">
                                      <p:cBhvr additive="base">
                                        <p:cTn dur="750"/>
                                        <p:tgtEl>
                                          <p:spTgt spid="11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2">
                                  <p:stCondLst>
                                    <p:cond delay="0"/>
                                  </p:stCondLst>
                                  <p:childTnLst>
                                    <p:set>
                                      <p:cBhvr>
                                        <p:cTn dur="1" fill="hold">
                                          <p:stCondLst>
                                            <p:cond delay="0"/>
                                          </p:stCondLst>
                                        </p:cTn>
                                        <p:tgtEl>
                                          <p:spTgt spid="114">
                                            <p:txEl>
                                              <p:pRg end="5" st="5"/>
                                            </p:txEl>
                                          </p:spTgt>
                                        </p:tgtEl>
                                        <p:attrNameLst>
                                          <p:attrName>style.visibility</p:attrName>
                                        </p:attrNameLst>
                                      </p:cBhvr>
                                      <p:to>
                                        <p:strVal val="visible"/>
                                      </p:to>
                                    </p:set>
                                    <p:anim calcmode="lin" valueType="num">
                                      <p:cBhvr additive="base">
                                        <p:cTn dur="750"/>
                                        <p:tgtEl>
                                          <p:spTgt spid="11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2" presetSubtype="2">
                                  <p:stCondLst>
                                    <p:cond delay="0"/>
                                  </p:stCondLst>
                                  <p:childTnLst>
                                    <p:set>
                                      <p:cBhvr>
                                        <p:cTn dur="1" fill="hold">
                                          <p:stCondLst>
                                            <p:cond delay="0"/>
                                          </p:stCondLst>
                                        </p:cTn>
                                        <p:tgtEl>
                                          <p:spTgt spid="114">
                                            <p:txEl>
                                              <p:pRg end="6" st="6"/>
                                            </p:txEl>
                                          </p:spTgt>
                                        </p:tgtEl>
                                        <p:attrNameLst>
                                          <p:attrName>style.visibility</p:attrName>
                                        </p:attrNameLst>
                                      </p:cBhvr>
                                      <p:to>
                                        <p:strVal val="visible"/>
                                      </p:to>
                                    </p:set>
                                    <p:anim calcmode="lin" valueType="num">
                                      <p:cBhvr additive="base">
                                        <p:cTn dur="750"/>
                                        <p:tgtEl>
                                          <p:spTgt spid="11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500"/>
                            </p:stCondLst>
                            <p:childTnLst>
                              <p:par>
                                <p:cTn fill="hold" nodeType="afterEffect" presetClass="entr" presetID="2" presetSubtype="2">
                                  <p:stCondLst>
                                    <p:cond delay="0"/>
                                  </p:stCondLst>
                                  <p:childTnLst>
                                    <p:set>
                                      <p:cBhvr>
                                        <p:cTn dur="1" fill="hold">
                                          <p:stCondLst>
                                            <p:cond delay="0"/>
                                          </p:stCondLst>
                                        </p:cTn>
                                        <p:tgtEl>
                                          <p:spTgt spid="114">
                                            <p:txEl>
                                              <p:pRg end="7" st="7"/>
                                            </p:txEl>
                                          </p:spTgt>
                                        </p:tgtEl>
                                        <p:attrNameLst>
                                          <p:attrName>style.visibility</p:attrName>
                                        </p:attrNameLst>
                                      </p:cBhvr>
                                      <p:to>
                                        <p:strVal val="visible"/>
                                      </p:to>
                                    </p:set>
                                    <p:anim calcmode="lin" valueType="num">
                                      <p:cBhvr additive="base">
                                        <p:cTn dur="750"/>
                                        <p:tgtEl>
                                          <p:spTgt spid="11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250"/>
                            </p:stCondLst>
                            <p:childTnLst>
                              <p:par>
                                <p:cTn fill="hold" nodeType="afterEffect" presetClass="entr" presetID="2" presetSubtype="2">
                                  <p:stCondLst>
                                    <p:cond delay="0"/>
                                  </p:stCondLst>
                                  <p:childTnLst>
                                    <p:set>
                                      <p:cBhvr>
                                        <p:cTn dur="1" fill="hold">
                                          <p:stCondLst>
                                            <p:cond delay="0"/>
                                          </p:stCondLst>
                                        </p:cTn>
                                        <p:tgtEl>
                                          <p:spTgt spid="114">
                                            <p:txEl>
                                              <p:pRg end="8" st="8"/>
                                            </p:txEl>
                                          </p:spTgt>
                                        </p:tgtEl>
                                        <p:attrNameLst>
                                          <p:attrName>style.visibility</p:attrName>
                                        </p:attrNameLst>
                                      </p:cBhvr>
                                      <p:to>
                                        <p:strVal val="visible"/>
                                      </p:to>
                                    </p:set>
                                    <p:anim calcmode="lin" valueType="num">
                                      <p:cBhvr additive="base">
                                        <p:cTn dur="750"/>
                                        <p:tgtEl>
                                          <p:spTgt spid="114">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animEffect filter="fade" transition="in">
                                      <p:cBhvr>
                                        <p:cTn dur="500"/>
                                        <p:tgtEl>
                                          <p:spTgt spid="115">
                                            <p:txEl>
                                              <p:pRg end="0" st="0"/>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animEffect filter="fade" transition="in">
                                      <p:cBhvr>
                                        <p:cTn dur="500"/>
                                        <p:tgtEl>
                                          <p:spTgt spid="115">
                                            <p:txEl>
                                              <p:pRg end="1" st="1"/>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115">
                                            <p:txEl>
                                              <p:pRg end="2" st="2"/>
                                            </p:txEl>
                                          </p:spTgt>
                                        </p:tgtEl>
                                        <p:attrNameLst>
                                          <p:attrName>style.visibility</p:attrName>
                                        </p:attrNameLst>
                                      </p:cBhvr>
                                      <p:to>
                                        <p:strVal val="visible"/>
                                      </p:to>
                                    </p:set>
                                    <p:animEffect filter="fade" transition="in">
                                      <p:cBhvr>
                                        <p:cTn dur="500"/>
                                        <p:tgtEl>
                                          <p:spTgt spid="115">
                                            <p:txEl>
                                              <p:pRg end="2" st="2"/>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115">
                                            <p:txEl>
                                              <p:pRg end="3" st="3"/>
                                            </p:txEl>
                                          </p:spTgt>
                                        </p:tgtEl>
                                        <p:attrNameLst>
                                          <p:attrName>style.visibility</p:attrName>
                                        </p:attrNameLst>
                                      </p:cBhvr>
                                      <p:to>
                                        <p:strVal val="visible"/>
                                      </p:to>
                                    </p:set>
                                    <p:animEffect filter="fade" transition="in">
                                      <p:cBhvr>
                                        <p:cTn dur="500"/>
                                        <p:tgtEl>
                                          <p:spTgt spid="115">
                                            <p:txEl>
                                              <p:pRg end="3" st="3"/>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115">
                                            <p:txEl>
                                              <p:pRg end="4" st="4"/>
                                            </p:txEl>
                                          </p:spTgt>
                                        </p:tgtEl>
                                        <p:attrNameLst>
                                          <p:attrName>style.visibility</p:attrName>
                                        </p:attrNameLst>
                                      </p:cBhvr>
                                      <p:to>
                                        <p:strVal val="visible"/>
                                      </p:to>
                                    </p:set>
                                    <p:animEffect filter="fade" transition="in">
                                      <p:cBhvr>
                                        <p:cTn dur="500"/>
                                        <p:tgtEl>
                                          <p:spTgt spid="115">
                                            <p:txEl>
                                              <p:pRg end="4" st="4"/>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115">
                                            <p:txEl>
                                              <p:pRg end="5" st="5"/>
                                            </p:txEl>
                                          </p:spTgt>
                                        </p:tgtEl>
                                        <p:attrNameLst>
                                          <p:attrName>style.visibility</p:attrName>
                                        </p:attrNameLst>
                                      </p:cBhvr>
                                      <p:to>
                                        <p:strVal val="visible"/>
                                      </p:to>
                                    </p:set>
                                    <p:animEffect filter="fade" transition="in">
                                      <p:cBhvr>
                                        <p:cTn dur="500"/>
                                        <p:tgtEl>
                                          <p:spTgt spid="115">
                                            <p:txEl>
                                              <p:pRg end="5" st="5"/>
                                            </p:txEl>
                                          </p:spTgt>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115">
                                            <p:txEl>
                                              <p:pRg end="6" st="6"/>
                                            </p:txEl>
                                          </p:spTgt>
                                        </p:tgtEl>
                                        <p:attrNameLst>
                                          <p:attrName>style.visibility</p:attrName>
                                        </p:attrNameLst>
                                      </p:cBhvr>
                                      <p:to>
                                        <p:strVal val="visible"/>
                                      </p:to>
                                    </p:set>
                                    <p:animEffect filter="fade" transition="in">
                                      <p:cBhvr>
                                        <p:cTn dur="500"/>
                                        <p:tgtEl>
                                          <p:spTgt spid="115">
                                            <p:txEl>
                                              <p:pRg end="6" st="6"/>
                                            </p:txEl>
                                          </p:spTgt>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115">
                                            <p:txEl>
                                              <p:pRg end="7" st="7"/>
                                            </p:txEl>
                                          </p:spTgt>
                                        </p:tgtEl>
                                        <p:attrNameLst>
                                          <p:attrName>style.visibility</p:attrName>
                                        </p:attrNameLst>
                                      </p:cBhvr>
                                      <p:to>
                                        <p:strVal val="visible"/>
                                      </p:to>
                                    </p:set>
                                    <p:animEffect filter="fade" transition="in">
                                      <p:cBhvr>
                                        <p:cTn dur="500"/>
                                        <p:tgtEl>
                                          <p:spTgt spid="115">
                                            <p:txEl>
                                              <p:pRg end="7" st="7"/>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115">
                                            <p:txEl>
                                              <p:pRg end="8" st="8"/>
                                            </p:txEl>
                                          </p:spTgt>
                                        </p:tgtEl>
                                        <p:attrNameLst>
                                          <p:attrName>style.visibility</p:attrName>
                                        </p:attrNameLst>
                                      </p:cBhvr>
                                      <p:to>
                                        <p:strVal val="visible"/>
                                      </p:to>
                                    </p:set>
                                    <p:animEffect filter="fade" transition="in">
                                      <p:cBhvr>
                                        <p:cTn dur="500"/>
                                        <p:tgtEl>
                                          <p:spTgt spid="115">
                                            <p:txEl>
                                              <p:pRg end="8" st="8"/>
                                            </p:txEl>
                                          </p:spTgt>
                                        </p:tgtEl>
                                      </p:cBhvr>
                                    </p:animEffect>
                                  </p:childTnLst>
                                </p:cTn>
                              </p:par>
                            </p:childTnLst>
                          </p:cTn>
                        </p:par>
                        <p:par>
                          <p:cTn fill="hold">
                            <p:stCondLst>
                              <p:cond delay="12500"/>
                            </p:stCondLst>
                            <p:childTnLst>
                              <p:par>
                                <p:cTn fill="hold" nodeType="afterEffect" presetClass="entr" presetID="2" presetSubtype="2">
                                  <p:stCondLst>
                                    <p:cond delay="0"/>
                                  </p:stCondLst>
                                  <p:childTnLst>
                                    <p:set>
                                      <p:cBhvr>
                                        <p:cTn dur="1" fill="hold">
                                          <p:stCondLst>
                                            <p:cond delay="0"/>
                                          </p:stCondLst>
                                        </p:cTn>
                                        <p:tgtEl>
                                          <p:spTgt spid="116">
                                            <p:txEl>
                                              <p:pRg end="0" st="0"/>
                                            </p:txEl>
                                          </p:spTgt>
                                        </p:tgtEl>
                                        <p:attrNameLst>
                                          <p:attrName>style.visibility</p:attrName>
                                        </p:attrNameLst>
                                      </p:cBhvr>
                                      <p:to>
                                        <p:strVal val="visible"/>
                                      </p:to>
                                    </p:set>
                                    <p:anim calcmode="lin" valueType="num">
                                      <p:cBhvr additive="base">
                                        <p:cTn dur="750"/>
                                        <p:tgtEl>
                                          <p:spTgt spid="11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2">
                                  <p:stCondLst>
                                    <p:cond delay="0"/>
                                  </p:stCondLst>
                                  <p:childTnLst>
                                    <p:set>
                                      <p:cBhvr>
                                        <p:cTn dur="1" fill="hold">
                                          <p:stCondLst>
                                            <p:cond delay="0"/>
                                          </p:stCondLst>
                                        </p:cTn>
                                        <p:tgtEl>
                                          <p:spTgt spid="116">
                                            <p:txEl>
                                              <p:pRg end="1" st="1"/>
                                            </p:txEl>
                                          </p:spTgt>
                                        </p:tgtEl>
                                        <p:attrNameLst>
                                          <p:attrName>style.visibility</p:attrName>
                                        </p:attrNameLst>
                                      </p:cBhvr>
                                      <p:to>
                                        <p:strVal val="visible"/>
                                      </p:to>
                                    </p:set>
                                    <p:anim calcmode="lin" valueType="num">
                                      <p:cBhvr additive="base">
                                        <p:cTn dur="750"/>
                                        <p:tgtEl>
                                          <p:spTgt spid="116">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2">
                                  <p:stCondLst>
                                    <p:cond delay="0"/>
                                  </p:stCondLst>
                                  <p:childTnLst>
                                    <p:set>
                                      <p:cBhvr>
                                        <p:cTn dur="1" fill="hold">
                                          <p:stCondLst>
                                            <p:cond delay="0"/>
                                          </p:stCondLst>
                                        </p:cTn>
                                        <p:tgtEl>
                                          <p:spTgt spid="116">
                                            <p:txEl>
                                              <p:pRg end="2" st="2"/>
                                            </p:txEl>
                                          </p:spTgt>
                                        </p:tgtEl>
                                        <p:attrNameLst>
                                          <p:attrName>style.visibility</p:attrName>
                                        </p:attrNameLst>
                                      </p:cBhvr>
                                      <p:to>
                                        <p:strVal val="visible"/>
                                      </p:to>
                                    </p:set>
                                    <p:anim calcmode="lin" valueType="num">
                                      <p:cBhvr additive="base">
                                        <p:cTn dur="750"/>
                                        <p:tgtEl>
                                          <p:spTgt spid="116">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750"/>
                            </p:stCondLst>
                            <p:childTnLst>
                              <p:par>
                                <p:cTn fill="hold" nodeType="afterEffect" presetClass="entr" presetID="2" presetSubtype="2">
                                  <p:stCondLst>
                                    <p:cond delay="0"/>
                                  </p:stCondLst>
                                  <p:childTnLst>
                                    <p:set>
                                      <p:cBhvr>
                                        <p:cTn dur="1" fill="hold">
                                          <p:stCondLst>
                                            <p:cond delay="0"/>
                                          </p:stCondLst>
                                        </p:cTn>
                                        <p:tgtEl>
                                          <p:spTgt spid="116">
                                            <p:txEl>
                                              <p:pRg end="3" st="3"/>
                                            </p:txEl>
                                          </p:spTgt>
                                        </p:tgtEl>
                                        <p:attrNameLst>
                                          <p:attrName>style.visibility</p:attrName>
                                        </p:attrNameLst>
                                      </p:cBhvr>
                                      <p:to>
                                        <p:strVal val="visible"/>
                                      </p:to>
                                    </p:set>
                                    <p:anim calcmode="lin" valueType="num">
                                      <p:cBhvr additive="base">
                                        <p:cTn dur="750"/>
                                        <p:tgtEl>
                                          <p:spTgt spid="116">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500"/>
                            </p:stCondLst>
                            <p:childTnLst>
                              <p:par>
                                <p:cTn fill="hold" nodeType="afterEffect" presetClass="entr" presetID="2" presetSubtype="2">
                                  <p:stCondLst>
                                    <p:cond delay="0"/>
                                  </p:stCondLst>
                                  <p:childTnLst>
                                    <p:set>
                                      <p:cBhvr>
                                        <p:cTn dur="1" fill="hold">
                                          <p:stCondLst>
                                            <p:cond delay="0"/>
                                          </p:stCondLst>
                                        </p:cTn>
                                        <p:tgtEl>
                                          <p:spTgt spid="116">
                                            <p:txEl>
                                              <p:pRg end="4" st="4"/>
                                            </p:txEl>
                                          </p:spTgt>
                                        </p:tgtEl>
                                        <p:attrNameLst>
                                          <p:attrName>style.visibility</p:attrName>
                                        </p:attrNameLst>
                                      </p:cBhvr>
                                      <p:to>
                                        <p:strVal val="visible"/>
                                      </p:to>
                                    </p:set>
                                    <p:anim calcmode="lin" valueType="num">
                                      <p:cBhvr additive="base">
                                        <p:cTn dur="750"/>
                                        <p:tgtEl>
                                          <p:spTgt spid="116">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2" presetSubtype="2">
                                  <p:stCondLst>
                                    <p:cond delay="0"/>
                                  </p:stCondLst>
                                  <p:childTnLst>
                                    <p:set>
                                      <p:cBhvr>
                                        <p:cTn dur="1" fill="hold">
                                          <p:stCondLst>
                                            <p:cond delay="0"/>
                                          </p:stCondLst>
                                        </p:cTn>
                                        <p:tgtEl>
                                          <p:spTgt spid="116">
                                            <p:txEl>
                                              <p:pRg end="5" st="5"/>
                                            </p:txEl>
                                          </p:spTgt>
                                        </p:tgtEl>
                                        <p:attrNameLst>
                                          <p:attrName>style.visibility</p:attrName>
                                        </p:attrNameLst>
                                      </p:cBhvr>
                                      <p:to>
                                        <p:strVal val="visible"/>
                                      </p:to>
                                    </p:set>
                                    <p:anim calcmode="lin" valueType="num">
                                      <p:cBhvr additive="base">
                                        <p:cTn dur="750"/>
                                        <p:tgtEl>
                                          <p:spTgt spid="116">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000"/>
                            </p:stCondLst>
                            <p:childTnLst>
                              <p:par>
                                <p:cTn fill="hold" nodeType="afterEffect" presetClass="entr" presetID="2" presetSubtype="2">
                                  <p:stCondLst>
                                    <p:cond delay="0"/>
                                  </p:stCondLst>
                                  <p:childTnLst>
                                    <p:set>
                                      <p:cBhvr>
                                        <p:cTn dur="1" fill="hold">
                                          <p:stCondLst>
                                            <p:cond delay="0"/>
                                          </p:stCondLst>
                                        </p:cTn>
                                        <p:tgtEl>
                                          <p:spTgt spid="116">
                                            <p:txEl>
                                              <p:pRg end="6" st="6"/>
                                            </p:txEl>
                                          </p:spTgt>
                                        </p:tgtEl>
                                        <p:attrNameLst>
                                          <p:attrName>style.visibility</p:attrName>
                                        </p:attrNameLst>
                                      </p:cBhvr>
                                      <p:to>
                                        <p:strVal val="visible"/>
                                      </p:to>
                                    </p:set>
                                    <p:anim calcmode="lin" valueType="num">
                                      <p:cBhvr additive="base">
                                        <p:cTn dur="750"/>
                                        <p:tgtEl>
                                          <p:spTgt spid="116">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750"/>
                            </p:stCondLst>
                            <p:childTnLst>
                              <p:par>
                                <p:cTn fill="hold" nodeType="afterEffect" presetClass="entr" presetID="2" presetSubtype="2">
                                  <p:stCondLst>
                                    <p:cond delay="0"/>
                                  </p:stCondLst>
                                  <p:childTnLst>
                                    <p:set>
                                      <p:cBhvr>
                                        <p:cTn dur="1" fill="hold">
                                          <p:stCondLst>
                                            <p:cond delay="0"/>
                                          </p:stCondLst>
                                        </p:cTn>
                                        <p:tgtEl>
                                          <p:spTgt spid="116">
                                            <p:txEl>
                                              <p:pRg end="7" st="7"/>
                                            </p:txEl>
                                          </p:spTgt>
                                        </p:tgtEl>
                                        <p:attrNameLst>
                                          <p:attrName>style.visibility</p:attrName>
                                        </p:attrNameLst>
                                      </p:cBhvr>
                                      <p:to>
                                        <p:strVal val="visible"/>
                                      </p:to>
                                    </p:set>
                                    <p:anim calcmode="lin" valueType="num">
                                      <p:cBhvr additive="base">
                                        <p:cTn dur="750"/>
                                        <p:tgtEl>
                                          <p:spTgt spid="116">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500"/>
                            </p:stCondLst>
                            <p:childTnLst>
                              <p:par>
                                <p:cTn fill="hold" nodeType="afterEffect" presetClass="entr" presetID="2" presetSubtype="2">
                                  <p:stCondLst>
                                    <p:cond delay="0"/>
                                  </p:stCondLst>
                                  <p:childTnLst>
                                    <p:set>
                                      <p:cBhvr>
                                        <p:cTn dur="1" fill="hold">
                                          <p:stCondLst>
                                            <p:cond delay="0"/>
                                          </p:stCondLst>
                                        </p:cTn>
                                        <p:tgtEl>
                                          <p:spTgt spid="116">
                                            <p:txEl>
                                              <p:pRg end="8" st="8"/>
                                            </p:txEl>
                                          </p:spTgt>
                                        </p:tgtEl>
                                        <p:attrNameLst>
                                          <p:attrName>style.visibility</p:attrName>
                                        </p:attrNameLst>
                                      </p:cBhvr>
                                      <p:to>
                                        <p:strVal val="visible"/>
                                      </p:to>
                                    </p:set>
                                    <p:anim calcmode="lin" valueType="num">
                                      <p:cBhvr additive="base">
                                        <p:cTn dur="750"/>
                                        <p:tgtEl>
                                          <p:spTgt spid="11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250"/>
                            </p:stCondLst>
                            <p:childTnLst>
                              <p:par>
                                <p:cTn fill="hold" nodeType="afterEffect" presetClass="entr" presetID="10" presetSubtype="0">
                                  <p:stCondLst>
                                    <p:cond delay="0"/>
                                  </p:stCondLst>
                                  <p:childTnLst>
                                    <p:set>
                                      <p:cBhvr>
                                        <p:cTn dur="1" fill="hold">
                                          <p:stCondLst>
                                            <p:cond delay="0"/>
                                          </p:stCondLst>
                                        </p:cTn>
                                        <p:tgtEl>
                                          <p:spTgt spid="117">
                                            <p:txEl>
                                              <p:pRg end="0" st="0"/>
                                            </p:txEl>
                                          </p:spTgt>
                                        </p:tgtEl>
                                        <p:attrNameLst>
                                          <p:attrName>style.visibility</p:attrName>
                                        </p:attrNameLst>
                                      </p:cBhvr>
                                      <p:to>
                                        <p:strVal val="visible"/>
                                      </p:to>
                                    </p:set>
                                    <p:animEffect filter="fade" transition="in">
                                      <p:cBhvr>
                                        <p:cTn dur="500"/>
                                        <p:tgtEl>
                                          <p:spTgt spid="117">
                                            <p:txEl>
                                              <p:pRg end="0" st="0"/>
                                            </p:txEl>
                                          </p:spTgt>
                                        </p:tgtEl>
                                      </p:cBhvr>
                                    </p:animEffect>
                                  </p:childTnLst>
                                </p:cTn>
                              </p:par>
                            </p:childTnLst>
                          </p:cTn>
                        </p:par>
                        <p:par>
                          <p:cTn fill="hold">
                            <p:stCondLst>
                              <p:cond delay="19750"/>
                            </p:stCondLst>
                            <p:childTnLst>
                              <p:par>
                                <p:cTn fill="hold" nodeType="afterEffect" presetClass="entr" presetID="10" presetSubtype="0">
                                  <p:stCondLst>
                                    <p:cond delay="0"/>
                                  </p:stCondLst>
                                  <p:childTnLst>
                                    <p:set>
                                      <p:cBhvr>
                                        <p:cTn dur="1" fill="hold">
                                          <p:stCondLst>
                                            <p:cond delay="0"/>
                                          </p:stCondLst>
                                        </p:cTn>
                                        <p:tgtEl>
                                          <p:spTgt spid="117">
                                            <p:txEl>
                                              <p:pRg end="1" st="1"/>
                                            </p:txEl>
                                          </p:spTgt>
                                        </p:tgtEl>
                                        <p:attrNameLst>
                                          <p:attrName>style.visibility</p:attrName>
                                        </p:attrNameLst>
                                      </p:cBhvr>
                                      <p:to>
                                        <p:strVal val="visible"/>
                                      </p:to>
                                    </p:set>
                                    <p:animEffect filter="fade" transition="in">
                                      <p:cBhvr>
                                        <p:cTn dur="500"/>
                                        <p:tgtEl>
                                          <p:spTgt spid="117">
                                            <p:txEl>
                                              <p:pRg end="1" st="1"/>
                                            </p:txEl>
                                          </p:spTgt>
                                        </p:tgtEl>
                                      </p:cBhvr>
                                    </p:animEffect>
                                  </p:childTnLst>
                                </p:cTn>
                              </p:par>
                            </p:childTnLst>
                          </p:cTn>
                        </p:par>
                        <p:par>
                          <p:cTn fill="hold">
                            <p:stCondLst>
                              <p:cond delay="20250"/>
                            </p:stCondLst>
                            <p:childTnLst>
                              <p:par>
                                <p:cTn fill="hold" nodeType="afterEffect" presetClass="entr" presetID="10" presetSubtype="0">
                                  <p:stCondLst>
                                    <p:cond delay="0"/>
                                  </p:stCondLst>
                                  <p:childTnLst>
                                    <p:set>
                                      <p:cBhvr>
                                        <p:cTn dur="1" fill="hold">
                                          <p:stCondLst>
                                            <p:cond delay="0"/>
                                          </p:stCondLst>
                                        </p:cTn>
                                        <p:tgtEl>
                                          <p:spTgt spid="117">
                                            <p:txEl>
                                              <p:pRg end="2" st="2"/>
                                            </p:txEl>
                                          </p:spTgt>
                                        </p:tgtEl>
                                        <p:attrNameLst>
                                          <p:attrName>style.visibility</p:attrName>
                                        </p:attrNameLst>
                                      </p:cBhvr>
                                      <p:to>
                                        <p:strVal val="visible"/>
                                      </p:to>
                                    </p:set>
                                    <p:animEffect filter="fade" transition="in">
                                      <p:cBhvr>
                                        <p:cTn dur="500"/>
                                        <p:tgtEl>
                                          <p:spTgt spid="117">
                                            <p:txEl>
                                              <p:pRg end="2" st="2"/>
                                            </p:txEl>
                                          </p:spTgt>
                                        </p:tgtEl>
                                      </p:cBhvr>
                                    </p:animEffect>
                                  </p:childTnLst>
                                </p:cTn>
                              </p:par>
                            </p:childTnLst>
                          </p:cTn>
                        </p:par>
                        <p:par>
                          <p:cTn fill="hold">
                            <p:stCondLst>
                              <p:cond delay="20750"/>
                            </p:stCondLst>
                            <p:childTnLst>
                              <p:par>
                                <p:cTn fill="hold" nodeType="afterEffect" presetClass="entr" presetID="10" presetSubtype="0">
                                  <p:stCondLst>
                                    <p:cond delay="0"/>
                                  </p:stCondLst>
                                  <p:childTnLst>
                                    <p:set>
                                      <p:cBhvr>
                                        <p:cTn dur="1" fill="hold">
                                          <p:stCondLst>
                                            <p:cond delay="0"/>
                                          </p:stCondLst>
                                        </p:cTn>
                                        <p:tgtEl>
                                          <p:spTgt spid="117">
                                            <p:txEl>
                                              <p:pRg end="3" st="3"/>
                                            </p:txEl>
                                          </p:spTgt>
                                        </p:tgtEl>
                                        <p:attrNameLst>
                                          <p:attrName>style.visibility</p:attrName>
                                        </p:attrNameLst>
                                      </p:cBhvr>
                                      <p:to>
                                        <p:strVal val="visible"/>
                                      </p:to>
                                    </p:set>
                                    <p:animEffect filter="fade" transition="in">
                                      <p:cBhvr>
                                        <p:cTn dur="500"/>
                                        <p:tgtEl>
                                          <p:spTgt spid="117">
                                            <p:txEl>
                                              <p:pRg end="3" st="3"/>
                                            </p:txEl>
                                          </p:spTgt>
                                        </p:tgtEl>
                                      </p:cBhvr>
                                    </p:animEffect>
                                  </p:childTnLst>
                                </p:cTn>
                              </p:par>
                            </p:childTnLst>
                          </p:cTn>
                        </p:par>
                        <p:par>
                          <p:cTn fill="hold">
                            <p:stCondLst>
                              <p:cond delay="21250"/>
                            </p:stCondLst>
                            <p:childTnLst>
                              <p:par>
                                <p:cTn fill="hold" nodeType="afterEffect" presetClass="entr" presetID="10" presetSubtype="0">
                                  <p:stCondLst>
                                    <p:cond delay="0"/>
                                  </p:stCondLst>
                                  <p:childTnLst>
                                    <p:set>
                                      <p:cBhvr>
                                        <p:cTn dur="1" fill="hold">
                                          <p:stCondLst>
                                            <p:cond delay="0"/>
                                          </p:stCondLst>
                                        </p:cTn>
                                        <p:tgtEl>
                                          <p:spTgt spid="117">
                                            <p:txEl>
                                              <p:pRg end="4" st="4"/>
                                            </p:txEl>
                                          </p:spTgt>
                                        </p:tgtEl>
                                        <p:attrNameLst>
                                          <p:attrName>style.visibility</p:attrName>
                                        </p:attrNameLst>
                                      </p:cBhvr>
                                      <p:to>
                                        <p:strVal val="visible"/>
                                      </p:to>
                                    </p:set>
                                    <p:animEffect filter="fade" transition="in">
                                      <p:cBhvr>
                                        <p:cTn dur="500"/>
                                        <p:tgtEl>
                                          <p:spTgt spid="117">
                                            <p:txEl>
                                              <p:pRg end="4" st="4"/>
                                            </p:txEl>
                                          </p:spTgt>
                                        </p:tgtEl>
                                      </p:cBhvr>
                                    </p:animEffect>
                                  </p:childTnLst>
                                </p:cTn>
                              </p:par>
                            </p:childTnLst>
                          </p:cTn>
                        </p:par>
                        <p:par>
                          <p:cTn fill="hold">
                            <p:stCondLst>
                              <p:cond delay="21750"/>
                            </p:stCondLst>
                            <p:childTnLst>
                              <p:par>
                                <p:cTn fill="hold" nodeType="afterEffect" presetClass="entr" presetID="10" presetSubtype="0">
                                  <p:stCondLst>
                                    <p:cond delay="0"/>
                                  </p:stCondLst>
                                  <p:childTnLst>
                                    <p:set>
                                      <p:cBhvr>
                                        <p:cTn dur="1" fill="hold">
                                          <p:stCondLst>
                                            <p:cond delay="0"/>
                                          </p:stCondLst>
                                        </p:cTn>
                                        <p:tgtEl>
                                          <p:spTgt spid="117">
                                            <p:txEl>
                                              <p:pRg end="5" st="5"/>
                                            </p:txEl>
                                          </p:spTgt>
                                        </p:tgtEl>
                                        <p:attrNameLst>
                                          <p:attrName>style.visibility</p:attrName>
                                        </p:attrNameLst>
                                      </p:cBhvr>
                                      <p:to>
                                        <p:strVal val="visible"/>
                                      </p:to>
                                    </p:set>
                                    <p:animEffect filter="fade" transition="in">
                                      <p:cBhvr>
                                        <p:cTn dur="500"/>
                                        <p:tgtEl>
                                          <p:spTgt spid="117">
                                            <p:txEl>
                                              <p:pRg end="5" st="5"/>
                                            </p:txEl>
                                          </p:spTgt>
                                        </p:tgtEl>
                                      </p:cBhvr>
                                    </p:animEffect>
                                  </p:childTnLst>
                                </p:cTn>
                              </p:par>
                            </p:childTnLst>
                          </p:cTn>
                        </p:par>
                        <p:par>
                          <p:cTn fill="hold">
                            <p:stCondLst>
                              <p:cond delay="22250"/>
                            </p:stCondLst>
                            <p:childTnLst>
                              <p:par>
                                <p:cTn fill="hold" nodeType="afterEffect" presetClass="entr" presetID="10" presetSubtype="0">
                                  <p:stCondLst>
                                    <p:cond delay="0"/>
                                  </p:stCondLst>
                                  <p:childTnLst>
                                    <p:set>
                                      <p:cBhvr>
                                        <p:cTn dur="1" fill="hold">
                                          <p:stCondLst>
                                            <p:cond delay="0"/>
                                          </p:stCondLst>
                                        </p:cTn>
                                        <p:tgtEl>
                                          <p:spTgt spid="117">
                                            <p:txEl>
                                              <p:pRg end="6" st="6"/>
                                            </p:txEl>
                                          </p:spTgt>
                                        </p:tgtEl>
                                        <p:attrNameLst>
                                          <p:attrName>style.visibility</p:attrName>
                                        </p:attrNameLst>
                                      </p:cBhvr>
                                      <p:to>
                                        <p:strVal val="visible"/>
                                      </p:to>
                                    </p:set>
                                    <p:animEffect filter="fade" transition="in">
                                      <p:cBhvr>
                                        <p:cTn dur="500"/>
                                        <p:tgtEl>
                                          <p:spTgt spid="117">
                                            <p:txEl>
                                              <p:pRg end="6" st="6"/>
                                            </p:txEl>
                                          </p:spTgt>
                                        </p:tgtEl>
                                      </p:cBhvr>
                                    </p:animEffect>
                                  </p:childTnLst>
                                </p:cTn>
                              </p:par>
                            </p:childTnLst>
                          </p:cTn>
                        </p:par>
                        <p:par>
                          <p:cTn fill="hold">
                            <p:stCondLst>
                              <p:cond delay="22750"/>
                            </p:stCondLst>
                            <p:childTnLst>
                              <p:par>
                                <p:cTn fill="hold" nodeType="afterEffect" presetClass="entr" presetID="10" presetSubtype="0">
                                  <p:stCondLst>
                                    <p:cond delay="0"/>
                                  </p:stCondLst>
                                  <p:childTnLst>
                                    <p:set>
                                      <p:cBhvr>
                                        <p:cTn dur="1" fill="hold">
                                          <p:stCondLst>
                                            <p:cond delay="0"/>
                                          </p:stCondLst>
                                        </p:cTn>
                                        <p:tgtEl>
                                          <p:spTgt spid="117">
                                            <p:txEl>
                                              <p:pRg end="7" st="7"/>
                                            </p:txEl>
                                          </p:spTgt>
                                        </p:tgtEl>
                                        <p:attrNameLst>
                                          <p:attrName>style.visibility</p:attrName>
                                        </p:attrNameLst>
                                      </p:cBhvr>
                                      <p:to>
                                        <p:strVal val="visible"/>
                                      </p:to>
                                    </p:set>
                                    <p:animEffect filter="fade" transition="in">
                                      <p:cBhvr>
                                        <p:cTn dur="500"/>
                                        <p:tgtEl>
                                          <p:spTgt spid="117">
                                            <p:txEl>
                                              <p:pRg end="7" st="7"/>
                                            </p:txEl>
                                          </p:spTgt>
                                        </p:tgtEl>
                                      </p:cBhvr>
                                    </p:animEffect>
                                  </p:childTnLst>
                                </p:cTn>
                              </p:par>
                            </p:childTnLst>
                          </p:cTn>
                        </p:par>
                        <p:par>
                          <p:cTn fill="hold">
                            <p:stCondLst>
                              <p:cond delay="23250"/>
                            </p:stCondLst>
                            <p:childTnLst>
                              <p:par>
                                <p:cTn fill="hold" nodeType="afterEffect" presetClass="entr" presetID="10" presetSubtype="0">
                                  <p:stCondLst>
                                    <p:cond delay="0"/>
                                  </p:stCondLst>
                                  <p:childTnLst>
                                    <p:set>
                                      <p:cBhvr>
                                        <p:cTn dur="1" fill="hold">
                                          <p:stCondLst>
                                            <p:cond delay="0"/>
                                          </p:stCondLst>
                                        </p:cTn>
                                        <p:tgtEl>
                                          <p:spTgt spid="117">
                                            <p:txEl>
                                              <p:pRg end="8" st="8"/>
                                            </p:txEl>
                                          </p:spTgt>
                                        </p:tgtEl>
                                        <p:attrNameLst>
                                          <p:attrName>style.visibility</p:attrName>
                                        </p:attrNameLst>
                                      </p:cBhvr>
                                      <p:to>
                                        <p:strVal val="visible"/>
                                      </p:to>
                                    </p:set>
                                    <p:animEffect filter="fade" transition="in">
                                      <p:cBhvr>
                                        <p:cTn dur="500"/>
                                        <p:tgtEl>
                                          <p:spTgt spid="117">
                                            <p:txEl>
                                              <p:pRg end="8" st="8"/>
                                            </p:txEl>
                                          </p:spTgt>
                                        </p:tgtEl>
                                      </p:cBhvr>
                                    </p:animEffect>
                                  </p:childTnLst>
                                </p:cTn>
                              </p:par>
                            </p:childTnLst>
                          </p:cTn>
                        </p:par>
                        <p:par>
                          <p:cTn fill="hold">
                            <p:stCondLst>
                              <p:cond delay="23750"/>
                            </p:stCondLst>
                            <p:childTnLst>
                              <p:par>
                                <p:cTn fill="hold" nodeType="afterEffect" presetClass="entr" presetID="2" presetSubtype="2">
                                  <p:stCondLst>
                                    <p:cond delay="0"/>
                                  </p:stCondLst>
                                  <p:childTnLst>
                                    <p:set>
                                      <p:cBhvr>
                                        <p:cTn dur="1" fill="hold">
                                          <p:stCondLst>
                                            <p:cond delay="0"/>
                                          </p:stCondLst>
                                        </p:cTn>
                                        <p:tgtEl>
                                          <p:spTgt spid="118">
                                            <p:txEl>
                                              <p:pRg end="0" st="0"/>
                                            </p:txEl>
                                          </p:spTgt>
                                        </p:tgtEl>
                                        <p:attrNameLst>
                                          <p:attrName>style.visibility</p:attrName>
                                        </p:attrNameLst>
                                      </p:cBhvr>
                                      <p:to>
                                        <p:strVal val="visible"/>
                                      </p:to>
                                    </p:set>
                                    <p:anim calcmode="lin" valueType="num">
                                      <p:cBhvr additive="base">
                                        <p:cTn dur="750"/>
                                        <p:tgtEl>
                                          <p:spTgt spid="11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500"/>
                            </p:stCondLst>
                            <p:childTnLst>
                              <p:par>
                                <p:cTn fill="hold" nodeType="afterEffect" presetClass="entr" presetID="2" presetSubtype="2">
                                  <p:stCondLst>
                                    <p:cond delay="0"/>
                                  </p:stCondLst>
                                  <p:childTnLst>
                                    <p:set>
                                      <p:cBhvr>
                                        <p:cTn dur="1" fill="hold">
                                          <p:stCondLst>
                                            <p:cond delay="0"/>
                                          </p:stCondLst>
                                        </p:cTn>
                                        <p:tgtEl>
                                          <p:spTgt spid="118">
                                            <p:txEl>
                                              <p:pRg end="1" st="1"/>
                                            </p:txEl>
                                          </p:spTgt>
                                        </p:tgtEl>
                                        <p:attrNameLst>
                                          <p:attrName>style.visibility</p:attrName>
                                        </p:attrNameLst>
                                      </p:cBhvr>
                                      <p:to>
                                        <p:strVal val="visible"/>
                                      </p:to>
                                    </p:set>
                                    <p:anim calcmode="lin" valueType="num">
                                      <p:cBhvr additive="base">
                                        <p:cTn dur="750"/>
                                        <p:tgtEl>
                                          <p:spTgt spid="11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250"/>
                            </p:stCondLst>
                            <p:childTnLst>
                              <p:par>
                                <p:cTn fill="hold" nodeType="afterEffect" presetClass="entr" presetID="2" presetSubtype="2">
                                  <p:stCondLst>
                                    <p:cond delay="0"/>
                                  </p:stCondLst>
                                  <p:childTnLst>
                                    <p:set>
                                      <p:cBhvr>
                                        <p:cTn dur="1" fill="hold">
                                          <p:stCondLst>
                                            <p:cond delay="0"/>
                                          </p:stCondLst>
                                        </p:cTn>
                                        <p:tgtEl>
                                          <p:spTgt spid="118">
                                            <p:txEl>
                                              <p:pRg end="2" st="2"/>
                                            </p:txEl>
                                          </p:spTgt>
                                        </p:tgtEl>
                                        <p:attrNameLst>
                                          <p:attrName>style.visibility</p:attrName>
                                        </p:attrNameLst>
                                      </p:cBhvr>
                                      <p:to>
                                        <p:strVal val="visible"/>
                                      </p:to>
                                    </p:set>
                                    <p:anim calcmode="lin" valueType="num">
                                      <p:cBhvr additive="base">
                                        <p:cTn dur="750"/>
                                        <p:tgtEl>
                                          <p:spTgt spid="11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000"/>
                            </p:stCondLst>
                            <p:childTnLst>
                              <p:par>
                                <p:cTn fill="hold" nodeType="afterEffect" presetClass="entr" presetID="2" presetSubtype="2">
                                  <p:stCondLst>
                                    <p:cond delay="0"/>
                                  </p:stCondLst>
                                  <p:childTnLst>
                                    <p:set>
                                      <p:cBhvr>
                                        <p:cTn dur="1" fill="hold">
                                          <p:stCondLst>
                                            <p:cond delay="0"/>
                                          </p:stCondLst>
                                        </p:cTn>
                                        <p:tgtEl>
                                          <p:spTgt spid="118">
                                            <p:txEl>
                                              <p:pRg end="3" st="3"/>
                                            </p:txEl>
                                          </p:spTgt>
                                        </p:tgtEl>
                                        <p:attrNameLst>
                                          <p:attrName>style.visibility</p:attrName>
                                        </p:attrNameLst>
                                      </p:cBhvr>
                                      <p:to>
                                        <p:strVal val="visible"/>
                                      </p:to>
                                    </p:set>
                                    <p:anim calcmode="lin" valueType="num">
                                      <p:cBhvr additive="base">
                                        <p:cTn dur="750"/>
                                        <p:tgtEl>
                                          <p:spTgt spid="11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750"/>
                            </p:stCondLst>
                            <p:childTnLst>
                              <p:par>
                                <p:cTn fill="hold" nodeType="afterEffect" presetClass="entr" presetID="2" presetSubtype="2">
                                  <p:stCondLst>
                                    <p:cond delay="0"/>
                                  </p:stCondLst>
                                  <p:childTnLst>
                                    <p:set>
                                      <p:cBhvr>
                                        <p:cTn dur="1" fill="hold">
                                          <p:stCondLst>
                                            <p:cond delay="0"/>
                                          </p:stCondLst>
                                        </p:cTn>
                                        <p:tgtEl>
                                          <p:spTgt spid="118">
                                            <p:txEl>
                                              <p:pRg end="4" st="4"/>
                                            </p:txEl>
                                          </p:spTgt>
                                        </p:tgtEl>
                                        <p:attrNameLst>
                                          <p:attrName>style.visibility</p:attrName>
                                        </p:attrNameLst>
                                      </p:cBhvr>
                                      <p:to>
                                        <p:strVal val="visible"/>
                                      </p:to>
                                    </p:set>
                                    <p:anim calcmode="lin" valueType="num">
                                      <p:cBhvr additive="base">
                                        <p:cTn dur="750"/>
                                        <p:tgtEl>
                                          <p:spTgt spid="11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0"/>
                            </p:stCondLst>
                            <p:childTnLst>
                              <p:par>
                                <p:cTn fill="hold" nodeType="afterEffect" presetClass="entr" presetID="2" presetSubtype="2">
                                  <p:stCondLst>
                                    <p:cond delay="0"/>
                                  </p:stCondLst>
                                  <p:childTnLst>
                                    <p:set>
                                      <p:cBhvr>
                                        <p:cTn dur="1" fill="hold">
                                          <p:stCondLst>
                                            <p:cond delay="0"/>
                                          </p:stCondLst>
                                        </p:cTn>
                                        <p:tgtEl>
                                          <p:spTgt spid="118">
                                            <p:txEl>
                                              <p:pRg end="5" st="5"/>
                                            </p:txEl>
                                          </p:spTgt>
                                        </p:tgtEl>
                                        <p:attrNameLst>
                                          <p:attrName>style.visibility</p:attrName>
                                        </p:attrNameLst>
                                      </p:cBhvr>
                                      <p:to>
                                        <p:strVal val="visible"/>
                                      </p:to>
                                    </p:set>
                                    <p:anim calcmode="lin" valueType="num">
                                      <p:cBhvr additive="base">
                                        <p:cTn dur="750"/>
                                        <p:tgtEl>
                                          <p:spTgt spid="11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250"/>
                            </p:stCondLst>
                            <p:childTnLst>
                              <p:par>
                                <p:cTn fill="hold" nodeType="afterEffect" presetClass="entr" presetID="2" presetSubtype="2">
                                  <p:stCondLst>
                                    <p:cond delay="0"/>
                                  </p:stCondLst>
                                  <p:childTnLst>
                                    <p:set>
                                      <p:cBhvr>
                                        <p:cTn dur="1" fill="hold">
                                          <p:stCondLst>
                                            <p:cond delay="0"/>
                                          </p:stCondLst>
                                        </p:cTn>
                                        <p:tgtEl>
                                          <p:spTgt spid="118">
                                            <p:txEl>
                                              <p:pRg end="6" st="6"/>
                                            </p:txEl>
                                          </p:spTgt>
                                        </p:tgtEl>
                                        <p:attrNameLst>
                                          <p:attrName>style.visibility</p:attrName>
                                        </p:attrNameLst>
                                      </p:cBhvr>
                                      <p:to>
                                        <p:strVal val="visible"/>
                                      </p:to>
                                    </p:set>
                                    <p:anim calcmode="lin" valueType="num">
                                      <p:cBhvr additive="base">
                                        <p:cTn dur="750"/>
                                        <p:tgtEl>
                                          <p:spTgt spid="11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000"/>
                            </p:stCondLst>
                            <p:childTnLst>
                              <p:par>
                                <p:cTn fill="hold" nodeType="afterEffect" presetClass="entr" presetID="2" presetSubtype="2">
                                  <p:stCondLst>
                                    <p:cond delay="0"/>
                                  </p:stCondLst>
                                  <p:childTnLst>
                                    <p:set>
                                      <p:cBhvr>
                                        <p:cTn dur="1" fill="hold">
                                          <p:stCondLst>
                                            <p:cond delay="0"/>
                                          </p:stCondLst>
                                        </p:cTn>
                                        <p:tgtEl>
                                          <p:spTgt spid="118">
                                            <p:txEl>
                                              <p:pRg end="7" st="7"/>
                                            </p:txEl>
                                          </p:spTgt>
                                        </p:tgtEl>
                                        <p:attrNameLst>
                                          <p:attrName>style.visibility</p:attrName>
                                        </p:attrNameLst>
                                      </p:cBhvr>
                                      <p:to>
                                        <p:strVal val="visible"/>
                                      </p:to>
                                    </p:set>
                                    <p:anim calcmode="lin" valueType="num">
                                      <p:cBhvr additive="base">
                                        <p:cTn dur="750"/>
                                        <p:tgtEl>
                                          <p:spTgt spid="11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750"/>
                            </p:stCondLst>
                            <p:childTnLst>
                              <p:par>
                                <p:cTn fill="hold" nodeType="afterEffect" presetClass="entr" presetID="2" presetSubtype="2">
                                  <p:stCondLst>
                                    <p:cond delay="0"/>
                                  </p:stCondLst>
                                  <p:childTnLst>
                                    <p:set>
                                      <p:cBhvr>
                                        <p:cTn dur="1" fill="hold">
                                          <p:stCondLst>
                                            <p:cond delay="0"/>
                                          </p:stCondLst>
                                        </p:cTn>
                                        <p:tgtEl>
                                          <p:spTgt spid="118">
                                            <p:txEl>
                                              <p:pRg end="8" st="8"/>
                                            </p:txEl>
                                          </p:spTgt>
                                        </p:tgtEl>
                                        <p:attrNameLst>
                                          <p:attrName>style.visibility</p:attrName>
                                        </p:attrNameLst>
                                      </p:cBhvr>
                                      <p:to>
                                        <p:strVal val="visible"/>
                                      </p:to>
                                    </p:set>
                                    <p:anim calcmode="lin" valueType="num">
                                      <p:cBhvr additive="base">
                                        <p:cTn dur="750"/>
                                        <p:tgtEl>
                                          <p:spTgt spid="118">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500"/>
                            </p:stCondLst>
                            <p:childTnLst>
                              <p:par>
                                <p:cTn fill="hold" nodeType="afterEffect" presetClass="entr" presetID="10" presetSubtype="0">
                                  <p:stCondLst>
                                    <p:cond delay="0"/>
                                  </p:stCondLst>
                                  <p:childTnLst>
                                    <p:set>
                                      <p:cBhvr>
                                        <p:cTn dur="1" fill="hold">
                                          <p:stCondLst>
                                            <p:cond delay="0"/>
                                          </p:stCondLst>
                                        </p:cTn>
                                        <p:tgtEl>
                                          <p:spTgt spid="119">
                                            <p:txEl>
                                              <p:pRg end="0" st="0"/>
                                            </p:txEl>
                                          </p:spTgt>
                                        </p:tgtEl>
                                        <p:attrNameLst>
                                          <p:attrName>style.visibility</p:attrName>
                                        </p:attrNameLst>
                                      </p:cBhvr>
                                      <p:to>
                                        <p:strVal val="visible"/>
                                      </p:to>
                                    </p:set>
                                    <p:animEffect filter="fade" transition="in">
                                      <p:cBhvr>
                                        <p:cTn dur="500"/>
                                        <p:tgtEl>
                                          <p:spTgt spid="119">
                                            <p:txEl>
                                              <p:pRg end="0" st="0"/>
                                            </p:txEl>
                                          </p:spTgt>
                                        </p:tgtEl>
                                      </p:cBhvr>
                                    </p:animEffect>
                                  </p:childTnLst>
                                </p:cTn>
                              </p:par>
                            </p:childTnLst>
                          </p:cTn>
                        </p:par>
                        <p:par>
                          <p:cTn fill="hold">
                            <p:stCondLst>
                              <p:cond delay="31000"/>
                            </p:stCondLst>
                            <p:childTnLst>
                              <p:par>
                                <p:cTn fill="hold" nodeType="afterEffect" presetClass="entr" presetID="10" presetSubtype="0">
                                  <p:stCondLst>
                                    <p:cond delay="0"/>
                                  </p:stCondLst>
                                  <p:childTnLst>
                                    <p:set>
                                      <p:cBhvr>
                                        <p:cTn dur="1" fill="hold">
                                          <p:stCondLst>
                                            <p:cond delay="0"/>
                                          </p:stCondLst>
                                        </p:cTn>
                                        <p:tgtEl>
                                          <p:spTgt spid="119">
                                            <p:txEl>
                                              <p:pRg end="1" st="1"/>
                                            </p:txEl>
                                          </p:spTgt>
                                        </p:tgtEl>
                                        <p:attrNameLst>
                                          <p:attrName>style.visibility</p:attrName>
                                        </p:attrNameLst>
                                      </p:cBhvr>
                                      <p:to>
                                        <p:strVal val="visible"/>
                                      </p:to>
                                    </p:set>
                                    <p:animEffect filter="fade" transition="in">
                                      <p:cBhvr>
                                        <p:cTn dur="500"/>
                                        <p:tgtEl>
                                          <p:spTgt spid="119">
                                            <p:txEl>
                                              <p:pRg end="1" st="1"/>
                                            </p:txEl>
                                          </p:spTgt>
                                        </p:tgtEl>
                                      </p:cBhvr>
                                    </p:animEffect>
                                  </p:childTnLst>
                                </p:cTn>
                              </p:par>
                            </p:childTnLst>
                          </p:cTn>
                        </p:par>
                        <p:par>
                          <p:cTn fill="hold">
                            <p:stCondLst>
                              <p:cond delay="31500"/>
                            </p:stCondLst>
                            <p:childTnLst>
                              <p:par>
                                <p:cTn fill="hold" nodeType="afterEffect" presetClass="entr" presetID="10" presetSubtype="0">
                                  <p:stCondLst>
                                    <p:cond delay="0"/>
                                  </p:stCondLst>
                                  <p:childTnLst>
                                    <p:set>
                                      <p:cBhvr>
                                        <p:cTn dur="1" fill="hold">
                                          <p:stCondLst>
                                            <p:cond delay="0"/>
                                          </p:stCondLst>
                                        </p:cTn>
                                        <p:tgtEl>
                                          <p:spTgt spid="119">
                                            <p:txEl>
                                              <p:pRg end="2" st="2"/>
                                            </p:txEl>
                                          </p:spTgt>
                                        </p:tgtEl>
                                        <p:attrNameLst>
                                          <p:attrName>style.visibility</p:attrName>
                                        </p:attrNameLst>
                                      </p:cBhvr>
                                      <p:to>
                                        <p:strVal val="visible"/>
                                      </p:to>
                                    </p:set>
                                    <p:animEffect filter="fade" transition="in">
                                      <p:cBhvr>
                                        <p:cTn dur="500"/>
                                        <p:tgtEl>
                                          <p:spTgt spid="119">
                                            <p:txEl>
                                              <p:pRg end="2" st="2"/>
                                            </p:txEl>
                                          </p:spTgt>
                                        </p:tgtEl>
                                      </p:cBhvr>
                                    </p:animEffect>
                                  </p:childTnLst>
                                </p:cTn>
                              </p:par>
                            </p:childTnLst>
                          </p:cTn>
                        </p:par>
                        <p:par>
                          <p:cTn fill="hold">
                            <p:stCondLst>
                              <p:cond delay="32000"/>
                            </p:stCondLst>
                            <p:childTnLst>
                              <p:par>
                                <p:cTn fill="hold" nodeType="afterEffect" presetClass="entr" presetID="10" presetSubtype="0">
                                  <p:stCondLst>
                                    <p:cond delay="0"/>
                                  </p:stCondLst>
                                  <p:childTnLst>
                                    <p:set>
                                      <p:cBhvr>
                                        <p:cTn dur="1" fill="hold">
                                          <p:stCondLst>
                                            <p:cond delay="0"/>
                                          </p:stCondLst>
                                        </p:cTn>
                                        <p:tgtEl>
                                          <p:spTgt spid="119">
                                            <p:txEl>
                                              <p:pRg end="3" st="3"/>
                                            </p:txEl>
                                          </p:spTgt>
                                        </p:tgtEl>
                                        <p:attrNameLst>
                                          <p:attrName>style.visibility</p:attrName>
                                        </p:attrNameLst>
                                      </p:cBhvr>
                                      <p:to>
                                        <p:strVal val="visible"/>
                                      </p:to>
                                    </p:set>
                                    <p:animEffect filter="fade" transition="in">
                                      <p:cBhvr>
                                        <p:cTn dur="500"/>
                                        <p:tgtEl>
                                          <p:spTgt spid="119">
                                            <p:txEl>
                                              <p:pRg end="3" st="3"/>
                                            </p:txEl>
                                          </p:spTgt>
                                        </p:tgtEl>
                                      </p:cBhvr>
                                    </p:animEffect>
                                  </p:childTnLst>
                                </p:cTn>
                              </p:par>
                            </p:childTnLst>
                          </p:cTn>
                        </p:par>
                        <p:par>
                          <p:cTn fill="hold">
                            <p:stCondLst>
                              <p:cond delay="32500"/>
                            </p:stCondLst>
                            <p:childTnLst>
                              <p:par>
                                <p:cTn fill="hold" nodeType="afterEffect" presetClass="entr" presetID="10" presetSubtype="0">
                                  <p:stCondLst>
                                    <p:cond delay="0"/>
                                  </p:stCondLst>
                                  <p:childTnLst>
                                    <p:set>
                                      <p:cBhvr>
                                        <p:cTn dur="1" fill="hold">
                                          <p:stCondLst>
                                            <p:cond delay="0"/>
                                          </p:stCondLst>
                                        </p:cTn>
                                        <p:tgtEl>
                                          <p:spTgt spid="119">
                                            <p:txEl>
                                              <p:pRg end="4" st="4"/>
                                            </p:txEl>
                                          </p:spTgt>
                                        </p:tgtEl>
                                        <p:attrNameLst>
                                          <p:attrName>style.visibility</p:attrName>
                                        </p:attrNameLst>
                                      </p:cBhvr>
                                      <p:to>
                                        <p:strVal val="visible"/>
                                      </p:to>
                                    </p:set>
                                    <p:animEffect filter="fade" transition="in">
                                      <p:cBhvr>
                                        <p:cTn dur="500"/>
                                        <p:tgtEl>
                                          <p:spTgt spid="119">
                                            <p:txEl>
                                              <p:pRg end="4" st="4"/>
                                            </p:txEl>
                                          </p:spTgt>
                                        </p:tgtEl>
                                      </p:cBhvr>
                                    </p:animEffect>
                                  </p:childTnLst>
                                </p:cTn>
                              </p:par>
                            </p:childTnLst>
                          </p:cTn>
                        </p:par>
                        <p:par>
                          <p:cTn fill="hold">
                            <p:stCondLst>
                              <p:cond delay="33000"/>
                            </p:stCondLst>
                            <p:childTnLst>
                              <p:par>
                                <p:cTn fill="hold" nodeType="afterEffect" presetClass="entr" presetID="10" presetSubtype="0">
                                  <p:stCondLst>
                                    <p:cond delay="0"/>
                                  </p:stCondLst>
                                  <p:childTnLst>
                                    <p:set>
                                      <p:cBhvr>
                                        <p:cTn dur="1" fill="hold">
                                          <p:stCondLst>
                                            <p:cond delay="0"/>
                                          </p:stCondLst>
                                        </p:cTn>
                                        <p:tgtEl>
                                          <p:spTgt spid="119">
                                            <p:txEl>
                                              <p:pRg end="5" st="5"/>
                                            </p:txEl>
                                          </p:spTgt>
                                        </p:tgtEl>
                                        <p:attrNameLst>
                                          <p:attrName>style.visibility</p:attrName>
                                        </p:attrNameLst>
                                      </p:cBhvr>
                                      <p:to>
                                        <p:strVal val="visible"/>
                                      </p:to>
                                    </p:set>
                                    <p:animEffect filter="fade" transition="in">
                                      <p:cBhvr>
                                        <p:cTn dur="500"/>
                                        <p:tgtEl>
                                          <p:spTgt spid="119">
                                            <p:txEl>
                                              <p:pRg end="5" st="5"/>
                                            </p:txEl>
                                          </p:spTgt>
                                        </p:tgtEl>
                                      </p:cBhvr>
                                    </p:animEffect>
                                  </p:childTnLst>
                                </p:cTn>
                              </p:par>
                            </p:childTnLst>
                          </p:cTn>
                        </p:par>
                        <p:par>
                          <p:cTn fill="hold">
                            <p:stCondLst>
                              <p:cond delay="33500"/>
                            </p:stCondLst>
                            <p:childTnLst>
                              <p:par>
                                <p:cTn fill="hold" nodeType="afterEffect" presetClass="entr" presetID="10" presetSubtype="0">
                                  <p:stCondLst>
                                    <p:cond delay="0"/>
                                  </p:stCondLst>
                                  <p:childTnLst>
                                    <p:set>
                                      <p:cBhvr>
                                        <p:cTn dur="1" fill="hold">
                                          <p:stCondLst>
                                            <p:cond delay="0"/>
                                          </p:stCondLst>
                                        </p:cTn>
                                        <p:tgtEl>
                                          <p:spTgt spid="119">
                                            <p:txEl>
                                              <p:pRg end="6" st="6"/>
                                            </p:txEl>
                                          </p:spTgt>
                                        </p:tgtEl>
                                        <p:attrNameLst>
                                          <p:attrName>style.visibility</p:attrName>
                                        </p:attrNameLst>
                                      </p:cBhvr>
                                      <p:to>
                                        <p:strVal val="visible"/>
                                      </p:to>
                                    </p:set>
                                    <p:animEffect filter="fade" transition="in">
                                      <p:cBhvr>
                                        <p:cTn dur="500"/>
                                        <p:tgtEl>
                                          <p:spTgt spid="119">
                                            <p:txEl>
                                              <p:pRg end="6" st="6"/>
                                            </p:txEl>
                                          </p:spTgt>
                                        </p:tgtEl>
                                      </p:cBhvr>
                                    </p:animEffect>
                                  </p:childTnLst>
                                </p:cTn>
                              </p:par>
                            </p:childTnLst>
                          </p:cTn>
                        </p:par>
                        <p:par>
                          <p:cTn fill="hold">
                            <p:stCondLst>
                              <p:cond delay="34000"/>
                            </p:stCondLst>
                            <p:childTnLst>
                              <p:par>
                                <p:cTn fill="hold" nodeType="afterEffect" presetClass="entr" presetID="10" presetSubtype="0">
                                  <p:stCondLst>
                                    <p:cond delay="0"/>
                                  </p:stCondLst>
                                  <p:childTnLst>
                                    <p:set>
                                      <p:cBhvr>
                                        <p:cTn dur="1" fill="hold">
                                          <p:stCondLst>
                                            <p:cond delay="0"/>
                                          </p:stCondLst>
                                        </p:cTn>
                                        <p:tgtEl>
                                          <p:spTgt spid="119">
                                            <p:txEl>
                                              <p:pRg end="7" st="7"/>
                                            </p:txEl>
                                          </p:spTgt>
                                        </p:tgtEl>
                                        <p:attrNameLst>
                                          <p:attrName>style.visibility</p:attrName>
                                        </p:attrNameLst>
                                      </p:cBhvr>
                                      <p:to>
                                        <p:strVal val="visible"/>
                                      </p:to>
                                    </p:set>
                                    <p:animEffect filter="fade" transition="in">
                                      <p:cBhvr>
                                        <p:cTn dur="500"/>
                                        <p:tgtEl>
                                          <p:spTgt spid="119">
                                            <p:txEl>
                                              <p:pRg end="7" st="7"/>
                                            </p:txEl>
                                          </p:spTgt>
                                        </p:tgtEl>
                                      </p:cBhvr>
                                    </p:animEffect>
                                  </p:childTnLst>
                                </p:cTn>
                              </p:par>
                            </p:childTnLst>
                          </p:cTn>
                        </p:par>
                        <p:par>
                          <p:cTn fill="hold">
                            <p:stCondLst>
                              <p:cond delay="34500"/>
                            </p:stCondLst>
                            <p:childTnLst>
                              <p:par>
                                <p:cTn fill="hold" nodeType="afterEffect" presetClass="entr" presetID="10" presetSubtype="0">
                                  <p:stCondLst>
                                    <p:cond delay="0"/>
                                  </p:stCondLst>
                                  <p:childTnLst>
                                    <p:set>
                                      <p:cBhvr>
                                        <p:cTn dur="1" fill="hold">
                                          <p:stCondLst>
                                            <p:cond delay="0"/>
                                          </p:stCondLst>
                                        </p:cTn>
                                        <p:tgtEl>
                                          <p:spTgt spid="119">
                                            <p:txEl>
                                              <p:pRg end="8" st="8"/>
                                            </p:txEl>
                                          </p:spTgt>
                                        </p:tgtEl>
                                        <p:attrNameLst>
                                          <p:attrName>style.visibility</p:attrName>
                                        </p:attrNameLst>
                                      </p:cBhvr>
                                      <p:to>
                                        <p:strVal val="visible"/>
                                      </p:to>
                                    </p:set>
                                    <p:animEffect filter="fade" transition="in">
                                      <p:cBhvr>
                                        <p:cTn dur="500"/>
                                        <p:tgtEl>
                                          <p:spTgt spid="119">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items 1">
  <p:cSld name="6 items 1">
    <p:spTree>
      <p:nvGrpSpPr>
        <p:cNvPr id="120" name="Shape 120"/>
        <p:cNvGrpSpPr/>
        <p:nvPr/>
      </p:nvGrpSpPr>
      <p:grpSpPr>
        <a:xfrm>
          <a:off x="0" y="0"/>
          <a:ext cx="0" cy="0"/>
          <a:chOff x="0" y="0"/>
          <a:chExt cx="0" cy="0"/>
        </a:xfrm>
      </p:grpSpPr>
      <p:sp>
        <p:nvSpPr>
          <p:cNvPr id="121" name="Google Shape;121;p8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8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23" name="Google Shape;123;p83"/>
          <p:cNvSpPr txBox="1"/>
          <p:nvPr>
            <p:ph type="title"/>
          </p:nvPr>
        </p:nvSpPr>
        <p:spPr>
          <a:xfrm>
            <a:off x="775021" y="4336274"/>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83"/>
          <p:cNvSpPr txBox="1"/>
          <p:nvPr>
            <p:ph idx="1" type="body"/>
          </p:nvPr>
        </p:nvSpPr>
        <p:spPr>
          <a:xfrm>
            <a:off x="775020" y="1330553"/>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25" name="Google Shape;125;p83"/>
          <p:cNvSpPr txBox="1"/>
          <p:nvPr>
            <p:ph idx="2" type="body"/>
          </p:nvPr>
        </p:nvSpPr>
        <p:spPr>
          <a:xfrm>
            <a:off x="775020" y="1853073"/>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26" name="Google Shape;126;p83"/>
          <p:cNvSpPr txBox="1"/>
          <p:nvPr>
            <p:ph idx="3" type="body"/>
          </p:nvPr>
        </p:nvSpPr>
        <p:spPr>
          <a:xfrm>
            <a:off x="6602507" y="1316046"/>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27" name="Google Shape;127;p83"/>
          <p:cNvSpPr txBox="1"/>
          <p:nvPr>
            <p:ph idx="4" type="body"/>
          </p:nvPr>
        </p:nvSpPr>
        <p:spPr>
          <a:xfrm>
            <a:off x="6602507" y="1838566"/>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28" name="Google Shape;128;p83"/>
          <p:cNvSpPr txBox="1"/>
          <p:nvPr>
            <p:ph idx="5" type="body"/>
          </p:nvPr>
        </p:nvSpPr>
        <p:spPr>
          <a:xfrm>
            <a:off x="12432977" y="1301539"/>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29" name="Google Shape;129;p83"/>
          <p:cNvSpPr txBox="1"/>
          <p:nvPr>
            <p:ph idx="6" type="body"/>
          </p:nvPr>
        </p:nvSpPr>
        <p:spPr>
          <a:xfrm>
            <a:off x="12432977" y="1824059"/>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30" name="Google Shape;130;p83"/>
          <p:cNvSpPr txBox="1"/>
          <p:nvPr>
            <p:ph idx="7" type="body"/>
          </p:nvPr>
        </p:nvSpPr>
        <p:spPr>
          <a:xfrm>
            <a:off x="775020" y="6417420"/>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31" name="Google Shape;131;p83"/>
          <p:cNvSpPr txBox="1"/>
          <p:nvPr>
            <p:ph idx="8" type="body"/>
          </p:nvPr>
        </p:nvSpPr>
        <p:spPr>
          <a:xfrm>
            <a:off x="775020" y="6939940"/>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32" name="Google Shape;132;p83"/>
          <p:cNvSpPr txBox="1"/>
          <p:nvPr>
            <p:ph idx="9" type="body"/>
          </p:nvPr>
        </p:nvSpPr>
        <p:spPr>
          <a:xfrm>
            <a:off x="6602507" y="6402913"/>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33" name="Google Shape;133;p83"/>
          <p:cNvSpPr txBox="1"/>
          <p:nvPr>
            <p:ph idx="13" type="body"/>
          </p:nvPr>
        </p:nvSpPr>
        <p:spPr>
          <a:xfrm>
            <a:off x="6602507" y="6925433"/>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34" name="Google Shape;134;p83"/>
          <p:cNvSpPr txBox="1"/>
          <p:nvPr>
            <p:ph idx="14" type="body"/>
          </p:nvPr>
        </p:nvSpPr>
        <p:spPr>
          <a:xfrm>
            <a:off x="12432977" y="6388406"/>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35" name="Google Shape;135;p83"/>
          <p:cNvSpPr txBox="1"/>
          <p:nvPr>
            <p:ph idx="15" type="body"/>
          </p:nvPr>
        </p:nvSpPr>
        <p:spPr>
          <a:xfrm>
            <a:off x="12432977" y="6910926"/>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p:tgtEl>
                                          <p:spTgt spid="123"/>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1">
                                  <p:stCondLst>
                                    <p:cond delay="0"/>
                                  </p:stCondLst>
                                  <p:childTnLst>
                                    <p:set>
                                      <p:cBhvr>
                                        <p:cTn dur="1" fill="hold">
                                          <p:stCondLst>
                                            <p:cond delay="0"/>
                                          </p:stCondLst>
                                        </p:cTn>
                                        <p:tgtEl>
                                          <p:spTgt spid="124">
                                            <p:txEl>
                                              <p:pRg end="0" st="0"/>
                                            </p:txEl>
                                          </p:spTgt>
                                        </p:tgtEl>
                                        <p:attrNameLst>
                                          <p:attrName>style.visibility</p:attrName>
                                        </p:attrNameLst>
                                      </p:cBhvr>
                                      <p:to>
                                        <p:strVal val="visible"/>
                                      </p:to>
                                    </p:set>
                                    <p:anim calcmode="lin" valueType="num">
                                      <p:cBhvr additive="base">
                                        <p:cTn dur="500"/>
                                        <p:tgtEl>
                                          <p:spTgt spid="124">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2" presetSubtype="1">
                                  <p:stCondLst>
                                    <p:cond delay="0"/>
                                  </p:stCondLst>
                                  <p:childTnLst>
                                    <p:set>
                                      <p:cBhvr>
                                        <p:cTn dur="1" fill="hold">
                                          <p:stCondLst>
                                            <p:cond delay="0"/>
                                          </p:stCondLst>
                                        </p:cTn>
                                        <p:tgtEl>
                                          <p:spTgt spid="124">
                                            <p:txEl>
                                              <p:pRg end="1" st="1"/>
                                            </p:txEl>
                                          </p:spTgt>
                                        </p:tgtEl>
                                        <p:attrNameLst>
                                          <p:attrName>style.visibility</p:attrName>
                                        </p:attrNameLst>
                                      </p:cBhvr>
                                      <p:to>
                                        <p:strVal val="visible"/>
                                      </p:to>
                                    </p:set>
                                    <p:anim calcmode="lin" valueType="num">
                                      <p:cBhvr additive="base">
                                        <p:cTn dur="500"/>
                                        <p:tgtEl>
                                          <p:spTgt spid="124">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2" presetSubtype="1">
                                  <p:stCondLst>
                                    <p:cond delay="0"/>
                                  </p:stCondLst>
                                  <p:childTnLst>
                                    <p:set>
                                      <p:cBhvr>
                                        <p:cTn dur="1" fill="hold">
                                          <p:stCondLst>
                                            <p:cond delay="0"/>
                                          </p:stCondLst>
                                        </p:cTn>
                                        <p:tgtEl>
                                          <p:spTgt spid="124">
                                            <p:txEl>
                                              <p:pRg end="2" st="2"/>
                                            </p:txEl>
                                          </p:spTgt>
                                        </p:tgtEl>
                                        <p:attrNameLst>
                                          <p:attrName>style.visibility</p:attrName>
                                        </p:attrNameLst>
                                      </p:cBhvr>
                                      <p:to>
                                        <p:strVal val="visible"/>
                                      </p:to>
                                    </p:set>
                                    <p:anim calcmode="lin" valueType="num">
                                      <p:cBhvr additive="base">
                                        <p:cTn dur="500"/>
                                        <p:tgtEl>
                                          <p:spTgt spid="124">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1">
                                  <p:stCondLst>
                                    <p:cond delay="0"/>
                                  </p:stCondLst>
                                  <p:childTnLst>
                                    <p:set>
                                      <p:cBhvr>
                                        <p:cTn dur="1" fill="hold">
                                          <p:stCondLst>
                                            <p:cond delay="0"/>
                                          </p:stCondLst>
                                        </p:cTn>
                                        <p:tgtEl>
                                          <p:spTgt spid="124">
                                            <p:txEl>
                                              <p:pRg end="3" st="3"/>
                                            </p:txEl>
                                          </p:spTgt>
                                        </p:tgtEl>
                                        <p:attrNameLst>
                                          <p:attrName>style.visibility</p:attrName>
                                        </p:attrNameLst>
                                      </p:cBhvr>
                                      <p:to>
                                        <p:strVal val="visible"/>
                                      </p:to>
                                    </p:set>
                                    <p:anim calcmode="lin" valueType="num">
                                      <p:cBhvr additive="base">
                                        <p:cTn dur="500"/>
                                        <p:tgtEl>
                                          <p:spTgt spid="124">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50"/>
                            </p:stCondLst>
                            <p:childTnLst>
                              <p:par>
                                <p:cTn fill="hold" nodeType="afterEffect" presetClass="entr" presetID="2" presetSubtype="1">
                                  <p:stCondLst>
                                    <p:cond delay="0"/>
                                  </p:stCondLst>
                                  <p:childTnLst>
                                    <p:set>
                                      <p:cBhvr>
                                        <p:cTn dur="1" fill="hold">
                                          <p:stCondLst>
                                            <p:cond delay="0"/>
                                          </p:stCondLst>
                                        </p:cTn>
                                        <p:tgtEl>
                                          <p:spTgt spid="124">
                                            <p:txEl>
                                              <p:pRg end="4" st="4"/>
                                            </p:txEl>
                                          </p:spTgt>
                                        </p:tgtEl>
                                        <p:attrNameLst>
                                          <p:attrName>style.visibility</p:attrName>
                                        </p:attrNameLst>
                                      </p:cBhvr>
                                      <p:to>
                                        <p:strVal val="visible"/>
                                      </p:to>
                                    </p:set>
                                    <p:anim calcmode="lin" valueType="num">
                                      <p:cBhvr additive="base">
                                        <p:cTn dur="500"/>
                                        <p:tgtEl>
                                          <p:spTgt spid="124">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50"/>
                            </p:stCondLst>
                            <p:childTnLst>
                              <p:par>
                                <p:cTn fill="hold" nodeType="afterEffect" presetClass="entr" presetID="2" presetSubtype="1">
                                  <p:stCondLst>
                                    <p:cond delay="0"/>
                                  </p:stCondLst>
                                  <p:childTnLst>
                                    <p:set>
                                      <p:cBhvr>
                                        <p:cTn dur="1" fill="hold">
                                          <p:stCondLst>
                                            <p:cond delay="0"/>
                                          </p:stCondLst>
                                        </p:cTn>
                                        <p:tgtEl>
                                          <p:spTgt spid="124">
                                            <p:txEl>
                                              <p:pRg end="5" st="5"/>
                                            </p:txEl>
                                          </p:spTgt>
                                        </p:tgtEl>
                                        <p:attrNameLst>
                                          <p:attrName>style.visibility</p:attrName>
                                        </p:attrNameLst>
                                      </p:cBhvr>
                                      <p:to>
                                        <p:strVal val="visible"/>
                                      </p:to>
                                    </p:set>
                                    <p:anim calcmode="lin" valueType="num">
                                      <p:cBhvr additive="base">
                                        <p:cTn dur="500"/>
                                        <p:tgtEl>
                                          <p:spTgt spid="124">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1">
                                  <p:stCondLst>
                                    <p:cond delay="0"/>
                                  </p:stCondLst>
                                  <p:childTnLst>
                                    <p:set>
                                      <p:cBhvr>
                                        <p:cTn dur="1" fill="hold">
                                          <p:stCondLst>
                                            <p:cond delay="0"/>
                                          </p:stCondLst>
                                        </p:cTn>
                                        <p:tgtEl>
                                          <p:spTgt spid="124">
                                            <p:txEl>
                                              <p:pRg end="6" st="6"/>
                                            </p:txEl>
                                          </p:spTgt>
                                        </p:tgtEl>
                                        <p:attrNameLst>
                                          <p:attrName>style.visibility</p:attrName>
                                        </p:attrNameLst>
                                      </p:cBhvr>
                                      <p:to>
                                        <p:strVal val="visible"/>
                                      </p:to>
                                    </p:set>
                                    <p:anim calcmode="lin" valueType="num">
                                      <p:cBhvr additive="base">
                                        <p:cTn dur="500"/>
                                        <p:tgtEl>
                                          <p:spTgt spid="124">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250"/>
                            </p:stCondLst>
                            <p:childTnLst>
                              <p:par>
                                <p:cTn fill="hold" nodeType="afterEffect" presetClass="entr" presetID="2" presetSubtype="1">
                                  <p:stCondLst>
                                    <p:cond delay="0"/>
                                  </p:stCondLst>
                                  <p:childTnLst>
                                    <p:set>
                                      <p:cBhvr>
                                        <p:cTn dur="1" fill="hold">
                                          <p:stCondLst>
                                            <p:cond delay="0"/>
                                          </p:stCondLst>
                                        </p:cTn>
                                        <p:tgtEl>
                                          <p:spTgt spid="124">
                                            <p:txEl>
                                              <p:pRg end="7" st="7"/>
                                            </p:txEl>
                                          </p:spTgt>
                                        </p:tgtEl>
                                        <p:attrNameLst>
                                          <p:attrName>style.visibility</p:attrName>
                                        </p:attrNameLst>
                                      </p:cBhvr>
                                      <p:to>
                                        <p:strVal val="visible"/>
                                      </p:to>
                                    </p:set>
                                    <p:anim calcmode="lin" valueType="num">
                                      <p:cBhvr additive="base">
                                        <p:cTn dur="500"/>
                                        <p:tgtEl>
                                          <p:spTgt spid="124">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750"/>
                            </p:stCondLst>
                            <p:childTnLst>
                              <p:par>
                                <p:cTn fill="hold" nodeType="afterEffect" presetClass="entr" presetID="2" presetSubtype="1">
                                  <p:stCondLst>
                                    <p:cond delay="0"/>
                                  </p:stCondLst>
                                  <p:childTnLst>
                                    <p:set>
                                      <p:cBhvr>
                                        <p:cTn dur="1" fill="hold">
                                          <p:stCondLst>
                                            <p:cond delay="0"/>
                                          </p:stCondLst>
                                        </p:cTn>
                                        <p:tgtEl>
                                          <p:spTgt spid="124">
                                            <p:txEl>
                                              <p:pRg end="8" st="8"/>
                                            </p:txEl>
                                          </p:spTgt>
                                        </p:tgtEl>
                                        <p:attrNameLst>
                                          <p:attrName>style.visibility</p:attrName>
                                        </p:attrNameLst>
                                      </p:cBhvr>
                                      <p:to>
                                        <p:strVal val="visible"/>
                                      </p:to>
                                    </p:set>
                                    <p:anim calcmode="lin" valueType="num">
                                      <p:cBhvr additive="base">
                                        <p:cTn dur="500"/>
                                        <p:tgtEl>
                                          <p:spTgt spid="124">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125">
                                            <p:txEl>
                                              <p:pRg end="0" st="0"/>
                                            </p:txEl>
                                          </p:spTgt>
                                        </p:tgtEl>
                                        <p:attrNameLst>
                                          <p:attrName>style.visibility</p:attrName>
                                        </p:attrNameLst>
                                      </p:cBhvr>
                                      <p:to>
                                        <p:strVal val="visible"/>
                                      </p:to>
                                    </p:set>
                                    <p:animEffect filter="fade" transition="in">
                                      <p:cBhvr>
                                        <p:cTn dur="500"/>
                                        <p:tgtEl>
                                          <p:spTgt spid="125">
                                            <p:txEl>
                                              <p:pRg end="0" st="0"/>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125">
                                            <p:txEl>
                                              <p:pRg end="1" st="1"/>
                                            </p:txEl>
                                          </p:spTgt>
                                        </p:tgtEl>
                                        <p:attrNameLst>
                                          <p:attrName>style.visibility</p:attrName>
                                        </p:attrNameLst>
                                      </p:cBhvr>
                                      <p:to>
                                        <p:strVal val="visible"/>
                                      </p:to>
                                    </p:set>
                                    <p:animEffect filter="fade" transition="in">
                                      <p:cBhvr>
                                        <p:cTn dur="500"/>
                                        <p:tgtEl>
                                          <p:spTgt spid="125">
                                            <p:txEl>
                                              <p:pRg end="1" st="1"/>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125">
                                            <p:txEl>
                                              <p:pRg end="2" st="2"/>
                                            </p:txEl>
                                          </p:spTgt>
                                        </p:tgtEl>
                                        <p:attrNameLst>
                                          <p:attrName>style.visibility</p:attrName>
                                        </p:attrNameLst>
                                      </p:cBhvr>
                                      <p:to>
                                        <p:strVal val="visible"/>
                                      </p:to>
                                    </p:set>
                                    <p:animEffect filter="fade" transition="in">
                                      <p:cBhvr>
                                        <p:cTn dur="500"/>
                                        <p:tgtEl>
                                          <p:spTgt spid="125">
                                            <p:txEl>
                                              <p:pRg end="2" st="2"/>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125">
                                            <p:txEl>
                                              <p:pRg end="3" st="3"/>
                                            </p:txEl>
                                          </p:spTgt>
                                        </p:tgtEl>
                                        <p:attrNameLst>
                                          <p:attrName>style.visibility</p:attrName>
                                        </p:attrNameLst>
                                      </p:cBhvr>
                                      <p:to>
                                        <p:strVal val="visible"/>
                                      </p:to>
                                    </p:set>
                                    <p:animEffect filter="fade" transition="in">
                                      <p:cBhvr>
                                        <p:cTn dur="500"/>
                                        <p:tgtEl>
                                          <p:spTgt spid="125">
                                            <p:txEl>
                                              <p:pRg end="3" st="3"/>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125">
                                            <p:txEl>
                                              <p:pRg end="4" st="4"/>
                                            </p:txEl>
                                          </p:spTgt>
                                        </p:tgtEl>
                                        <p:attrNameLst>
                                          <p:attrName>style.visibility</p:attrName>
                                        </p:attrNameLst>
                                      </p:cBhvr>
                                      <p:to>
                                        <p:strVal val="visible"/>
                                      </p:to>
                                    </p:set>
                                    <p:animEffect filter="fade" transition="in">
                                      <p:cBhvr>
                                        <p:cTn dur="500"/>
                                        <p:tgtEl>
                                          <p:spTgt spid="125">
                                            <p:txEl>
                                              <p:pRg end="4" st="4"/>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125">
                                            <p:txEl>
                                              <p:pRg end="5" st="5"/>
                                            </p:txEl>
                                          </p:spTgt>
                                        </p:tgtEl>
                                        <p:attrNameLst>
                                          <p:attrName>style.visibility</p:attrName>
                                        </p:attrNameLst>
                                      </p:cBhvr>
                                      <p:to>
                                        <p:strVal val="visible"/>
                                      </p:to>
                                    </p:set>
                                    <p:animEffect filter="fade" transition="in">
                                      <p:cBhvr>
                                        <p:cTn dur="500"/>
                                        <p:tgtEl>
                                          <p:spTgt spid="125">
                                            <p:txEl>
                                              <p:pRg end="5" st="5"/>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125">
                                            <p:txEl>
                                              <p:pRg end="6" st="6"/>
                                            </p:txEl>
                                          </p:spTgt>
                                        </p:tgtEl>
                                        <p:attrNameLst>
                                          <p:attrName>style.visibility</p:attrName>
                                        </p:attrNameLst>
                                      </p:cBhvr>
                                      <p:to>
                                        <p:strVal val="visible"/>
                                      </p:to>
                                    </p:set>
                                    <p:animEffect filter="fade" transition="in">
                                      <p:cBhvr>
                                        <p:cTn dur="500"/>
                                        <p:tgtEl>
                                          <p:spTgt spid="125">
                                            <p:txEl>
                                              <p:pRg end="6" st="6"/>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125">
                                            <p:txEl>
                                              <p:pRg end="7" st="7"/>
                                            </p:txEl>
                                          </p:spTgt>
                                        </p:tgtEl>
                                        <p:attrNameLst>
                                          <p:attrName>style.visibility</p:attrName>
                                        </p:attrNameLst>
                                      </p:cBhvr>
                                      <p:to>
                                        <p:strVal val="visible"/>
                                      </p:to>
                                    </p:set>
                                    <p:animEffect filter="fade" transition="in">
                                      <p:cBhvr>
                                        <p:cTn dur="500"/>
                                        <p:tgtEl>
                                          <p:spTgt spid="125">
                                            <p:txEl>
                                              <p:pRg end="7" st="7"/>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125">
                                            <p:txEl>
                                              <p:pRg end="8" st="8"/>
                                            </p:txEl>
                                          </p:spTgt>
                                        </p:tgtEl>
                                        <p:attrNameLst>
                                          <p:attrName>style.visibility</p:attrName>
                                        </p:attrNameLst>
                                      </p:cBhvr>
                                      <p:to>
                                        <p:strVal val="visible"/>
                                      </p:to>
                                    </p:set>
                                    <p:animEffect filter="fade" transition="in">
                                      <p:cBhvr>
                                        <p:cTn dur="500"/>
                                        <p:tgtEl>
                                          <p:spTgt spid="125">
                                            <p:txEl>
                                              <p:pRg end="8" st="8"/>
                                            </p:txEl>
                                          </p:spTgt>
                                        </p:tgtEl>
                                      </p:cBhvr>
                                    </p:animEffect>
                                  </p:childTnLst>
                                </p:cTn>
                              </p:par>
                            </p:childTnLst>
                          </p:cTn>
                        </p:par>
                        <p:par>
                          <p:cTn fill="hold">
                            <p:stCondLst>
                              <p:cond delay="9750"/>
                            </p:stCondLst>
                            <p:childTnLst>
                              <p:par>
                                <p:cTn fill="hold" nodeType="afterEffect" presetClass="entr" presetID="2" presetSubtype="1">
                                  <p:stCondLst>
                                    <p:cond delay="250"/>
                                  </p:stCondLst>
                                  <p:childTnLst>
                                    <p:set>
                                      <p:cBhvr>
                                        <p:cTn dur="1" fill="hold">
                                          <p:stCondLst>
                                            <p:cond delay="0"/>
                                          </p:stCondLst>
                                        </p:cTn>
                                        <p:tgtEl>
                                          <p:spTgt spid="126">
                                            <p:txEl>
                                              <p:pRg end="0" st="0"/>
                                            </p:txEl>
                                          </p:spTgt>
                                        </p:tgtEl>
                                        <p:attrNameLst>
                                          <p:attrName>style.visibility</p:attrName>
                                        </p:attrNameLst>
                                      </p:cBhvr>
                                      <p:to>
                                        <p:strVal val="visible"/>
                                      </p:to>
                                    </p:set>
                                    <p:anim calcmode="lin" valueType="num">
                                      <p:cBhvr additive="base">
                                        <p:cTn dur="500"/>
                                        <p:tgtEl>
                                          <p:spTgt spid="126">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250"/>
                            </p:stCondLst>
                            <p:childTnLst>
                              <p:par>
                                <p:cTn fill="hold" nodeType="afterEffect" presetClass="entr" presetID="2" presetSubtype="1">
                                  <p:stCondLst>
                                    <p:cond delay="250"/>
                                  </p:stCondLst>
                                  <p:childTnLst>
                                    <p:set>
                                      <p:cBhvr>
                                        <p:cTn dur="1" fill="hold">
                                          <p:stCondLst>
                                            <p:cond delay="0"/>
                                          </p:stCondLst>
                                        </p:cTn>
                                        <p:tgtEl>
                                          <p:spTgt spid="126">
                                            <p:txEl>
                                              <p:pRg end="1" st="1"/>
                                            </p:txEl>
                                          </p:spTgt>
                                        </p:tgtEl>
                                        <p:attrNameLst>
                                          <p:attrName>style.visibility</p:attrName>
                                        </p:attrNameLst>
                                      </p:cBhvr>
                                      <p:to>
                                        <p:strVal val="visible"/>
                                      </p:to>
                                    </p:set>
                                    <p:anim calcmode="lin" valueType="num">
                                      <p:cBhvr additive="base">
                                        <p:cTn dur="500"/>
                                        <p:tgtEl>
                                          <p:spTgt spid="126">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750"/>
                            </p:stCondLst>
                            <p:childTnLst>
                              <p:par>
                                <p:cTn fill="hold" nodeType="afterEffect" presetClass="entr" presetID="2" presetSubtype="1">
                                  <p:stCondLst>
                                    <p:cond delay="250"/>
                                  </p:stCondLst>
                                  <p:childTnLst>
                                    <p:set>
                                      <p:cBhvr>
                                        <p:cTn dur="1" fill="hold">
                                          <p:stCondLst>
                                            <p:cond delay="0"/>
                                          </p:stCondLst>
                                        </p:cTn>
                                        <p:tgtEl>
                                          <p:spTgt spid="126">
                                            <p:txEl>
                                              <p:pRg end="2" st="2"/>
                                            </p:txEl>
                                          </p:spTgt>
                                        </p:tgtEl>
                                        <p:attrNameLst>
                                          <p:attrName>style.visibility</p:attrName>
                                        </p:attrNameLst>
                                      </p:cBhvr>
                                      <p:to>
                                        <p:strVal val="visible"/>
                                      </p:to>
                                    </p:set>
                                    <p:anim calcmode="lin" valueType="num">
                                      <p:cBhvr additive="base">
                                        <p:cTn dur="500"/>
                                        <p:tgtEl>
                                          <p:spTgt spid="126">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250"/>
                            </p:stCondLst>
                            <p:childTnLst>
                              <p:par>
                                <p:cTn fill="hold" nodeType="afterEffect" presetClass="entr" presetID="2" presetSubtype="1">
                                  <p:stCondLst>
                                    <p:cond delay="250"/>
                                  </p:stCondLst>
                                  <p:childTnLst>
                                    <p:set>
                                      <p:cBhvr>
                                        <p:cTn dur="1" fill="hold">
                                          <p:stCondLst>
                                            <p:cond delay="0"/>
                                          </p:stCondLst>
                                        </p:cTn>
                                        <p:tgtEl>
                                          <p:spTgt spid="126">
                                            <p:txEl>
                                              <p:pRg end="3" st="3"/>
                                            </p:txEl>
                                          </p:spTgt>
                                        </p:tgtEl>
                                        <p:attrNameLst>
                                          <p:attrName>style.visibility</p:attrName>
                                        </p:attrNameLst>
                                      </p:cBhvr>
                                      <p:to>
                                        <p:strVal val="visible"/>
                                      </p:to>
                                    </p:set>
                                    <p:anim calcmode="lin" valueType="num">
                                      <p:cBhvr additive="base">
                                        <p:cTn dur="500"/>
                                        <p:tgtEl>
                                          <p:spTgt spid="126">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750"/>
                            </p:stCondLst>
                            <p:childTnLst>
                              <p:par>
                                <p:cTn fill="hold" nodeType="afterEffect" presetClass="entr" presetID="2" presetSubtype="1">
                                  <p:stCondLst>
                                    <p:cond delay="250"/>
                                  </p:stCondLst>
                                  <p:childTnLst>
                                    <p:set>
                                      <p:cBhvr>
                                        <p:cTn dur="1" fill="hold">
                                          <p:stCondLst>
                                            <p:cond delay="0"/>
                                          </p:stCondLst>
                                        </p:cTn>
                                        <p:tgtEl>
                                          <p:spTgt spid="126">
                                            <p:txEl>
                                              <p:pRg end="4" st="4"/>
                                            </p:txEl>
                                          </p:spTgt>
                                        </p:tgtEl>
                                        <p:attrNameLst>
                                          <p:attrName>style.visibility</p:attrName>
                                        </p:attrNameLst>
                                      </p:cBhvr>
                                      <p:to>
                                        <p:strVal val="visible"/>
                                      </p:to>
                                    </p:set>
                                    <p:anim calcmode="lin" valueType="num">
                                      <p:cBhvr additive="base">
                                        <p:cTn dur="500"/>
                                        <p:tgtEl>
                                          <p:spTgt spid="126">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250"/>
                            </p:stCondLst>
                            <p:childTnLst>
                              <p:par>
                                <p:cTn fill="hold" nodeType="afterEffect" presetClass="entr" presetID="2" presetSubtype="1">
                                  <p:stCondLst>
                                    <p:cond delay="250"/>
                                  </p:stCondLst>
                                  <p:childTnLst>
                                    <p:set>
                                      <p:cBhvr>
                                        <p:cTn dur="1" fill="hold">
                                          <p:stCondLst>
                                            <p:cond delay="0"/>
                                          </p:stCondLst>
                                        </p:cTn>
                                        <p:tgtEl>
                                          <p:spTgt spid="126">
                                            <p:txEl>
                                              <p:pRg end="5" st="5"/>
                                            </p:txEl>
                                          </p:spTgt>
                                        </p:tgtEl>
                                        <p:attrNameLst>
                                          <p:attrName>style.visibility</p:attrName>
                                        </p:attrNameLst>
                                      </p:cBhvr>
                                      <p:to>
                                        <p:strVal val="visible"/>
                                      </p:to>
                                    </p:set>
                                    <p:anim calcmode="lin" valueType="num">
                                      <p:cBhvr additive="base">
                                        <p:cTn dur="500"/>
                                        <p:tgtEl>
                                          <p:spTgt spid="126">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750"/>
                            </p:stCondLst>
                            <p:childTnLst>
                              <p:par>
                                <p:cTn fill="hold" nodeType="afterEffect" presetClass="entr" presetID="2" presetSubtype="1">
                                  <p:stCondLst>
                                    <p:cond delay="250"/>
                                  </p:stCondLst>
                                  <p:childTnLst>
                                    <p:set>
                                      <p:cBhvr>
                                        <p:cTn dur="1" fill="hold">
                                          <p:stCondLst>
                                            <p:cond delay="0"/>
                                          </p:stCondLst>
                                        </p:cTn>
                                        <p:tgtEl>
                                          <p:spTgt spid="126">
                                            <p:txEl>
                                              <p:pRg end="6" st="6"/>
                                            </p:txEl>
                                          </p:spTgt>
                                        </p:tgtEl>
                                        <p:attrNameLst>
                                          <p:attrName>style.visibility</p:attrName>
                                        </p:attrNameLst>
                                      </p:cBhvr>
                                      <p:to>
                                        <p:strVal val="visible"/>
                                      </p:to>
                                    </p:set>
                                    <p:anim calcmode="lin" valueType="num">
                                      <p:cBhvr additive="base">
                                        <p:cTn dur="500"/>
                                        <p:tgtEl>
                                          <p:spTgt spid="126">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250"/>
                            </p:stCondLst>
                            <p:childTnLst>
                              <p:par>
                                <p:cTn fill="hold" nodeType="afterEffect" presetClass="entr" presetID="2" presetSubtype="1">
                                  <p:stCondLst>
                                    <p:cond delay="250"/>
                                  </p:stCondLst>
                                  <p:childTnLst>
                                    <p:set>
                                      <p:cBhvr>
                                        <p:cTn dur="1" fill="hold">
                                          <p:stCondLst>
                                            <p:cond delay="0"/>
                                          </p:stCondLst>
                                        </p:cTn>
                                        <p:tgtEl>
                                          <p:spTgt spid="126">
                                            <p:txEl>
                                              <p:pRg end="7" st="7"/>
                                            </p:txEl>
                                          </p:spTgt>
                                        </p:tgtEl>
                                        <p:attrNameLst>
                                          <p:attrName>style.visibility</p:attrName>
                                        </p:attrNameLst>
                                      </p:cBhvr>
                                      <p:to>
                                        <p:strVal val="visible"/>
                                      </p:to>
                                    </p:set>
                                    <p:anim calcmode="lin" valueType="num">
                                      <p:cBhvr additive="base">
                                        <p:cTn dur="500"/>
                                        <p:tgtEl>
                                          <p:spTgt spid="126">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750"/>
                            </p:stCondLst>
                            <p:childTnLst>
                              <p:par>
                                <p:cTn fill="hold" nodeType="afterEffect" presetClass="entr" presetID="2" presetSubtype="1">
                                  <p:stCondLst>
                                    <p:cond delay="250"/>
                                  </p:stCondLst>
                                  <p:childTnLst>
                                    <p:set>
                                      <p:cBhvr>
                                        <p:cTn dur="1" fill="hold">
                                          <p:stCondLst>
                                            <p:cond delay="0"/>
                                          </p:stCondLst>
                                        </p:cTn>
                                        <p:tgtEl>
                                          <p:spTgt spid="126">
                                            <p:txEl>
                                              <p:pRg end="8" st="8"/>
                                            </p:txEl>
                                          </p:spTgt>
                                        </p:tgtEl>
                                        <p:attrNameLst>
                                          <p:attrName>style.visibility</p:attrName>
                                        </p:attrNameLst>
                                      </p:cBhvr>
                                      <p:to>
                                        <p:strVal val="visible"/>
                                      </p:to>
                                    </p:set>
                                    <p:anim calcmode="lin" valueType="num">
                                      <p:cBhvr additive="base">
                                        <p:cTn dur="500"/>
                                        <p:tgtEl>
                                          <p:spTgt spid="126">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4250"/>
                            </p:stCondLst>
                            <p:childTnLst>
                              <p:par>
                                <p:cTn fill="hold" nodeType="afterEffect" presetClass="entr" presetID="10" presetSubtype="0">
                                  <p:stCondLst>
                                    <p:cond delay="0"/>
                                  </p:stCondLst>
                                  <p:childTnLst>
                                    <p:set>
                                      <p:cBhvr>
                                        <p:cTn dur="1" fill="hold">
                                          <p:stCondLst>
                                            <p:cond delay="0"/>
                                          </p:stCondLst>
                                        </p:cTn>
                                        <p:tgtEl>
                                          <p:spTgt spid="127">
                                            <p:txEl>
                                              <p:pRg end="0" st="0"/>
                                            </p:txEl>
                                          </p:spTgt>
                                        </p:tgtEl>
                                        <p:attrNameLst>
                                          <p:attrName>style.visibility</p:attrName>
                                        </p:attrNameLst>
                                      </p:cBhvr>
                                      <p:to>
                                        <p:strVal val="visible"/>
                                      </p:to>
                                    </p:set>
                                    <p:animEffect filter="fade" transition="in">
                                      <p:cBhvr>
                                        <p:cTn dur="500"/>
                                        <p:tgtEl>
                                          <p:spTgt spid="127">
                                            <p:txEl>
                                              <p:pRg end="0" st="0"/>
                                            </p:txEl>
                                          </p:spTgt>
                                        </p:tgtEl>
                                      </p:cBhvr>
                                    </p:animEffect>
                                  </p:childTnLst>
                                </p:cTn>
                              </p:par>
                            </p:childTnLst>
                          </p:cTn>
                        </p:par>
                        <p:par>
                          <p:cTn fill="hold">
                            <p:stCondLst>
                              <p:cond delay="14750"/>
                            </p:stCondLst>
                            <p:childTnLst>
                              <p:par>
                                <p:cTn fill="hold" nodeType="afterEffect" presetClass="entr" presetID="10" presetSubtype="0">
                                  <p:stCondLst>
                                    <p:cond delay="0"/>
                                  </p:stCondLst>
                                  <p:childTnLst>
                                    <p:set>
                                      <p:cBhvr>
                                        <p:cTn dur="1" fill="hold">
                                          <p:stCondLst>
                                            <p:cond delay="0"/>
                                          </p:stCondLst>
                                        </p:cTn>
                                        <p:tgtEl>
                                          <p:spTgt spid="127">
                                            <p:txEl>
                                              <p:pRg end="1" st="1"/>
                                            </p:txEl>
                                          </p:spTgt>
                                        </p:tgtEl>
                                        <p:attrNameLst>
                                          <p:attrName>style.visibility</p:attrName>
                                        </p:attrNameLst>
                                      </p:cBhvr>
                                      <p:to>
                                        <p:strVal val="visible"/>
                                      </p:to>
                                    </p:set>
                                    <p:animEffect filter="fade" transition="in">
                                      <p:cBhvr>
                                        <p:cTn dur="500"/>
                                        <p:tgtEl>
                                          <p:spTgt spid="127">
                                            <p:txEl>
                                              <p:pRg end="1" st="1"/>
                                            </p:txEl>
                                          </p:spTgt>
                                        </p:tgtEl>
                                      </p:cBhvr>
                                    </p:animEffect>
                                  </p:childTnLst>
                                </p:cTn>
                              </p:par>
                            </p:childTnLst>
                          </p:cTn>
                        </p:par>
                        <p:par>
                          <p:cTn fill="hold">
                            <p:stCondLst>
                              <p:cond delay="15250"/>
                            </p:stCondLst>
                            <p:childTnLst>
                              <p:par>
                                <p:cTn fill="hold" nodeType="afterEffect" presetClass="entr" presetID="10" presetSubtype="0">
                                  <p:stCondLst>
                                    <p:cond delay="0"/>
                                  </p:stCondLst>
                                  <p:childTnLst>
                                    <p:set>
                                      <p:cBhvr>
                                        <p:cTn dur="1" fill="hold">
                                          <p:stCondLst>
                                            <p:cond delay="0"/>
                                          </p:stCondLst>
                                        </p:cTn>
                                        <p:tgtEl>
                                          <p:spTgt spid="127">
                                            <p:txEl>
                                              <p:pRg end="2" st="2"/>
                                            </p:txEl>
                                          </p:spTgt>
                                        </p:tgtEl>
                                        <p:attrNameLst>
                                          <p:attrName>style.visibility</p:attrName>
                                        </p:attrNameLst>
                                      </p:cBhvr>
                                      <p:to>
                                        <p:strVal val="visible"/>
                                      </p:to>
                                    </p:set>
                                    <p:animEffect filter="fade" transition="in">
                                      <p:cBhvr>
                                        <p:cTn dur="500"/>
                                        <p:tgtEl>
                                          <p:spTgt spid="127">
                                            <p:txEl>
                                              <p:pRg end="2" st="2"/>
                                            </p:txEl>
                                          </p:spTgt>
                                        </p:tgtEl>
                                      </p:cBhvr>
                                    </p:animEffect>
                                  </p:childTnLst>
                                </p:cTn>
                              </p:par>
                            </p:childTnLst>
                          </p:cTn>
                        </p:par>
                        <p:par>
                          <p:cTn fill="hold">
                            <p:stCondLst>
                              <p:cond delay="15750"/>
                            </p:stCondLst>
                            <p:childTnLst>
                              <p:par>
                                <p:cTn fill="hold" nodeType="afterEffect" presetClass="entr" presetID="10" presetSubtype="0">
                                  <p:stCondLst>
                                    <p:cond delay="0"/>
                                  </p:stCondLst>
                                  <p:childTnLst>
                                    <p:set>
                                      <p:cBhvr>
                                        <p:cTn dur="1" fill="hold">
                                          <p:stCondLst>
                                            <p:cond delay="0"/>
                                          </p:stCondLst>
                                        </p:cTn>
                                        <p:tgtEl>
                                          <p:spTgt spid="127">
                                            <p:txEl>
                                              <p:pRg end="3" st="3"/>
                                            </p:txEl>
                                          </p:spTgt>
                                        </p:tgtEl>
                                        <p:attrNameLst>
                                          <p:attrName>style.visibility</p:attrName>
                                        </p:attrNameLst>
                                      </p:cBhvr>
                                      <p:to>
                                        <p:strVal val="visible"/>
                                      </p:to>
                                    </p:set>
                                    <p:animEffect filter="fade" transition="in">
                                      <p:cBhvr>
                                        <p:cTn dur="500"/>
                                        <p:tgtEl>
                                          <p:spTgt spid="127">
                                            <p:txEl>
                                              <p:pRg end="3" st="3"/>
                                            </p:txEl>
                                          </p:spTgt>
                                        </p:tgtEl>
                                      </p:cBhvr>
                                    </p:animEffect>
                                  </p:childTnLst>
                                </p:cTn>
                              </p:par>
                            </p:childTnLst>
                          </p:cTn>
                        </p:par>
                        <p:par>
                          <p:cTn fill="hold">
                            <p:stCondLst>
                              <p:cond delay="16250"/>
                            </p:stCondLst>
                            <p:childTnLst>
                              <p:par>
                                <p:cTn fill="hold" nodeType="afterEffect" presetClass="entr" presetID="10" presetSubtype="0">
                                  <p:stCondLst>
                                    <p:cond delay="0"/>
                                  </p:stCondLst>
                                  <p:childTnLst>
                                    <p:set>
                                      <p:cBhvr>
                                        <p:cTn dur="1" fill="hold">
                                          <p:stCondLst>
                                            <p:cond delay="0"/>
                                          </p:stCondLst>
                                        </p:cTn>
                                        <p:tgtEl>
                                          <p:spTgt spid="127">
                                            <p:txEl>
                                              <p:pRg end="4" st="4"/>
                                            </p:txEl>
                                          </p:spTgt>
                                        </p:tgtEl>
                                        <p:attrNameLst>
                                          <p:attrName>style.visibility</p:attrName>
                                        </p:attrNameLst>
                                      </p:cBhvr>
                                      <p:to>
                                        <p:strVal val="visible"/>
                                      </p:to>
                                    </p:set>
                                    <p:animEffect filter="fade" transition="in">
                                      <p:cBhvr>
                                        <p:cTn dur="500"/>
                                        <p:tgtEl>
                                          <p:spTgt spid="127">
                                            <p:txEl>
                                              <p:pRg end="4" st="4"/>
                                            </p:txEl>
                                          </p:spTgt>
                                        </p:tgtEl>
                                      </p:cBhvr>
                                    </p:animEffect>
                                  </p:childTnLst>
                                </p:cTn>
                              </p:par>
                            </p:childTnLst>
                          </p:cTn>
                        </p:par>
                        <p:par>
                          <p:cTn fill="hold">
                            <p:stCondLst>
                              <p:cond delay="16750"/>
                            </p:stCondLst>
                            <p:childTnLst>
                              <p:par>
                                <p:cTn fill="hold" nodeType="afterEffect" presetClass="entr" presetID="10" presetSubtype="0">
                                  <p:stCondLst>
                                    <p:cond delay="0"/>
                                  </p:stCondLst>
                                  <p:childTnLst>
                                    <p:set>
                                      <p:cBhvr>
                                        <p:cTn dur="1" fill="hold">
                                          <p:stCondLst>
                                            <p:cond delay="0"/>
                                          </p:stCondLst>
                                        </p:cTn>
                                        <p:tgtEl>
                                          <p:spTgt spid="127">
                                            <p:txEl>
                                              <p:pRg end="5" st="5"/>
                                            </p:txEl>
                                          </p:spTgt>
                                        </p:tgtEl>
                                        <p:attrNameLst>
                                          <p:attrName>style.visibility</p:attrName>
                                        </p:attrNameLst>
                                      </p:cBhvr>
                                      <p:to>
                                        <p:strVal val="visible"/>
                                      </p:to>
                                    </p:set>
                                    <p:animEffect filter="fade" transition="in">
                                      <p:cBhvr>
                                        <p:cTn dur="500"/>
                                        <p:tgtEl>
                                          <p:spTgt spid="127">
                                            <p:txEl>
                                              <p:pRg end="5" st="5"/>
                                            </p:txEl>
                                          </p:spTgt>
                                        </p:tgtEl>
                                      </p:cBhvr>
                                    </p:animEffect>
                                  </p:childTnLst>
                                </p:cTn>
                              </p:par>
                            </p:childTnLst>
                          </p:cTn>
                        </p:par>
                        <p:par>
                          <p:cTn fill="hold">
                            <p:stCondLst>
                              <p:cond delay="17250"/>
                            </p:stCondLst>
                            <p:childTnLst>
                              <p:par>
                                <p:cTn fill="hold" nodeType="afterEffect" presetClass="entr" presetID="10" presetSubtype="0">
                                  <p:stCondLst>
                                    <p:cond delay="0"/>
                                  </p:stCondLst>
                                  <p:childTnLst>
                                    <p:set>
                                      <p:cBhvr>
                                        <p:cTn dur="1" fill="hold">
                                          <p:stCondLst>
                                            <p:cond delay="0"/>
                                          </p:stCondLst>
                                        </p:cTn>
                                        <p:tgtEl>
                                          <p:spTgt spid="127">
                                            <p:txEl>
                                              <p:pRg end="6" st="6"/>
                                            </p:txEl>
                                          </p:spTgt>
                                        </p:tgtEl>
                                        <p:attrNameLst>
                                          <p:attrName>style.visibility</p:attrName>
                                        </p:attrNameLst>
                                      </p:cBhvr>
                                      <p:to>
                                        <p:strVal val="visible"/>
                                      </p:to>
                                    </p:set>
                                    <p:animEffect filter="fade" transition="in">
                                      <p:cBhvr>
                                        <p:cTn dur="500"/>
                                        <p:tgtEl>
                                          <p:spTgt spid="127">
                                            <p:txEl>
                                              <p:pRg end="6" st="6"/>
                                            </p:txEl>
                                          </p:spTgt>
                                        </p:tgtEl>
                                      </p:cBhvr>
                                    </p:animEffect>
                                  </p:childTnLst>
                                </p:cTn>
                              </p:par>
                            </p:childTnLst>
                          </p:cTn>
                        </p:par>
                        <p:par>
                          <p:cTn fill="hold">
                            <p:stCondLst>
                              <p:cond delay="17750"/>
                            </p:stCondLst>
                            <p:childTnLst>
                              <p:par>
                                <p:cTn fill="hold" nodeType="afterEffect" presetClass="entr" presetID="10" presetSubtype="0">
                                  <p:stCondLst>
                                    <p:cond delay="0"/>
                                  </p:stCondLst>
                                  <p:childTnLst>
                                    <p:set>
                                      <p:cBhvr>
                                        <p:cTn dur="1" fill="hold">
                                          <p:stCondLst>
                                            <p:cond delay="0"/>
                                          </p:stCondLst>
                                        </p:cTn>
                                        <p:tgtEl>
                                          <p:spTgt spid="127">
                                            <p:txEl>
                                              <p:pRg end="7" st="7"/>
                                            </p:txEl>
                                          </p:spTgt>
                                        </p:tgtEl>
                                        <p:attrNameLst>
                                          <p:attrName>style.visibility</p:attrName>
                                        </p:attrNameLst>
                                      </p:cBhvr>
                                      <p:to>
                                        <p:strVal val="visible"/>
                                      </p:to>
                                    </p:set>
                                    <p:animEffect filter="fade" transition="in">
                                      <p:cBhvr>
                                        <p:cTn dur="500"/>
                                        <p:tgtEl>
                                          <p:spTgt spid="127">
                                            <p:txEl>
                                              <p:pRg end="7" st="7"/>
                                            </p:txEl>
                                          </p:spTgt>
                                        </p:tgtEl>
                                      </p:cBhvr>
                                    </p:animEffect>
                                  </p:childTnLst>
                                </p:cTn>
                              </p:par>
                            </p:childTnLst>
                          </p:cTn>
                        </p:par>
                        <p:par>
                          <p:cTn fill="hold">
                            <p:stCondLst>
                              <p:cond delay="18250"/>
                            </p:stCondLst>
                            <p:childTnLst>
                              <p:par>
                                <p:cTn fill="hold" nodeType="afterEffect" presetClass="entr" presetID="10" presetSubtype="0">
                                  <p:stCondLst>
                                    <p:cond delay="0"/>
                                  </p:stCondLst>
                                  <p:childTnLst>
                                    <p:set>
                                      <p:cBhvr>
                                        <p:cTn dur="1" fill="hold">
                                          <p:stCondLst>
                                            <p:cond delay="0"/>
                                          </p:stCondLst>
                                        </p:cTn>
                                        <p:tgtEl>
                                          <p:spTgt spid="127">
                                            <p:txEl>
                                              <p:pRg end="8" st="8"/>
                                            </p:txEl>
                                          </p:spTgt>
                                        </p:tgtEl>
                                        <p:attrNameLst>
                                          <p:attrName>style.visibility</p:attrName>
                                        </p:attrNameLst>
                                      </p:cBhvr>
                                      <p:to>
                                        <p:strVal val="visible"/>
                                      </p:to>
                                    </p:set>
                                    <p:animEffect filter="fade" transition="in">
                                      <p:cBhvr>
                                        <p:cTn dur="500"/>
                                        <p:tgtEl>
                                          <p:spTgt spid="127">
                                            <p:txEl>
                                              <p:pRg end="8" st="8"/>
                                            </p:txEl>
                                          </p:spTgt>
                                        </p:tgtEl>
                                      </p:cBhvr>
                                    </p:animEffect>
                                  </p:childTnLst>
                                </p:cTn>
                              </p:par>
                            </p:childTnLst>
                          </p:cTn>
                        </p:par>
                        <p:par>
                          <p:cTn fill="hold">
                            <p:stCondLst>
                              <p:cond delay="18750"/>
                            </p:stCondLst>
                            <p:childTnLst>
                              <p:par>
                                <p:cTn fill="hold" nodeType="afterEffect" presetClass="entr" presetID="2" presetSubtype="1">
                                  <p:stCondLst>
                                    <p:cond delay="250"/>
                                  </p:stCondLst>
                                  <p:childTnLst>
                                    <p:set>
                                      <p:cBhvr>
                                        <p:cTn dur="1" fill="hold">
                                          <p:stCondLst>
                                            <p:cond delay="0"/>
                                          </p:stCondLst>
                                        </p:cTn>
                                        <p:tgtEl>
                                          <p:spTgt spid="128">
                                            <p:txEl>
                                              <p:pRg end="0" st="0"/>
                                            </p:txEl>
                                          </p:spTgt>
                                        </p:tgtEl>
                                        <p:attrNameLst>
                                          <p:attrName>style.visibility</p:attrName>
                                        </p:attrNameLst>
                                      </p:cBhvr>
                                      <p:to>
                                        <p:strVal val="visible"/>
                                      </p:to>
                                    </p:set>
                                    <p:anim calcmode="lin" valueType="num">
                                      <p:cBhvr additive="base">
                                        <p:cTn dur="500"/>
                                        <p:tgtEl>
                                          <p:spTgt spid="128">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250"/>
                            </p:stCondLst>
                            <p:childTnLst>
                              <p:par>
                                <p:cTn fill="hold" nodeType="afterEffect" presetClass="entr" presetID="2" presetSubtype="1">
                                  <p:stCondLst>
                                    <p:cond delay="250"/>
                                  </p:stCondLst>
                                  <p:childTnLst>
                                    <p:set>
                                      <p:cBhvr>
                                        <p:cTn dur="1" fill="hold">
                                          <p:stCondLst>
                                            <p:cond delay="0"/>
                                          </p:stCondLst>
                                        </p:cTn>
                                        <p:tgtEl>
                                          <p:spTgt spid="128">
                                            <p:txEl>
                                              <p:pRg end="1" st="1"/>
                                            </p:txEl>
                                          </p:spTgt>
                                        </p:tgtEl>
                                        <p:attrNameLst>
                                          <p:attrName>style.visibility</p:attrName>
                                        </p:attrNameLst>
                                      </p:cBhvr>
                                      <p:to>
                                        <p:strVal val="visible"/>
                                      </p:to>
                                    </p:set>
                                    <p:anim calcmode="lin" valueType="num">
                                      <p:cBhvr additive="base">
                                        <p:cTn dur="500"/>
                                        <p:tgtEl>
                                          <p:spTgt spid="128">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750"/>
                            </p:stCondLst>
                            <p:childTnLst>
                              <p:par>
                                <p:cTn fill="hold" nodeType="afterEffect" presetClass="entr" presetID="2" presetSubtype="1">
                                  <p:stCondLst>
                                    <p:cond delay="250"/>
                                  </p:stCondLst>
                                  <p:childTnLst>
                                    <p:set>
                                      <p:cBhvr>
                                        <p:cTn dur="1" fill="hold">
                                          <p:stCondLst>
                                            <p:cond delay="0"/>
                                          </p:stCondLst>
                                        </p:cTn>
                                        <p:tgtEl>
                                          <p:spTgt spid="128">
                                            <p:txEl>
                                              <p:pRg end="2" st="2"/>
                                            </p:txEl>
                                          </p:spTgt>
                                        </p:tgtEl>
                                        <p:attrNameLst>
                                          <p:attrName>style.visibility</p:attrName>
                                        </p:attrNameLst>
                                      </p:cBhvr>
                                      <p:to>
                                        <p:strVal val="visible"/>
                                      </p:to>
                                    </p:set>
                                    <p:anim calcmode="lin" valueType="num">
                                      <p:cBhvr additive="base">
                                        <p:cTn dur="500"/>
                                        <p:tgtEl>
                                          <p:spTgt spid="128">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250"/>
                            </p:stCondLst>
                            <p:childTnLst>
                              <p:par>
                                <p:cTn fill="hold" nodeType="afterEffect" presetClass="entr" presetID="2" presetSubtype="1">
                                  <p:stCondLst>
                                    <p:cond delay="250"/>
                                  </p:stCondLst>
                                  <p:childTnLst>
                                    <p:set>
                                      <p:cBhvr>
                                        <p:cTn dur="1" fill="hold">
                                          <p:stCondLst>
                                            <p:cond delay="0"/>
                                          </p:stCondLst>
                                        </p:cTn>
                                        <p:tgtEl>
                                          <p:spTgt spid="128">
                                            <p:txEl>
                                              <p:pRg end="3" st="3"/>
                                            </p:txEl>
                                          </p:spTgt>
                                        </p:tgtEl>
                                        <p:attrNameLst>
                                          <p:attrName>style.visibility</p:attrName>
                                        </p:attrNameLst>
                                      </p:cBhvr>
                                      <p:to>
                                        <p:strVal val="visible"/>
                                      </p:to>
                                    </p:set>
                                    <p:anim calcmode="lin" valueType="num">
                                      <p:cBhvr additive="base">
                                        <p:cTn dur="500"/>
                                        <p:tgtEl>
                                          <p:spTgt spid="128">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750"/>
                            </p:stCondLst>
                            <p:childTnLst>
                              <p:par>
                                <p:cTn fill="hold" nodeType="afterEffect" presetClass="entr" presetID="2" presetSubtype="1">
                                  <p:stCondLst>
                                    <p:cond delay="250"/>
                                  </p:stCondLst>
                                  <p:childTnLst>
                                    <p:set>
                                      <p:cBhvr>
                                        <p:cTn dur="1" fill="hold">
                                          <p:stCondLst>
                                            <p:cond delay="0"/>
                                          </p:stCondLst>
                                        </p:cTn>
                                        <p:tgtEl>
                                          <p:spTgt spid="128">
                                            <p:txEl>
                                              <p:pRg end="4" st="4"/>
                                            </p:txEl>
                                          </p:spTgt>
                                        </p:tgtEl>
                                        <p:attrNameLst>
                                          <p:attrName>style.visibility</p:attrName>
                                        </p:attrNameLst>
                                      </p:cBhvr>
                                      <p:to>
                                        <p:strVal val="visible"/>
                                      </p:to>
                                    </p:set>
                                    <p:anim calcmode="lin" valueType="num">
                                      <p:cBhvr additive="base">
                                        <p:cTn dur="500"/>
                                        <p:tgtEl>
                                          <p:spTgt spid="128">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250"/>
                            </p:stCondLst>
                            <p:childTnLst>
                              <p:par>
                                <p:cTn fill="hold" nodeType="afterEffect" presetClass="entr" presetID="2" presetSubtype="1">
                                  <p:stCondLst>
                                    <p:cond delay="250"/>
                                  </p:stCondLst>
                                  <p:childTnLst>
                                    <p:set>
                                      <p:cBhvr>
                                        <p:cTn dur="1" fill="hold">
                                          <p:stCondLst>
                                            <p:cond delay="0"/>
                                          </p:stCondLst>
                                        </p:cTn>
                                        <p:tgtEl>
                                          <p:spTgt spid="128">
                                            <p:txEl>
                                              <p:pRg end="5" st="5"/>
                                            </p:txEl>
                                          </p:spTgt>
                                        </p:tgtEl>
                                        <p:attrNameLst>
                                          <p:attrName>style.visibility</p:attrName>
                                        </p:attrNameLst>
                                      </p:cBhvr>
                                      <p:to>
                                        <p:strVal val="visible"/>
                                      </p:to>
                                    </p:set>
                                    <p:anim calcmode="lin" valueType="num">
                                      <p:cBhvr additive="base">
                                        <p:cTn dur="500"/>
                                        <p:tgtEl>
                                          <p:spTgt spid="128">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50"/>
                            </p:stCondLst>
                            <p:childTnLst>
                              <p:par>
                                <p:cTn fill="hold" nodeType="afterEffect" presetClass="entr" presetID="2" presetSubtype="1">
                                  <p:stCondLst>
                                    <p:cond delay="250"/>
                                  </p:stCondLst>
                                  <p:childTnLst>
                                    <p:set>
                                      <p:cBhvr>
                                        <p:cTn dur="1" fill="hold">
                                          <p:stCondLst>
                                            <p:cond delay="0"/>
                                          </p:stCondLst>
                                        </p:cTn>
                                        <p:tgtEl>
                                          <p:spTgt spid="128">
                                            <p:txEl>
                                              <p:pRg end="6" st="6"/>
                                            </p:txEl>
                                          </p:spTgt>
                                        </p:tgtEl>
                                        <p:attrNameLst>
                                          <p:attrName>style.visibility</p:attrName>
                                        </p:attrNameLst>
                                      </p:cBhvr>
                                      <p:to>
                                        <p:strVal val="visible"/>
                                      </p:to>
                                    </p:set>
                                    <p:anim calcmode="lin" valueType="num">
                                      <p:cBhvr additive="base">
                                        <p:cTn dur="500"/>
                                        <p:tgtEl>
                                          <p:spTgt spid="128">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250"/>
                            </p:stCondLst>
                            <p:childTnLst>
                              <p:par>
                                <p:cTn fill="hold" nodeType="afterEffect" presetClass="entr" presetID="2" presetSubtype="1">
                                  <p:stCondLst>
                                    <p:cond delay="250"/>
                                  </p:stCondLst>
                                  <p:childTnLst>
                                    <p:set>
                                      <p:cBhvr>
                                        <p:cTn dur="1" fill="hold">
                                          <p:stCondLst>
                                            <p:cond delay="0"/>
                                          </p:stCondLst>
                                        </p:cTn>
                                        <p:tgtEl>
                                          <p:spTgt spid="128">
                                            <p:txEl>
                                              <p:pRg end="7" st="7"/>
                                            </p:txEl>
                                          </p:spTgt>
                                        </p:tgtEl>
                                        <p:attrNameLst>
                                          <p:attrName>style.visibility</p:attrName>
                                        </p:attrNameLst>
                                      </p:cBhvr>
                                      <p:to>
                                        <p:strVal val="visible"/>
                                      </p:to>
                                    </p:set>
                                    <p:anim calcmode="lin" valueType="num">
                                      <p:cBhvr additive="base">
                                        <p:cTn dur="500"/>
                                        <p:tgtEl>
                                          <p:spTgt spid="128">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750"/>
                            </p:stCondLst>
                            <p:childTnLst>
                              <p:par>
                                <p:cTn fill="hold" nodeType="afterEffect" presetClass="entr" presetID="2" presetSubtype="1">
                                  <p:stCondLst>
                                    <p:cond delay="250"/>
                                  </p:stCondLst>
                                  <p:childTnLst>
                                    <p:set>
                                      <p:cBhvr>
                                        <p:cTn dur="1" fill="hold">
                                          <p:stCondLst>
                                            <p:cond delay="0"/>
                                          </p:stCondLst>
                                        </p:cTn>
                                        <p:tgtEl>
                                          <p:spTgt spid="128">
                                            <p:txEl>
                                              <p:pRg end="8" st="8"/>
                                            </p:txEl>
                                          </p:spTgt>
                                        </p:tgtEl>
                                        <p:attrNameLst>
                                          <p:attrName>style.visibility</p:attrName>
                                        </p:attrNameLst>
                                      </p:cBhvr>
                                      <p:to>
                                        <p:strVal val="visible"/>
                                      </p:to>
                                    </p:set>
                                    <p:anim calcmode="lin" valueType="num">
                                      <p:cBhvr additive="base">
                                        <p:cTn dur="500"/>
                                        <p:tgtEl>
                                          <p:spTgt spid="128">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250"/>
                            </p:stCondLst>
                            <p:childTnLst>
                              <p:par>
                                <p:cTn fill="hold" nodeType="afterEffect" presetClass="entr" presetID="10" presetSubtype="0">
                                  <p:stCondLst>
                                    <p:cond delay="0"/>
                                  </p:stCondLst>
                                  <p:childTnLst>
                                    <p:set>
                                      <p:cBhvr>
                                        <p:cTn dur="1" fill="hold">
                                          <p:stCondLst>
                                            <p:cond delay="0"/>
                                          </p:stCondLst>
                                        </p:cTn>
                                        <p:tgtEl>
                                          <p:spTgt spid="129">
                                            <p:txEl>
                                              <p:pRg end="0" st="0"/>
                                            </p:txEl>
                                          </p:spTgt>
                                        </p:tgtEl>
                                        <p:attrNameLst>
                                          <p:attrName>style.visibility</p:attrName>
                                        </p:attrNameLst>
                                      </p:cBhvr>
                                      <p:to>
                                        <p:strVal val="visible"/>
                                      </p:to>
                                    </p:set>
                                    <p:animEffect filter="fade" transition="in">
                                      <p:cBhvr>
                                        <p:cTn dur="500"/>
                                        <p:tgtEl>
                                          <p:spTgt spid="129">
                                            <p:txEl>
                                              <p:pRg end="0" st="0"/>
                                            </p:txEl>
                                          </p:spTgt>
                                        </p:tgtEl>
                                      </p:cBhvr>
                                    </p:animEffect>
                                  </p:childTnLst>
                                </p:cTn>
                              </p:par>
                            </p:childTnLst>
                          </p:cTn>
                        </p:par>
                        <p:par>
                          <p:cTn fill="hold">
                            <p:stCondLst>
                              <p:cond delay="23750"/>
                            </p:stCondLst>
                            <p:childTnLst>
                              <p:par>
                                <p:cTn fill="hold" nodeType="afterEffect" presetClass="entr" presetID="10" presetSubtype="0">
                                  <p:stCondLst>
                                    <p:cond delay="0"/>
                                  </p:stCondLst>
                                  <p:childTnLst>
                                    <p:set>
                                      <p:cBhvr>
                                        <p:cTn dur="1" fill="hold">
                                          <p:stCondLst>
                                            <p:cond delay="0"/>
                                          </p:stCondLst>
                                        </p:cTn>
                                        <p:tgtEl>
                                          <p:spTgt spid="129">
                                            <p:txEl>
                                              <p:pRg end="1" st="1"/>
                                            </p:txEl>
                                          </p:spTgt>
                                        </p:tgtEl>
                                        <p:attrNameLst>
                                          <p:attrName>style.visibility</p:attrName>
                                        </p:attrNameLst>
                                      </p:cBhvr>
                                      <p:to>
                                        <p:strVal val="visible"/>
                                      </p:to>
                                    </p:set>
                                    <p:animEffect filter="fade" transition="in">
                                      <p:cBhvr>
                                        <p:cTn dur="500"/>
                                        <p:tgtEl>
                                          <p:spTgt spid="129">
                                            <p:txEl>
                                              <p:pRg end="1" st="1"/>
                                            </p:txEl>
                                          </p:spTgt>
                                        </p:tgtEl>
                                      </p:cBhvr>
                                    </p:animEffect>
                                  </p:childTnLst>
                                </p:cTn>
                              </p:par>
                            </p:childTnLst>
                          </p:cTn>
                        </p:par>
                        <p:par>
                          <p:cTn fill="hold">
                            <p:stCondLst>
                              <p:cond delay="24250"/>
                            </p:stCondLst>
                            <p:childTnLst>
                              <p:par>
                                <p:cTn fill="hold" nodeType="afterEffect" presetClass="entr" presetID="10" presetSubtype="0">
                                  <p:stCondLst>
                                    <p:cond delay="0"/>
                                  </p:stCondLst>
                                  <p:childTnLst>
                                    <p:set>
                                      <p:cBhvr>
                                        <p:cTn dur="1" fill="hold">
                                          <p:stCondLst>
                                            <p:cond delay="0"/>
                                          </p:stCondLst>
                                        </p:cTn>
                                        <p:tgtEl>
                                          <p:spTgt spid="129">
                                            <p:txEl>
                                              <p:pRg end="2" st="2"/>
                                            </p:txEl>
                                          </p:spTgt>
                                        </p:tgtEl>
                                        <p:attrNameLst>
                                          <p:attrName>style.visibility</p:attrName>
                                        </p:attrNameLst>
                                      </p:cBhvr>
                                      <p:to>
                                        <p:strVal val="visible"/>
                                      </p:to>
                                    </p:set>
                                    <p:animEffect filter="fade" transition="in">
                                      <p:cBhvr>
                                        <p:cTn dur="500"/>
                                        <p:tgtEl>
                                          <p:spTgt spid="129">
                                            <p:txEl>
                                              <p:pRg end="2" st="2"/>
                                            </p:txEl>
                                          </p:spTgt>
                                        </p:tgtEl>
                                      </p:cBhvr>
                                    </p:animEffect>
                                  </p:childTnLst>
                                </p:cTn>
                              </p:par>
                            </p:childTnLst>
                          </p:cTn>
                        </p:par>
                        <p:par>
                          <p:cTn fill="hold">
                            <p:stCondLst>
                              <p:cond delay="24750"/>
                            </p:stCondLst>
                            <p:childTnLst>
                              <p:par>
                                <p:cTn fill="hold" nodeType="afterEffect" presetClass="entr" presetID="10" presetSubtype="0">
                                  <p:stCondLst>
                                    <p:cond delay="0"/>
                                  </p:stCondLst>
                                  <p:childTnLst>
                                    <p:set>
                                      <p:cBhvr>
                                        <p:cTn dur="1" fill="hold">
                                          <p:stCondLst>
                                            <p:cond delay="0"/>
                                          </p:stCondLst>
                                        </p:cTn>
                                        <p:tgtEl>
                                          <p:spTgt spid="129">
                                            <p:txEl>
                                              <p:pRg end="3" st="3"/>
                                            </p:txEl>
                                          </p:spTgt>
                                        </p:tgtEl>
                                        <p:attrNameLst>
                                          <p:attrName>style.visibility</p:attrName>
                                        </p:attrNameLst>
                                      </p:cBhvr>
                                      <p:to>
                                        <p:strVal val="visible"/>
                                      </p:to>
                                    </p:set>
                                    <p:animEffect filter="fade" transition="in">
                                      <p:cBhvr>
                                        <p:cTn dur="500"/>
                                        <p:tgtEl>
                                          <p:spTgt spid="129">
                                            <p:txEl>
                                              <p:pRg end="3" st="3"/>
                                            </p:txEl>
                                          </p:spTgt>
                                        </p:tgtEl>
                                      </p:cBhvr>
                                    </p:animEffect>
                                  </p:childTnLst>
                                </p:cTn>
                              </p:par>
                            </p:childTnLst>
                          </p:cTn>
                        </p:par>
                        <p:par>
                          <p:cTn fill="hold">
                            <p:stCondLst>
                              <p:cond delay="25250"/>
                            </p:stCondLst>
                            <p:childTnLst>
                              <p:par>
                                <p:cTn fill="hold" nodeType="afterEffect" presetClass="entr" presetID="10" presetSubtype="0">
                                  <p:stCondLst>
                                    <p:cond delay="0"/>
                                  </p:stCondLst>
                                  <p:childTnLst>
                                    <p:set>
                                      <p:cBhvr>
                                        <p:cTn dur="1" fill="hold">
                                          <p:stCondLst>
                                            <p:cond delay="0"/>
                                          </p:stCondLst>
                                        </p:cTn>
                                        <p:tgtEl>
                                          <p:spTgt spid="129">
                                            <p:txEl>
                                              <p:pRg end="4" st="4"/>
                                            </p:txEl>
                                          </p:spTgt>
                                        </p:tgtEl>
                                        <p:attrNameLst>
                                          <p:attrName>style.visibility</p:attrName>
                                        </p:attrNameLst>
                                      </p:cBhvr>
                                      <p:to>
                                        <p:strVal val="visible"/>
                                      </p:to>
                                    </p:set>
                                    <p:animEffect filter="fade" transition="in">
                                      <p:cBhvr>
                                        <p:cTn dur="500"/>
                                        <p:tgtEl>
                                          <p:spTgt spid="129">
                                            <p:txEl>
                                              <p:pRg end="4" st="4"/>
                                            </p:txEl>
                                          </p:spTgt>
                                        </p:tgtEl>
                                      </p:cBhvr>
                                    </p:animEffect>
                                  </p:childTnLst>
                                </p:cTn>
                              </p:par>
                            </p:childTnLst>
                          </p:cTn>
                        </p:par>
                        <p:par>
                          <p:cTn fill="hold">
                            <p:stCondLst>
                              <p:cond delay="25750"/>
                            </p:stCondLst>
                            <p:childTnLst>
                              <p:par>
                                <p:cTn fill="hold" nodeType="afterEffect" presetClass="entr" presetID="10" presetSubtype="0">
                                  <p:stCondLst>
                                    <p:cond delay="0"/>
                                  </p:stCondLst>
                                  <p:childTnLst>
                                    <p:set>
                                      <p:cBhvr>
                                        <p:cTn dur="1" fill="hold">
                                          <p:stCondLst>
                                            <p:cond delay="0"/>
                                          </p:stCondLst>
                                        </p:cTn>
                                        <p:tgtEl>
                                          <p:spTgt spid="129">
                                            <p:txEl>
                                              <p:pRg end="5" st="5"/>
                                            </p:txEl>
                                          </p:spTgt>
                                        </p:tgtEl>
                                        <p:attrNameLst>
                                          <p:attrName>style.visibility</p:attrName>
                                        </p:attrNameLst>
                                      </p:cBhvr>
                                      <p:to>
                                        <p:strVal val="visible"/>
                                      </p:to>
                                    </p:set>
                                    <p:animEffect filter="fade" transition="in">
                                      <p:cBhvr>
                                        <p:cTn dur="500"/>
                                        <p:tgtEl>
                                          <p:spTgt spid="129">
                                            <p:txEl>
                                              <p:pRg end="5" st="5"/>
                                            </p:txEl>
                                          </p:spTgt>
                                        </p:tgtEl>
                                      </p:cBhvr>
                                    </p:animEffect>
                                  </p:childTnLst>
                                </p:cTn>
                              </p:par>
                            </p:childTnLst>
                          </p:cTn>
                        </p:par>
                        <p:par>
                          <p:cTn fill="hold">
                            <p:stCondLst>
                              <p:cond delay="26250"/>
                            </p:stCondLst>
                            <p:childTnLst>
                              <p:par>
                                <p:cTn fill="hold" nodeType="afterEffect" presetClass="entr" presetID="10" presetSubtype="0">
                                  <p:stCondLst>
                                    <p:cond delay="0"/>
                                  </p:stCondLst>
                                  <p:childTnLst>
                                    <p:set>
                                      <p:cBhvr>
                                        <p:cTn dur="1" fill="hold">
                                          <p:stCondLst>
                                            <p:cond delay="0"/>
                                          </p:stCondLst>
                                        </p:cTn>
                                        <p:tgtEl>
                                          <p:spTgt spid="129">
                                            <p:txEl>
                                              <p:pRg end="6" st="6"/>
                                            </p:txEl>
                                          </p:spTgt>
                                        </p:tgtEl>
                                        <p:attrNameLst>
                                          <p:attrName>style.visibility</p:attrName>
                                        </p:attrNameLst>
                                      </p:cBhvr>
                                      <p:to>
                                        <p:strVal val="visible"/>
                                      </p:to>
                                    </p:set>
                                    <p:animEffect filter="fade" transition="in">
                                      <p:cBhvr>
                                        <p:cTn dur="500"/>
                                        <p:tgtEl>
                                          <p:spTgt spid="129">
                                            <p:txEl>
                                              <p:pRg end="6" st="6"/>
                                            </p:txEl>
                                          </p:spTgt>
                                        </p:tgtEl>
                                      </p:cBhvr>
                                    </p:animEffect>
                                  </p:childTnLst>
                                </p:cTn>
                              </p:par>
                            </p:childTnLst>
                          </p:cTn>
                        </p:par>
                        <p:par>
                          <p:cTn fill="hold">
                            <p:stCondLst>
                              <p:cond delay="26750"/>
                            </p:stCondLst>
                            <p:childTnLst>
                              <p:par>
                                <p:cTn fill="hold" nodeType="afterEffect" presetClass="entr" presetID="10" presetSubtype="0">
                                  <p:stCondLst>
                                    <p:cond delay="0"/>
                                  </p:stCondLst>
                                  <p:childTnLst>
                                    <p:set>
                                      <p:cBhvr>
                                        <p:cTn dur="1" fill="hold">
                                          <p:stCondLst>
                                            <p:cond delay="0"/>
                                          </p:stCondLst>
                                        </p:cTn>
                                        <p:tgtEl>
                                          <p:spTgt spid="129">
                                            <p:txEl>
                                              <p:pRg end="7" st="7"/>
                                            </p:txEl>
                                          </p:spTgt>
                                        </p:tgtEl>
                                        <p:attrNameLst>
                                          <p:attrName>style.visibility</p:attrName>
                                        </p:attrNameLst>
                                      </p:cBhvr>
                                      <p:to>
                                        <p:strVal val="visible"/>
                                      </p:to>
                                    </p:set>
                                    <p:animEffect filter="fade" transition="in">
                                      <p:cBhvr>
                                        <p:cTn dur="500"/>
                                        <p:tgtEl>
                                          <p:spTgt spid="129">
                                            <p:txEl>
                                              <p:pRg end="7" st="7"/>
                                            </p:txEl>
                                          </p:spTgt>
                                        </p:tgtEl>
                                      </p:cBhvr>
                                    </p:animEffect>
                                  </p:childTnLst>
                                </p:cTn>
                              </p:par>
                            </p:childTnLst>
                          </p:cTn>
                        </p:par>
                        <p:par>
                          <p:cTn fill="hold">
                            <p:stCondLst>
                              <p:cond delay="27250"/>
                            </p:stCondLst>
                            <p:childTnLst>
                              <p:par>
                                <p:cTn fill="hold" nodeType="afterEffect" presetClass="entr" presetID="10" presetSubtype="0">
                                  <p:stCondLst>
                                    <p:cond delay="0"/>
                                  </p:stCondLst>
                                  <p:childTnLst>
                                    <p:set>
                                      <p:cBhvr>
                                        <p:cTn dur="1" fill="hold">
                                          <p:stCondLst>
                                            <p:cond delay="0"/>
                                          </p:stCondLst>
                                        </p:cTn>
                                        <p:tgtEl>
                                          <p:spTgt spid="129">
                                            <p:txEl>
                                              <p:pRg end="8" st="8"/>
                                            </p:txEl>
                                          </p:spTgt>
                                        </p:tgtEl>
                                        <p:attrNameLst>
                                          <p:attrName>style.visibility</p:attrName>
                                        </p:attrNameLst>
                                      </p:cBhvr>
                                      <p:to>
                                        <p:strVal val="visible"/>
                                      </p:to>
                                    </p:set>
                                    <p:animEffect filter="fade" transition="in">
                                      <p:cBhvr>
                                        <p:cTn dur="500"/>
                                        <p:tgtEl>
                                          <p:spTgt spid="129">
                                            <p:txEl>
                                              <p:pRg end="8" st="8"/>
                                            </p:txEl>
                                          </p:spTgt>
                                        </p:tgtEl>
                                      </p:cBhvr>
                                    </p:animEffect>
                                  </p:childTnLst>
                                </p:cTn>
                              </p:par>
                            </p:childTnLst>
                          </p:cTn>
                        </p:par>
                        <p:par>
                          <p:cTn fill="hold">
                            <p:stCondLst>
                              <p:cond delay="27750"/>
                            </p:stCondLst>
                            <p:childTnLst>
                              <p:par>
                                <p:cTn fill="hold" nodeType="afterEffect" presetClass="entr" presetID="2" presetSubtype="4">
                                  <p:stCondLst>
                                    <p:cond delay="250"/>
                                  </p:stCondLst>
                                  <p:childTnLst>
                                    <p:set>
                                      <p:cBhvr>
                                        <p:cTn dur="1" fill="hold">
                                          <p:stCondLst>
                                            <p:cond delay="0"/>
                                          </p:stCondLst>
                                        </p:cTn>
                                        <p:tgtEl>
                                          <p:spTgt spid="130">
                                            <p:txEl>
                                              <p:pRg end="0" st="0"/>
                                            </p:txEl>
                                          </p:spTgt>
                                        </p:tgtEl>
                                        <p:attrNameLst>
                                          <p:attrName>style.visibility</p:attrName>
                                        </p:attrNameLst>
                                      </p:cBhvr>
                                      <p:to>
                                        <p:strVal val="visible"/>
                                      </p:to>
                                    </p:set>
                                    <p:anim calcmode="lin" valueType="num">
                                      <p:cBhvr additive="base">
                                        <p:cTn dur="500"/>
                                        <p:tgtEl>
                                          <p:spTgt spid="130">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8250"/>
                            </p:stCondLst>
                            <p:childTnLst>
                              <p:par>
                                <p:cTn fill="hold" nodeType="afterEffect" presetClass="entr" presetID="2" presetSubtype="4">
                                  <p:stCondLst>
                                    <p:cond delay="250"/>
                                  </p:stCondLst>
                                  <p:childTnLst>
                                    <p:set>
                                      <p:cBhvr>
                                        <p:cTn dur="1" fill="hold">
                                          <p:stCondLst>
                                            <p:cond delay="0"/>
                                          </p:stCondLst>
                                        </p:cTn>
                                        <p:tgtEl>
                                          <p:spTgt spid="130">
                                            <p:txEl>
                                              <p:pRg end="1" st="1"/>
                                            </p:txEl>
                                          </p:spTgt>
                                        </p:tgtEl>
                                        <p:attrNameLst>
                                          <p:attrName>style.visibility</p:attrName>
                                        </p:attrNameLst>
                                      </p:cBhvr>
                                      <p:to>
                                        <p:strVal val="visible"/>
                                      </p:to>
                                    </p:set>
                                    <p:anim calcmode="lin" valueType="num">
                                      <p:cBhvr additive="base">
                                        <p:cTn dur="500"/>
                                        <p:tgtEl>
                                          <p:spTgt spid="130">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8750"/>
                            </p:stCondLst>
                            <p:childTnLst>
                              <p:par>
                                <p:cTn fill="hold" nodeType="afterEffect" presetClass="entr" presetID="2" presetSubtype="4">
                                  <p:stCondLst>
                                    <p:cond delay="250"/>
                                  </p:stCondLst>
                                  <p:childTnLst>
                                    <p:set>
                                      <p:cBhvr>
                                        <p:cTn dur="1" fill="hold">
                                          <p:stCondLst>
                                            <p:cond delay="0"/>
                                          </p:stCondLst>
                                        </p:cTn>
                                        <p:tgtEl>
                                          <p:spTgt spid="130">
                                            <p:txEl>
                                              <p:pRg end="2" st="2"/>
                                            </p:txEl>
                                          </p:spTgt>
                                        </p:tgtEl>
                                        <p:attrNameLst>
                                          <p:attrName>style.visibility</p:attrName>
                                        </p:attrNameLst>
                                      </p:cBhvr>
                                      <p:to>
                                        <p:strVal val="visible"/>
                                      </p:to>
                                    </p:set>
                                    <p:anim calcmode="lin" valueType="num">
                                      <p:cBhvr additive="base">
                                        <p:cTn dur="500"/>
                                        <p:tgtEl>
                                          <p:spTgt spid="130">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9250"/>
                            </p:stCondLst>
                            <p:childTnLst>
                              <p:par>
                                <p:cTn fill="hold" nodeType="afterEffect" presetClass="entr" presetID="2" presetSubtype="4">
                                  <p:stCondLst>
                                    <p:cond delay="250"/>
                                  </p:stCondLst>
                                  <p:childTnLst>
                                    <p:set>
                                      <p:cBhvr>
                                        <p:cTn dur="1" fill="hold">
                                          <p:stCondLst>
                                            <p:cond delay="0"/>
                                          </p:stCondLst>
                                        </p:cTn>
                                        <p:tgtEl>
                                          <p:spTgt spid="130">
                                            <p:txEl>
                                              <p:pRg end="3" st="3"/>
                                            </p:txEl>
                                          </p:spTgt>
                                        </p:tgtEl>
                                        <p:attrNameLst>
                                          <p:attrName>style.visibility</p:attrName>
                                        </p:attrNameLst>
                                      </p:cBhvr>
                                      <p:to>
                                        <p:strVal val="visible"/>
                                      </p:to>
                                    </p:set>
                                    <p:anim calcmode="lin" valueType="num">
                                      <p:cBhvr additive="base">
                                        <p:cTn dur="500"/>
                                        <p:tgtEl>
                                          <p:spTgt spid="130">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9750"/>
                            </p:stCondLst>
                            <p:childTnLst>
                              <p:par>
                                <p:cTn fill="hold" nodeType="afterEffect" presetClass="entr" presetID="2" presetSubtype="4">
                                  <p:stCondLst>
                                    <p:cond delay="250"/>
                                  </p:stCondLst>
                                  <p:childTnLst>
                                    <p:set>
                                      <p:cBhvr>
                                        <p:cTn dur="1" fill="hold">
                                          <p:stCondLst>
                                            <p:cond delay="0"/>
                                          </p:stCondLst>
                                        </p:cTn>
                                        <p:tgtEl>
                                          <p:spTgt spid="130">
                                            <p:txEl>
                                              <p:pRg end="4" st="4"/>
                                            </p:txEl>
                                          </p:spTgt>
                                        </p:tgtEl>
                                        <p:attrNameLst>
                                          <p:attrName>style.visibility</p:attrName>
                                        </p:attrNameLst>
                                      </p:cBhvr>
                                      <p:to>
                                        <p:strVal val="visible"/>
                                      </p:to>
                                    </p:set>
                                    <p:anim calcmode="lin" valueType="num">
                                      <p:cBhvr additive="base">
                                        <p:cTn dur="500"/>
                                        <p:tgtEl>
                                          <p:spTgt spid="130">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250"/>
                            </p:stCondLst>
                            <p:childTnLst>
                              <p:par>
                                <p:cTn fill="hold" nodeType="afterEffect" presetClass="entr" presetID="2" presetSubtype="4">
                                  <p:stCondLst>
                                    <p:cond delay="250"/>
                                  </p:stCondLst>
                                  <p:childTnLst>
                                    <p:set>
                                      <p:cBhvr>
                                        <p:cTn dur="1" fill="hold">
                                          <p:stCondLst>
                                            <p:cond delay="0"/>
                                          </p:stCondLst>
                                        </p:cTn>
                                        <p:tgtEl>
                                          <p:spTgt spid="130">
                                            <p:txEl>
                                              <p:pRg end="5" st="5"/>
                                            </p:txEl>
                                          </p:spTgt>
                                        </p:tgtEl>
                                        <p:attrNameLst>
                                          <p:attrName>style.visibility</p:attrName>
                                        </p:attrNameLst>
                                      </p:cBhvr>
                                      <p:to>
                                        <p:strVal val="visible"/>
                                      </p:to>
                                    </p:set>
                                    <p:anim calcmode="lin" valueType="num">
                                      <p:cBhvr additive="base">
                                        <p:cTn dur="500"/>
                                        <p:tgtEl>
                                          <p:spTgt spid="130">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750"/>
                            </p:stCondLst>
                            <p:childTnLst>
                              <p:par>
                                <p:cTn fill="hold" nodeType="afterEffect" presetClass="entr" presetID="2" presetSubtype="4">
                                  <p:stCondLst>
                                    <p:cond delay="250"/>
                                  </p:stCondLst>
                                  <p:childTnLst>
                                    <p:set>
                                      <p:cBhvr>
                                        <p:cTn dur="1" fill="hold">
                                          <p:stCondLst>
                                            <p:cond delay="0"/>
                                          </p:stCondLst>
                                        </p:cTn>
                                        <p:tgtEl>
                                          <p:spTgt spid="130">
                                            <p:txEl>
                                              <p:pRg end="6" st="6"/>
                                            </p:txEl>
                                          </p:spTgt>
                                        </p:tgtEl>
                                        <p:attrNameLst>
                                          <p:attrName>style.visibility</p:attrName>
                                        </p:attrNameLst>
                                      </p:cBhvr>
                                      <p:to>
                                        <p:strVal val="visible"/>
                                      </p:to>
                                    </p:set>
                                    <p:anim calcmode="lin" valueType="num">
                                      <p:cBhvr additive="base">
                                        <p:cTn dur="500"/>
                                        <p:tgtEl>
                                          <p:spTgt spid="130">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250"/>
                            </p:stCondLst>
                            <p:childTnLst>
                              <p:par>
                                <p:cTn fill="hold" nodeType="afterEffect" presetClass="entr" presetID="2" presetSubtype="4">
                                  <p:stCondLst>
                                    <p:cond delay="250"/>
                                  </p:stCondLst>
                                  <p:childTnLst>
                                    <p:set>
                                      <p:cBhvr>
                                        <p:cTn dur="1" fill="hold">
                                          <p:stCondLst>
                                            <p:cond delay="0"/>
                                          </p:stCondLst>
                                        </p:cTn>
                                        <p:tgtEl>
                                          <p:spTgt spid="130">
                                            <p:txEl>
                                              <p:pRg end="7" st="7"/>
                                            </p:txEl>
                                          </p:spTgt>
                                        </p:tgtEl>
                                        <p:attrNameLst>
                                          <p:attrName>style.visibility</p:attrName>
                                        </p:attrNameLst>
                                      </p:cBhvr>
                                      <p:to>
                                        <p:strVal val="visible"/>
                                      </p:to>
                                    </p:set>
                                    <p:anim calcmode="lin" valueType="num">
                                      <p:cBhvr additive="base">
                                        <p:cTn dur="500"/>
                                        <p:tgtEl>
                                          <p:spTgt spid="130">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750"/>
                            </p:stCondLst>
                            <p:childTnLst>
                              <p:par>
                                <p:cTn fill="hold" nodeType="afterEffect" presetClass="entr" presetID="2" presetSubtype="4">
                                  <p:stCondLst>
                                    <p:cond delay="250"/>
                                  </p:stCondLst>
                                  <p:childTnLst>
                                    <p:set>
                                      <p:cBhvr>
                                        <p:cTn dur="1" fill="hold">
                                          <p:stCondLst>
                                            <p:cond delay="0"/>
                                          </p:stCondLst>
                                        </p:cTn>
                                        <p:tgtEl>
                                          <p:spTgt spid="130">
                                            <p:txEl>
                                              <p:pRg end="8" st="8"/>
                                            </p:txEl>
                                          </p:spTgt>
                                        </p:tgtEl>
                                        <p:attrNameLst>
                                          <p:attrName>style.visibility</p:attrName>
                                        </p:attrNameLst>
                                      </p:cBhvr>
                                      <p:to>
                                        <p:strVal val="visible"/>
                                      </p:to>
                                    </p:set>
                                    <p:anim calcmode="lin" valueType="num">
                                      <p:cBhvr additive="base">
                                        <p:cTn dur="500"/>
                                        <p:tgtEl>
                                          <p:spTgt spid="130">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250"/>
                            </p:stCondLst>
                            <p:childTnLst>
                              <p:par>
                                <p:cTn fill="hold" nodeType="afterEffect" presetClass="entr" presetID="10" presetSubtype="0">
                                  <p:stCondLst>
                                    <p:cond delay="0"/>
                                  </p:stCondLst>
                                  <p:childTnLst>
                                    <p:set>
                                      <p:cBhvr>
                                        <p:cTn dur="1" fill="hold">
                                          <p:stCondLst>
                                            <p:cond delay="0"/>
                                          </p:stCondLst>
                                        </p:cTn>
                                        <p:tgtEl>
                                          <p:spTgt spid="131">
                                            <p:txEl>
                                              <p:pRg end="0" st="0"/>
                                            </p:txEl>
                                          </p:spTgt>
                                        </p:tgtEl>
                                        <p:attrNameLst>
                                          <p:attrName>style.visibility</p:attrName>
                                        </p:attrNameLst>
                                      </p:cBhvr>
                                      <p:to>
                                        <p:strVal val="visible"/>
                                      </p:to>
                                    </p:set>
                                    <p:animEffect filter="fade" transition="in">
                                      <p:cBhvr>
                                        <p:cTn dur="500"/>
                                        <p:tgtEl>
                                          <p:spTgt spid="131">
                                            <p:txEl>
                                              <p:pRg end="0" st="0"/>
                                            </p:txEl>
                                          </p:spTgt>
                                        </p:tgtEl>
                                      </p:cBhvr>
                                    </p:animEffect>
                                  </p:childTnLst>
                                </p:cTn>
                              </p:par>
                            </p:childTnLst>
                          </p:cTn>
                        </p:par>
                        <p:par>
                          <p:cTn fill="hold">
                            <p:stCondLst>
                              <p:cond delay="32750"/>
                            </p:stCondLst>
                            <p:childTnLst>
                              <p:par>
                                <p:cTn fill="hold" nodeType="afterEffect" presetClass="entr" presetID="10" presetSubtype="0">
                                  <p:stCondLst>
                                    <p:cond delay="0"/>
                                  </p:stCondLst>
                                  <p:childTnLst>
                                    <p:set>
                                      <p:cBhvr>
                                        <p:cTn dur="1" fill="hold">
                                          <p:stCondLst>
                                            <p:cond delay="0"/>
                                          </p:stCondLst>
                                        </p:cTn>
                                        <p:tgtEl>
                                          <p:spTgt spid="131">
                                            <p:txEl>
                                              <p:pRg end="1" st="1"/>
                                            </p:txEl>
                                          </p:spTgt>
                                        </p:tgtEl>
                                        <p:attrNameLst>
                                          <p:attrName>style.visibility</p:attrName>
                                        </p:attrNameLst>
                                      </p:cBhvr>
                                      <p:to>
                                        <p:strVal val="visible"/>
                                      </p:to>
                                    </p:set>
                                    <p:animEffect filter="fade" transition="in">
                                      <p:cBhvr>
                                        <p:cTn dur="500"/>
                                        <p:tgtEl>
                                          <p:spTgt spid="131">
                                            <p:txEl>
                                              <p:pRg end="1" st="1"/>
                                            </p:txEl>
                                          </p:spTgt>
                                        </p:tgtEl>
                                      </p:cBhvr>
                                    </p:animEffect>
                                  </p:childTnLst>
                                </p:cTn>
                              </p:par>
                            </p:childTnLst>
                          </p:cTn>
                        </p:par>
                        <p:par>
                          <p:cTn fill="hold">
                            <p:stCondLst>
                              <p:cond delay="33250"/>
                            </p:stCondLst>
                            <p:childTnLst>
                              <p:par>
                                <p:cTn fill="hold" nodeType="afterEffect" presetClass="entr" presetID="10" presetSubtype="0">
                                  <p:stCondLst>
                                    <p:cond delay="0"/>
                                  </p:stCondLst>
                                  <p:childTnLst>
                                    <p:set>
                                      <p:cBhvr>
                                        <p:cTn dur="1" fill="hold">
                                          <p:stCondLst>
                                            <p:cond delay="0"/>
                                          </p:stCondLst>
                                        </p:cTn>
                                        <p:tgtEl>
                                          <p:spTgt spid="131">
                                            <p:txEl>
                                              <p:pRg end="2" st="2"/>
                                            </p:txEl>
                                          </p:spTgt>
                                        </p:tgtEl>
                                        <p:attrNameLst>
                                          <p:attrName>style.visibility</p:attrName>
                                        </p:attrNameLst>
                                      </p:cBhvr>
                                      <p:to>
                                        <p:strVal val="visible"/>
                                      </p:to>
                                    </p:set>
                                    <p:animEffect filter="fade" transition="in">
                                      <p:cBhvr>
                                        <p:cTn dur="500"/>
                                        <p:tgtEl>
                                          <p:spTgt spid="131">
                                            <p:txEl>
                                              <p:pRg end="2" st="2"/>
                                            </p:txEl>
                                          </p:spTgt>
                                        </p:tgtEl>
                                      </p:cBhvr>
                                    </p:animEffect>
                                  </p:childTnLst>
                                </p:cTn>
                              </p:par>
                            </p:childTnLst>
                          </p:cTn>
                        </p:par>
                        <p:par>
                          <p:cTn fill="hold">
                            <p:stCondLst>
                              <p:cond delay="33750"/>
                            </p:stCondLst>
                            <p:childTnLst>
                              <p:par>
                                <p:cTn fill="hold" nodeType="afterEffect" presetClass="entr" presetID="10" presetSubtype="0">
                                  <p:stCondLst>
                                    <p:cond delay="0"/>
                                  </p:stCondLst>
                                  <p:childTnLst>
                                    <p:set>
                                      <p:cBhvr>
                                        <p:cTn dur="1" fill="hold">
                                          <p:stCondLst>
                                            <p:cond delay="0"/>
                                          </p:stCondLst>
                                        </p:cTn>
                                        <p:tgtEl>
                                          <p:spTgt spid="131">
                                            <p:txEl>
                                              <p:pRg end="3" st="3"/>
                                            </p:txEl>
                                          </p:spTgt>
                                        </p:tgtEl>
                                        <p:attrNameLst>
                                          <p:attrName>style.visibility</p:attrName>
                                        </p:attrNameLst>
                                      </p:cBhvr>
                                      <p:to>
                                        <p:strVal val="visible"/>
                                      </p:to>
                                    </p:set>
                                    <p:animEffect filter="fade" transition="in">
                                      <p:cBhvr>
                                        <p:cTn dur="500"/>
                                        <p:tgtEl>
                                          <p:spTgt spid="131">
                                            <p:txEl>
                                              <p:pRg end="3" st="3"/>
                                            </p:txEl>
                                          </p:spTgt>
                                        </p:tgtEl>
                                      </p:cBhvr>
                                    </p:animEffect>
                                  </p:childTnLst>
                                </p:cTn>
                              </p:par>
                            </p:childTnLst>
                          </p:cTn>
                        </p:par>
                        <p:par>
                          <p:cTn fill="hold">
                            <p:stCondLst>
                              <p:cond delay="34250"/>
                            </p:stCondLst>
                            <p:childTnLst>
                              <p:par>
                                <p:cTn fill="hold" nodeType="afterEffect" presetClass="entr" presetID="10" presetSubtype="0">
                                  <p:stCondLst>
                                    <p:cond delay="0"/>
                                  </p:stCondLst>
                                  <p:childTnLst>
                                    <p:set>
                                      <p:cBhvr>
                                        <p:cTn dur="1" fill="hold">
                                          <p:stCondLst>
                                            <p:cond delay="0"/>
                                          </p:stCondLst>
                                        </p:cTn>
                                        <p:tgtEl>
                                          <p:spTgt spid="131">
                                            <p:txEl>
                                              <p:pRg end="4" st="4"/>
                                            </p:txEl>
                                          </p:spTgt>
                                        </p:tgtEl>
                                        <p:attrNameLst>
                                          <p:attrName>style.visibility</p:attrName>
                                        </p:attrNameLst>
                                      </p:cBhvr>
                                      <p:to>
                                        <p:strVal val="visible"/>
                                      </p:to>
                                    </p:set>
                                    <p:animEffect filter="fade" transition="in">
                                      <p:cBhvr>
                                        <p:cTn dur="500"/>
                                        <p:tgtEl>
                                          <p:spTgt spid="131">
                                            <p:txEl>
                                              <p:pRg end="4" st="4"/>
                                            </p:txEl>
                                          </p:spTgt>
                                        </p:tgtEl>
                                      </p:cBhvr>
                                    </p:animEffect>
                                  </p:childTnLst>
                                </p:cTn>
                              </p:par>
                            </p:childTnLst>
                          </p:cTn>
                        </p:par>
                        <p:par>
                          <p:cTn fill="hold">
                            <p:stCondLst>
                              <p:cond delay="34750"/>
                            </p:stCondLst>
                            <p:childTnLst>
                              <p:par>
                                <p:cTn fill="hold" nodeType="afterEffect" presetClass="entr" presetID="10" presetSubtype="0">
                                  <p:stCondLst>
                                    <p:cond delay="0"/>
                                  </p:stCondLst>
                                  <p:childTnLst>
                                    <p:set>
                                      <p:cBhvr>
                                        <p:cTn dur="1" fill="hold">
                                          <p:stCondLst>
                                            <p:cond delay="0"/>
                                          </p:stCondLst>
                                        </p:cTn>
                                        <p:tgtEl>
                                          <p:spTgt spid="131">
                                            <p:txEl>
                                              <p:pRg end="5" st="5"/>
                                            </p:txEl>
                                          </p:spTgt>
                                        </p:tgtEl>
                                        <p:attrNameLst>
                                          <p:attrName>style.visibility</p:attrName>
                                        </p:attrNameLst>
                                      </p:cBhvr>
                                      <p:to>
                                        <p:strVal val="visible"/>
                                      </p:to>
                                    </p:set>
                                    <p:animEffect filter="fade" transition="in">
                                      <p:cBhvr>
                                        <p:cTn dur="500"/>
                                        <p:tgtEl>
                                          <p:spTgt spid="131">
                                            <p:txEl>
                                              <p:pRg end="5" st="5"/>
                                            </p:txEl>
                                          </p:spTgt>
                                        </p:tgtEl>
                                      </p:cBhvr>
                                    </p:animEffect>
                                  </p:childTnLst>
                                </p:cTn>
                              </p:par>
                            </p:childTnLst>
                          </p:cTn>
                        </p:par>
                        <p:par>
                          <p:cTn fill="hold">
                            <p:stCondLst>
                              <p:cond delay="35250"/>
                            </p:stCondLst>
                            <p:childTnLst>
                              <p:par>
                                <p:cTn fill="hold" nodeType="afterEffect" presetClass="entr" presetID="10" presetSubtype="0">
                                  <p:stCondLst>
                                    <p:cond delay="0"/>
                                  </p:stCondLst>
                                  <p:childTnLst>
                                    <p:set>
                                      <p:cBhvr>
                                        <p:cTn dur="1" fill="hold">
                                          <p:stCondLst>
                                            <p:cond delay="0"/>
                                          </p:stCondLst>
                                        </p:cTn>
                                        <p:tgtEl>
                                          <p:spTgt spid="131">
                                            <p:txEl>
                                              <p:pRg end="6" st="6"/>
                                            </p:txEl>
                                          </p:spTgt>
                                        </p:tgtEl>
                                        <p:attrNameLst>
                                          <p:attrName>style.visibility</p:attrName>
                                        </p:attrNameLst>
                                      </p:cBhvr>
                                      <p:to>
                                        <p:strVal val="visible"/>
                                      </p:to>
                                    </p:set>
                                    <p:animEffect filter="fade" transition="in">
                                      <p:cBhvr>
                                        <p:cTn dur="500"/>
                                        <p:tgtEl>
                                          <p:spTgt spid="131">
                                            <p:txEl>
                                              <p:pRg end="6" st="6"/>
                                            </p:txEl>
                                          </p:spTgt>
                                        </p:tgtEl>
                                      </p:cBhvr>
                                    </p:animEffect>
                                  </p:childTnLst>
                                </p:cTn>
                              </p:par>
                            </p:childTnLst>
                          </p:cTn>
                        </p:par>
                        <p:par>
                          <p:cTn fill="hold">
                            <p:stCondLst>
                              <p:cond delay="35750"/>
                            </p:stCondLst>
                            <p:childTnLst>
                              <p:par>
                                <p:cTn fill="hold" nodeType="afterEffect" presetClass="entr" presetID="10" presetSubtype="0">
                                  <p:stCondLst>
                                    <p:cond delay="0"/>
                                  </p:stCondLst>
                                  <p:childTnLst>
                                    <p:set>
                                      <p:cBhvr>
                                        <p:cTn dur="1" fill="hold">
                                          <p:stCondLst>
                                            <p:cond delay="0"/>
                                          </p:stCondLst>
                                        </p:cTn>
                                        <p:tgtEl>
                                          <p:spTgt spid="131">
                                            <p:txEl>
                                              <p:pRg end="7" st="7"/>
                                            </p:txEl>
                                          </p:spTgt>
                                        </p:tgtEl>
                                        <p:attrNameLst>
                                          <p:attrName>style.visibility</p:attrName>
                                        </p:attrNameLst>
                                      </p:cBhvr>
                                      <p:to>
                                        <p:strVal val="visible"/>
                                      </p:to>
                                    </p:set>
                                    <p:animEffect filter="fade" transition="in">
                                      <p:cBhvr>
                                        <p:cTn dur="500"/>
                                        <p:tgtEl>
                                          <p:spTgt spid="131">
                                            <p:txEl>
                                              <p:pRg end="7" st="7"/>
                                            </p:txEl>
                                          </p:spTgt>
                                        </p:tgtEl>
                                      </p:cBhvr>
                                    </p:animEffect>
                                  </p:childTnLst>
                                </p:cTn>
                              </p:par>
                            </p:childTnLst>
                          </p:cTn>
                        </p:par>
                        <p:par>
                          <p:cTn fill="hold">
                            <p:stCondLst>
                              <p:cond delay="36250"/>
                            </p:stCondLst>
                            <p:childTnLst>
                              <p:par>
                                <p:cTn fill="hold" nodeType="afterEffect" presetClass="entr" presetID="10" presetSubtype="0">
                                  <p:stCondLst>
                                    <p:cond delay="0"/>
                                  </p:stCondLst>
                                  <p:childTnLst>
                                    <p:set>
                                      <p:cBhvr>
                                        <p:cTn dur="1" fill="hold">
                                          <p:stCondLst>
                                            <p:cond delay="0"/>
                                          </p:stCondLst>
                                        </p:cTn>
                                        <p:tgtEl>
                                          <p:spTgt spid="131">
                                            <p:txEl>
                                              <p:pRg end="8" st="8"/>
                                            </p:txEl>
                                          </p:spTgt>
                                        </p:tgtEl>
                                        <p:attrNameLst>
                                          <p:attrName>style.visibility</p:attrName>
                                        </p:attrNameLst>
                                      </p:cBhvr>
                                      <p:to>
                                        <p:strVal val="visible"/>
                                      </p:to>
                                    </p:set>
                                    <p:animEffect filter="fade" transition="in">
                                      <p:cBhvr>
                                        <p:cTn dur="500"/>
                                        <p:tgtEl>
                                          <p:spTgt spid="131">
                                            <p:txEl>
                                              <p:pRg end="8" st="8"/>
                                            </p:txEl>
                                          </p:spTgt>
                                        </p:tgtEl>
                                      </p:cBhvr>
                                    </p:animEffect>
                                  </p:childTnLst>
                                </p:cTn>
                              </p:par>
                            </p:childTnLst>
                          </p:cTn>
                        </p:par>
                        <p:par>
                          <p:cTn fill="hold">
                            <p:stCondLst>
                              <p:cond delay="36750"/>
                            </p:stCondLst>
                            <p:childTnLst>
                              <p:par>
                                <p:cTn fill="hold" nodeType="afterEffect" presetClass="entr" presetID="2" presetSubtype="4">
                                  <p:stCondLst>
                                    <p:cond delay="250"/>
                                  </p:stCondLst>
                                  <p:childTnLst>
                                    <p:set>
                                      <p:cBhvr>
                                        <p:cTn dur="1" fill="hold">
                                          <p:stCondLst>
                                            <p:cond delay="0"/>
                                          </p:stCondLst>
                                        </p:cTn>
                                        <p:tgtEl>
                                          <p:spTgt spid="132">
                                            <p:txEl>
                                              <p:pRg end="0" st="0"/>
                                            </p:txEl>
                                          </p:spTgt>
                                        </p:tgtEl>
                                        <p:attrNameLst>
                                          <p:attrName>style.visibility</p:attrName>
                                        </p:attrNameLst>
                                      </p:cBhvr>
                                      <p:to>
                                        <p:strVal val="visible"/>
                                      </p:to>
                                    </p:set>
                                    <p:anim calcmode="lin" valueType="num">
                                      <p:cBhvr additive="base">
                                        <p:cTn dur="500"/>
                                        <p:tgtEl>
                                          <p:spTgt spid="132">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250"/>
                            </p:stCondLst>
                            <p:childTnLst>
                              <p:par>
                                <p:cTn fill="hold" nodeType="afterEffect" presetClass="entr" presetID="2" presetSubtype="4">
                                  <p:stCondLst>
                                    <p:cond delay="250"/>
                                  </p:stCondLst>
                                  <p:childTnLst>
                                    <p:set>
                                      <p:cBhvr>
                                        <p:cTn dur="1" fill="hold">
                                          <p:stCondLst>
                                            <p:cond delay="0"/>
                                          </p:stCondLst>
                                        </p:cTn>
                                        <p:tgtEl>
                                          <p:spTgt spid="132">
                                            <p:txEl>
                                              <p:pRg end="1" st="1"/>
                                            </p:txEl>
                                          </p:spTgt>
                                        </p:tgtEl>
                                        <p:attrNameLst>
                                          <p:attrName>style.visibility</p:attrName>
                                        </p:attrNameLst>
                                      </p:cBhvr>
                                      <p:to>
                                        <p:strVal val="visible"/>
                                      </p:to>
                                    </p:set>
                                    <p:anim calcmode="lin" valueType="num">
                                      <p:cBhvr additive="base">
                                        <p:cTn dur="500"/>
                                        <p:tgtEl>
                                          <p:spTgt spid="132">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750"/>
                            </p:stCondLst>
                            <p:childTnLst>
                              <p:par>
                                <p:cTn fill="hold" nodeType="afterEffect" presetClass="entr" presetID="2" presetSubtype="4">
                                  <p:stCondLst>
                                    <p:cond delay="250"/>
                                  </p:stCondLst>
                                  <p:childTnLst>
                                    <p:set>
                                      <p:cBhvr>
                                        <p:cTn dur="1" fill="hold">
                                          <p:stCondLst>
                                            <p:cond delay="0"/>
                                          </p:stCondLst>
                                        </p:cTn>
                                        <p:tgtEl>
                                          <p:spTgt spid="132">
                                            <p:txEl>
                                              <p:pRg end="2" st="2"/>
                                            </p:txEl>
                                          </p:spTgt>
                                        </p:tgtEl>
                                        <p:attrNameLst>
                                          <p:attrName>style.visibility</p:attrName>
                                        </p:attrNameLst>
                                      </p:cBhvr>
                                      <p:to>
                                        <p:strVal val="visible"/>
                                      </p:to>
                                    </p:set>
                                    <p:anim calcmode="lin" valueType="num">
                                      <p:cBhvr additive="base">
                                        <p:cTn dur="500"/>
                                        <p:tgtEl>
                                          <p:spTgt spid="132">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8250"/>
                            </p:stCondLst>
                            <p:childTnLst>
                              <p:par>
                                <p:cTn fill="hold" nodeType="afterEffect" presetClass="entr" presetID="2" presetSubtype="4">
                                  <p:stCondLst>
                                    <p:cond delay="250"/>
                                  </p:stCondLst>
                                  <p:childTnLst>
                                    <p:set>
                                      <p:cBhvr>
                                        <p:cTn dur="1" fill="hold">
                                          <p:stCondLst>
                                            <p:cond delay="0"/>
                                          </p:stCondLst>
                                        </p:cTn>
                                        <p:tgtEl>
                                          <p:spTgt spid="132">
                                            <p:txEl>
                                              <p:pRg end="3" st="3"/>
                                            </p:txEl>
                                          </p:spTgt>
                                        </p:tgtEl>
                                        <p:attrNameLst>
                                          <p:attrName>style.visibility</p:attrName>
                                        </p:attrNameLst>
                                      </p:cBhvr>
                                      <p:to>
                                        <p:strVal val="visible"/>
                                      </p:to>
                                    </p:set>
                                    <p:anim calcmode="lin" valueType="num">
                                      <p:cBhvr additive="base">
                                        <p:cTn dur="500"/>
                                        <p:tgtEl>
                                          <p:spTgt spid="132">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8750"/>
                            </p:stCondLst>
                            <p:childTnLst>
                              <p:par>
                                <p:cTn fill="hold" nodeType="afterEffect" presetClass="entr" presetID="2" presetSubtype="4">
                                  <p:stCondLst>
                                    <p:cond delay="250"/>
                                  </p:stCondLst>
                                  <p:childTnLst>
                                    <p:set>
                                      <p:cBhvr>
                                        <p:cTn dur="1" fill="hold">
                                          <p:stCondLst>
                                            <p:cond delay="0"/>
                                          </p:stCondLst>
                                        </p:cTn>
                                        <p:tgtEl>
                                          <p:spTgt spid="132">
                                            <p:txEl>
                                              <p:pRg end="4" st="4"/>
                                            </p:txEl>
                                          </p:spTgt>
                                        </p:tgtEl>
                                        <p:attrNameLst>
                                          <p:attrName>style.visibility</p:attrName>
                                        </p:attrNameLst>
                                      </p:cBhvr>
                                      <p:to>
                                        <p:strVal val="visible"/>
                                      </p:to>
                                    </p:set>
                                    <p:anim calcmode="lin" valueType="num">
                                      <p:cBhvr additive="base">
                                        <p:cTn dur="500"/>
                                        <p:tgtEl>
                                          <p:spTgt spid="132">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9250"/>
                            </p:stCondLst>
                            <p:childTnLst>
                              <p:par>
                                <p:cTn fill="hold" nodeType="afterEffect" presetClass="entr" presetID="2" presetSubtype="4">
                                  <p:stCondLst>
                                    <p:cond delay="250"/>
                                  </p:stCondLst>
                                  <p:childTnLst>
                                    <p:set>
                                      <p:cBhvr>
                                        <p:cTn dur="1" fill="hold">
                                          <p:stCondLst>
                                            <p:cond delay="0"/>
                                          </p:stCondLst>
                                        </p:cTn>
                                        <p:tgtEl>
                                          <p:spTgt spid="132">
                                            <p:txEl>
                                              <p:pRg end="5" st="5"/>
                                            </p:txEl>
                                          </p:spTgt>
                                        </p:tgtEl>
                                        <p:attrNameLst>
                                          <p:attrName>style.visibility</p:attrName>
                                        </p:attrNameLst>
                                      </p:cBhvr>
                                      <p:to>
                                        <p:strVal val="visible"/>
                                      </p:to>
                                    </p:set>
                                    <p:anim calcmode="lin" valueType="num">
                                      <p:cBhvr additive="base">
                                        <p:cTn dur="500"/>
                                        <p:tgtEl>
                                          <p:spTgt spid="132">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9750"/>
                            </p:stCondLst>
                            <p:childTnLst>
                              <p:par>
                                <p:cTn fill="hold" nodeType="afterEffect" presetClass="entr" presetID="2" presetSubtype="4">
                                  <p:stCondLst>
                                    <p:cond delay="250"/>
                                  </p:stCondLst>
                                  <p:childTnLst>
                                    <p:set>
                                      <p:cBhvr>
                                        <p:cTn dur="1" fill="hold">
                                          <p:stCondLst>
                                            <p:cond delay="0"/>
                                          </p:stCondLst>
                                        </p:cTn>
                                        <p:tgtEl>
                                          <p:spTgt spid="132">
                                            <p:txEl>
                                              <p:pRg end="6" st="6"/>
                                            </p:txEl>
                                          </p:spTgt>
                                        </p:tgtEl>
                                        <p:attrNameLst>
                                          <p:attrName>style.visibility</p:attrName>
                                        </p:attrNameLst>
                                      </p:cBhvr>
                                      <p:to>
                                        <p:strVal val="visible"/>
                                      </p:to>
                                    </p:set>
                                    <p:anim calcmode="lin" valueType="num">
                                      <p:cBhvr additive="base">
                                        <p:cTn dur="500"/>
                                        <p:tgtEl>
                                          <p:spTgt spid="132">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0250"/>
                            </p:stCondLst>
                            <p:childTnLst>
                              <p:par>
                                <p:cTn fill="hold" nodeType="afterEffect" presetClass="entr" presetID="2" presetSubtype="4">
                                  <p:stCondLst>
                                    <p:cond delay="250"/>
                                  </p:stCondLst>
                                  <p:childTnLst>
                                    <p:set>
                                      <p:cBhvr>
                                        <p:cTn dur="1" fill="hold">
                                          <p:stCondLst>
                                            <p:cond delay="0"/>
                                          </p:stCondLst>
                                        </p:cTn>
                                        <p:tgtEl>
                                          <p:spTgt spid="132">
                                            <p:txEl>
                                              <p:pRg end="7" st="7"/>
                                            </p:txEl>
                                          </p:spTgt>
                                        </p:tgtEl>
                                        <p:attrNameLst>
                                          <p:attrName>style.visibility</p:attrName>
                                        </p:attrNameLst>
                                      </p:cBhvr>
                                      <p:to>
                                        <p:strVal val="visible"/>
                                      </p:to>
                                    </p:set>
                                    <p:anim calcmode="lin" valueType="num">
                                      <p:cBhvr additive="base">
                                        <p:cTn dur="500"/>
                                        <p:tgtEl>
                                          <p:spTgt spid="132">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0750"/>
                            </p:stCondLst>
                            <p:childTnLst>
                              <p:par>
                                <p:cTn fill="hold" nodeType="afterEffect" presetClass="entr" presetID="2" presetSubtype="4">
                                  <p:stCondLst>
                                    <p:cond delay="250"/>
                                  </p:stCondLst>
                                  <p:childTnLst>
                                    <p:set>
                                      <p:cBhvr>
                                        <p:cTn dur="1" fill="hold">
                                          <p:stCondLst>
                                            <p:cond delay="0"/>
                                          </p:stCondLst>
                                        </p:cTn>
                                        <p:tgtEl>
                                          <p:spTgt spid="132">
                                            <p:txEl>
                                              <p:pRg end="8" st="8"/>
                                            </p:txEl>
                                          </p:spTgt>
                                        </p:tgtEl>
                                        <p:attrNameLst>
                                          <p:attrName>style.visibility</p:attrName>
                                        </p:attrNameLst>
                                      </p:cBhvr>
                                      <p:to>
                                        <p:strVal val="visible"/>
                                      </p:to>
                                    </p:set>
                                    <p:anim calcmode="lin" valueType="num">
                                      <p:cBhvr additive="base">
                                        <p:cTn dur="500"/>
                                        <p:tgtEl>
                                          <p:spTgt spid="132">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1250"/>
                            </p:stCondLst>
                            <p:childTnLst>
                              <p:par>
                                <p:cTn fill="hold" nodeType="afterEffect" presetClass="entr" presetID="10" presetSubtype="0">
                                  <p:stCondLst>
                                    <p:cond delay="0"/>
                                  </p:stCondLst>
                                  <p:childTnLst>
                                    <p:set>
                                      <p:cBhvr>
                                        <p:cTn dur="1" fill="hold">
                                          <p:stCondLst>
                                            <p:cond delay="0"/>
                                          </p:stCondLst>
                                        </p:cTn>
                                        <p:tgtEl>
                                          <p:spTgt spid="133">
                                            <p:txEl>
                                              <p:pRg end="0" st="0"/>
                                            </p:txEl>
                                          </p:spTgt>
                                        </p:tgtEl>
                                        <p:attrNameLst>
                                          <p:attrName>style.visibility</p:attrName>
                                        </p:attrNameLst>
                                      </p:cBhvr>
                                      <p:to>
                                        <p:strVal val="visible"/>
                                      </p:to>
                                    </p:set>
                                    <p:animEffect filter="fade" transition="in">
                                      <p:cBhvr>
                                        <p:cTn dur="500"/>
                                        <p:tgtEl>
                                          <p:spTgt spid="133">
                                            <p:txEl>
                                              <p:pRg end="0" st="0"/>
                                            </p:txEl>
                                          </p:spTgt>
                                        </p:tgtEl>
                                      </p:cBhvr>
                                    </p:animEffect>
                                  </p:childTnLst>
                                </p:cTn>
                              </p:par>
                            </p:childTnLst>
                          </p:cTn>
                        </p:par>
                        <p:par>
                          <p:cTn fill="hold">
                            <p:stCondLst>
                              <p:cond delay="41750"/>
                            </p:stCondLst>
                            <p:childTnLst>
                              <p:par>
                                <p:cTn fill="hold" nodeType="afterEffect" presetClass="entr" presetID="10" presetSubtype="0">
                                  <p:stCondLst>
                                    <p:cond delay="0"/>
                                  </p:stCondLst>
                                  <p:childTnLst>
                                    <p:set>
                                      <p:cBhvr>
                                        <p:cTn dur="1" fill="hold">
                                          <p:stCondLst>
                                            <p:cond delay="0"/>
                                          </p:stCondLst>
                                        </p:cTn>
                                        <p:tgtEl>
                                          <p:spTgt spid="133">
                                            <p:txEl>
                                              <p:pRg end="1" st="1"/>
                                            </p:txEl>
                                          </p:spTgt>
                                        </p:tgtEl>
                                        <p:attrNameLst>
                                          <p:attrName>style.visibility</p:attrName>
                                        </p:attrNameLst>
                                      </p:cBhvr>
                                      <p:to>
                                        <p:strVal val="visible"/>
                                      </p:to>
                                    </p:set>
                                    <p:animEffect filter="fade" transition="in">
                                      <p:cBhvr>
                                        <p:cTn dur="500"/>
                                        <p:tgtEl>
                                          <p:spTgt spid="133">
                                            <p:txEl>
                                              <p:pRg end="1" st="1"/>
                                            </p:txEl>
                                          </p:spTgt>
                                        </p:tgtEl>
                                      </p:cBhvr>
                                    </p:animEffect>
                                  </p:childTnLst>
                                </p:cTn>
                              </p:par>
                            </p:childTnLst>
                          </p:cTn>
                        </p:par>
                        <p:par>
                          <p:cTn fill="hold">
                            <p:stCondLst>
                              <p:cond delay="42250"/>
                            </p:stCondLst>
                            <p:childTnLst>
                              <p:par>
                                <p:cTn fill="hold" nodeType="afterEffect" presetClass="entr" presetID="10" presetSubtype="0">
                                  <p:stCondLst>
                                    <p:cond delay="0"/>
                                  </p:stCondLst>
                                  <p:childTnLst>
                                    <p:set>
                                      <p:cBhvr>
                                        <p:cTn dur="1" fill="hold">
                                          <p:stCondLst>
                                            <p:cond delay="0"/>
                                          </p:stCondLst>
                                        </p:cTn>
                                        <p:tgtEl>
                                          <p:spTgt spid="133">
                                            <p:txEl>
                                              <p:pRg end="2" st="2"/>
                                            </p:txEl>
                                          </p:spTgt>
                                        </p:tgtEl>
                                        <p:attrNameLst>
                                          <p:attrName>style.visibility</p:attrName>
                                        </p:attrNameLst>
                                      </p:cBhvr>
                                      <p:to>
                                        <p:strVal val="visible"/>
                                      </p:to>
                                    </p:set>
                                    <p:animEffect filter="fade" transition="in">
                                      <p:cBhvr>
                                        <p:cTn dur="500"/>
                                        <p:tgtEl>
                                          <p:spTgt spid="133">
                                            <p:txEl>
                                              <p:pRg end="2" st="2"/>
                                            </p:txEl>
                                          </p:spTgt>
                                        </p:tgtEl>
                                      </p:cBhvr>
                                    </p:animEffect>
                                  </p:childTnLst>
                                </p:cTn>
                              </p:par>
                            </p:childTnLst>
                          </p:cTn>
                        </p:par>
                        <p:par>
                          <p:cTn fill="hold">
                            <p:stCondLst>
                              <p:cond delay="42750"/>
                            </p:stCondLst>
                            <p:childTnLst>
                              <p:par>
                                <p:cTn fill="hold" nodeType="afterEffect" presetClass="entr" presetID="10" presetSubtype="0">
                                  <p:stCondLst>
                                    <p:cond delay="0"/>
                                  </p:stCondLst>
                                  <p:childTnLst>
                                    <p:set>
                                      <p:cBhvr>
                                        <p:cTn dur="1" fill="hold">
                                          <p:stCondLst>
                                            <p:cond delay="0"/>
                                          </p:stCondLst>
                                        </p:cTn>
                                        <p:tgtEl>
                                          <p:spTgt spid="133">
                                            <p:txEl>
                                              <p:pRg end="3" st="3"/>
                                            </p:txEl>
                                          </p:spTgt>
                                        </p:tgtEl>
                                        <p:attrNameLst>
                                          <p:attrName>style.visibility</p:attrName>
                                        </p:attrNameLst>
                                      </p:cBhvr>
                                      <p:to>
                                        <p:strVal val="visible"/>
                                      </p:to>
                                    </p:set>
                                    <p:animEffect filter="fade" transition="in">
                                      <p:cBhvr>
                                        <p:cTn dur="500"/>
                                        <p:tgtEl>
                                          <p:spTgt spid="133">
                                            <p:txEl>
                                              <p:pRg end="3" st="3"/>
                                            </p:txEl>
                                          </p:spTgt>
                                        </p:tgtEl>
                                      </p:cBhvr>
                                    </p:animEffect>
                                  </p:childTnLst>
                                </p:cTn>
                              </p:par>
                            </p:childTnLst>
                          </p:cTn>
                        </p:par>
                        <p:par>
                          <p:cTn fill="hold">
                            <p:stCondLst>
                              <p:cond delay="43250"/>
                            </p:stCondLst>
                            <p:childTnLst>
                              <p:par>
                                <p:cTn fill="hold" nodeType="afterEffect" presetClass="entr" presetID="10" presetSubtype="0">
                                  <p:stCondLst>
                                    <p:cond delay="0"/>
                                  </p:stCondLst>
                                  <p:childTnLst>
                                    <p:set>
                                      <p:cBhvr>
                                        <p:cTn dur="1" fill="hold">
                                          <p:stCondLst>
                                            <p:cond delay="0"/>
                                          </p:stCondLst>
                                        </p:cTn>
                                        <p:tgtEl>
                                          <p:spTgt spid="133">
                                            <p:txEl>
                                              <p:pRg end="4" st="4"/>
                                            </p:txEl>
                                          </p:spTgt>
                                        </p:tgtEl>
                                        <p:attrNameLst>
                                          <p:attrName>style.visibility</p:attrName>
                                        </p:attrNameLst>
                                      </p:cBhvr>
                                      <p:to>
                                        <p:strVal val="visible"/>
                                      </p:to>
                                    </p:set>
                                    <p:animEffect filter="fade" transition="in">
                                      <p:cBhvr>
                                        <p:cTn dur="500"/>
                                        <p:tgtEl>
                                          <p:spTgt spid="133">
                                            <p:txEl>
                                              <p:pRg end="4" st="4"/>
                                            </p:txEl>
                                          </p:spTgt>
                                        </p:tgtEl>
                                      </p:cBhvr>
                                    </p:animEffect>
                                  </p:childTnLst>
                                </p:cTn>
                              </p:par>
                            </p:childTnLst>
                          </p:cTn>
                        </p:par>
                        <p:par>
                          <p:cTn fill="hold">
                            <p:stCondLst>
                              <p:cond delay="43750"/>
                            </p:stCondLst>
                            <p:childTnLst>
                              <p:par>
                                <p:cTn fill="hold" nodeType="afterEffect" presetClass="entr" presetID="10" presetSubtype="0">
                                  <p:stCondLst>
                                    <p:cond delay="0"/>
                                  </p:stCondLst>
                                  <p:childTnLst>
                                    <p:set>
                                      <p:cBhvr>
                                        <p:cTn dur="1" fill="hold">
                                          <p:stCondLst>
                                            <p:cond delay="0"/>
                                          </p:stCondLst>
                                        </p:cTn>
                                        <p:tgtEl>
                                          <p:spTgt spid="133">
                                            <p:txEl>
                                              <p:pRg end="5" st="5"/>
                                            </p:txEl>
                                          </p:spTgt>
                                        </p:tgtEl>
                                        <p:attrNameLst>
                                          <p:attrName>style.visibility</p:attrName>
                                        </p:attrNameLst>
                                      </p:cBhvr>
                                      <p:to>
                                        <p:strVal val="visible"/>
                                      </p:to>
                                    </p:set>
                                    <p:animEffect filter="fade" transition="in">
                                      <p:cBhvr>
                                        <p:cTn dur="500"/>
                                        <p:tgtEl>
                                          <p:spTgt spid="133">
                                            <p:txEl>
                                              <p:pRg end="5" st="5"/>
                                            </p:txEl>
                                          </p:spTgt>
                                        </p:tgtEl>
                                      </p:cBhvr>
                                    </p:animEffect>
                                  </p:childTnLst>
                                </p:cTn>
                              </p:par>
                            </p:childTnLst>
                          </p:cTn>
                        </p:par>
                        <p:par>
                          <p:cTn fill="hold">
                            <p:stCondLst>
                              <p:cond delay="44250"/>
                            </p:stCondLst>
                            <p:childTnLst>
                              <p:par>
                                <p:cTn fill="hold" nodeType="afterEffect" presetClass="entr" presetID="10" presetSubtype="0">
                                  <p:stCondLst>
                                    <p:cond delay="0"/>
                                  </p:stCondLst>
                                  <p:childTnLst>
                                    <p:set>
                                      <p:cBhvr>
                                        <p:cTn dur="1" fill="hold">
                                          <p:stCondLst>
                                            <p:cond delay="0"/>
                                          </p:stCondLst>
                                        </p:cTn>
                                        <p:tgtEl>
                                          <p:spTgt spid="133">
                                            <p:txEl>
                                              <p:pRg end="6" st="6"/>
                                            </p:txEl>
                                          </p:spTgt>
                                        </p:tgtEl>
                                        <p:attrNameLst>
                                          <p:attrName>style.visibility</p:attrName>
                                        </p:attrNameLst>
                                      </p:cBhvr>
                                      <p:to>
                                        <p:strVal val="visible"/>
                                      </p:to>
                                    </p:set>
                                    <p:animEffect filter="fade" transition="in">
                                      <p:cBhvr>
                                        <p:cTn dur="500"/>
                                        <p:tgtEl>
                                          <p:spTgt spid="133">
                                            <p:txEl>
                                              <p:pRg end="6" st="6"/>
                                            </p:txEl>
                                          </p:spTgt>
                                        </p:tgtEl>
                                      </p:cBhvr>
                                    </p:animEffect>
                                  </p:childTnLst>
                                </p:cTn>
                              </p:par>
                            </p:childTnLst>
                          </p:cTn>
                        </p:par>
                        <p:par>
                          <p:cTn fill="hold">
                            <p:stCondLst>
                              <p:cond delay="44750"/>
                            </p:stCondLst>
                            <p:childTnLst>
                              <p:par>
                                <p:cTn fill="hold" nodeType="afterEffect" presetClass="entr" presetID="10" presetSubtype="0">
                                  <p:stCondLst>
                                    <p:cond delay="0"/>
                                  </p:stCondLst>
                                  <p:childTnLst>
                                    <p:set>
                                      <p:cBhvr>
                                        <p:cTn dur="1" fill="hold">
                                          <p:stCondLst>
                                            <p:cond delay="0"/>
                                          </p:stCondLst>
                                        </p:cTn>
                                        <p:tgtEl>
                                          <p:spTgt spid="133">
                                            <p:txEl>
                                              <p:pRg end="7" st="7"/>
                                            </p:txEl>
                                          </p:spTgt>
                                        </p:tgtEl>
                                        <p:attrNameLst>
                                          <p:attrName>style.visibility</p:attrName>
                                        </p:attrNameLst>
                                      </p:cBhvr>
                                      <p:to>
                                        <p:strVal val="visible"/>
                                      </p:to>
                                    </p:set>
                                    <p:animEffect filter="fade" transition="in">
                                      <p:cBhvr>
                                        <p:cTn dur="500"/>
                                        <p:tgtEl>
                                          <p:spTgt spid="133">
                                            <p:txEl>
                                              <p:pRg end="7" st="7"/>
                                            </p:txEl>
                                          </p:spTgt>
                                        </p:tgtEl>
                                      </p:cBhvr>
                                    </p:animEffect>
                                  </p:childTnLst>
                                </p:cTn>
                              </p:par>
                            </p:childTnLst>
                          </p:cTn>
                        </p:par>
                        <p:par>
                          <p:cTn fill="hold">
                            <p:stCondLst>
                              <p:cond delay="45250"/>
                            </p:stCondLst>
                            <p:childTnLst>
                              <p:par>
                                <p:cTn fill="hold" nodeType="afterEffect" presetClass="entr" presetID="10" presetSubtype="0">
                                  <p:stCondLst>
                                    <p:cond delay="0"/>
                                  </p:stCondLst>
                                  <p:childTnLst>
                                    <p:set>
                                      <p:cBhvr>
                                        <p:cTn dur="1" fill="hold">
                                          <p:stCondLst>
                                            <p:cond delay="0"/>
                                          </p:stCondLst>
                                        </p:cTn>
                                        <p:tgtEl>
                                          <p:spTgt spid="133">
                                            <p:txEl>
                                              <p:pRg end="8" st="8"/>
                                            </p:txEl>
                                          </p:spTgt>
                                        </p:tgtEl>
                                        <p:attrNameLst>
                                          <p:attrName>style.visibility</p:attrName>
                                        </p:attrNameLst>
                                      </p:cBhvr>
                                      <p:to>
                                        <p:strVal val="visible"/>
                                      </p:to>
                                    </p:set>
                                    <p:animEffect filter="fade" transition="in">
                                      <p:cBhvr>
                                        <p:cTn dur="500"/>
                                        <p:tgtEl>
                                          <p:spTgt spid="133">
                                            <p:txEl>
                                              <p:pRg end="8" st="8"/>
                                            </p:txEl>
                                          </p:spTgt>
                                        </p:tgtEl>
                                      </p:cBhvr>
                                    </p:animEffect>
                                  </p:childTnLst>
                                </p:cTn>
                              </p:par>
                            </p:childTnLst>
                          </p:cTn>
                        </p:par>
                        <p:par>
                          <p:cTn fill="hold">
                            <p:stCondLst>
                              <p:cond delay="45750"/>
                            </p:stCondLst>
                            <p:childTnLst>
                              <p:par>
                                <p:cTn fill="hold" nodeType="afterEffect" presetClass="entr" presetID="2" presetSubtype="4">
                                  <p:stCondLst>
                                    <p:cond delay="250"/>
                                  </p:stCondLst>
                                  <p:childTnLst>
                                    <p:set>
                                      <p:cBhvr>
                                        <p:cTn dur="1" fill="hold">
                                          <p:stCondLst>
                                            <p:cond delay="0"/>
                                          </p:stCondLst>
                                        </p:cTn>
                                        <p:tgtEl>
                                          <p:spTgt spid="134">
                                            <p:txEl>
                                              <p:pRg end="0" st="0"/>
                                            </p:txEl>
                                          </p:spTgt>
                                        </p:tgtEl>
                                        <p:attrNameLst>
                                          <p:attrName>style.visibility</p:attrName>
                                        </p:attrNameLst>
                                      </p:cBhvr>
                                      <p:to>
                                        <p:strVal val="visible"/>
                                      </p:to>
                                    </p:set>
                                    <p:anim calcmode="lin" valueType="num">
                                      <p:cBhvr additive="base">
                                        <p:cTn dur="500"/>
                                        <p:tgtEl>
                                          <p:spTgt spid="134">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6250"/>
                            </p:stCondLst>
                            <p:childTnLst>
                              <p:par>
                                <p:cTn fill="hold" nodeType="afterEffect" presetClass="entr" presetID="2" presetSubtype="4">
                                  <p:stCondLst>
                                    <p:cond delay="250"/>
                                  </p:stCondLst>
                                  <p:childTnLst>
                                    <p:set>
                                      <p:cBhvr>
                                        <p:cTn dur="1" fill="hold">
                                          <p:stCondLst>
                                            <p:cond delay="0"/>
                                          </p:stCondLst>
                                        </p:cTn>
                                        <p:tgtEl>
                                          <p:spTgt spid="134">
                                            <p:txEl>
                                              <p:pRg end="1" st="1"/>
                                            </p:txEl>
                                          </p:spTgt>
                                        </p:tgtEl>
                                        <p:attrNameLst>
                                          <p:attrName>style.visibility</p:attrName>
                                        </p:attrNameLst>
                                      </p:cBhvr>
                                      <p:to>
                                        <p:strVal val="visible"/>
                                      </p:to>
                                    </p:set>
                                    <p:anim calcmode="lin" valueType="num">
                                      <p:cBhvr additive="base">
                                        <p:cTn dur="500"/>
                                        <p:tgtEl>
                                          <p:spTgt spid="134">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6750"/>
                            </p:stCondLst>
                            <p:childTnLst>
                              <p:par>
                                <p:cTn fill="hold" nodeType="afterEffect" presetClass="entr" presetID="2" presetSubtype="4">
                                  <p:stCondLst>
                                    <p:cond delay="250"/>
                                  </p:stCondLst>
                                  <p:childTnLst>
                                    <p:set>
                                      <p:cBhvr>
                                        <p:cTn dur="1" fill="hold">
                                          <p:stCondLst>
                                            <p:cond delay="0"/>
                                          </p:stCondLst>
                                        </p:cTn>
                                        <p:tgtEl>
                                          <p:spTgt spid="134">
                                            <p:txEl>
                                              <p:pRg end="2" st="2"/>
                                            </p:txEl>
                                          </p:spTgt>
                                        </p:tgtEl>
                                        <p:attrNameLst>
                                          <p:attrName>style.visibility</p:attrName>
                                        </p:attrNameLst>
                                      </p:cBhvr>
                                      <p:to>
                                        <p:strVal val="visible"/>
                                      </p:to>
                                    </p:set>
                                    <p:anim calcmode="lin" valueType="num">
                                      <p:cBhvr additive="base">
                                        <p:cTn dur="500"/>
                                        <p:tgtEl>
                                          <p:spTgt spid="134">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7250"/>
                            </p:stCondLst>
                            <p:childTnLst>
                              <p:par>
                                <p:cTn fill="hold" nodeType="afterEffect" presetClass="entr" presetID="2" presetSubtype="4">
                                  <p:stCondLst>
                                    <p:cond delay="250"/>
                                  </p:stCondLst>
                                  <p:childTnLst>
                                    <p:set>
                                      <p:cBhvr>
                                        <p:cTn dur="1" fill="hold">
                                          <p:stCondLst>
                                            <p:cond delay="0"/>
                                          </p:stCondLst>
                                        </p:cTn>
                                        <p:tgtEl>
                                          <p:spTgt spid="134">
                                            <p:txEl>
                                              <p:pRg end="3" st="3"/>
                                            </p:txEl>
                                          </p:spTgt>
                                        </p:tgtEl>
                                        <p:attrNameLst>
                                          <p:attrName>style.visibility</p:attrName>
                                        </p:attrNameLst>
                                      </p:cBhvr>
                                      <p:to>
                                        <p:strVal val="visible"/>
                                      </p:to>
                                    </p:set>
                                    <p:anim calcmode="lin" valueType="num">
                                      <p:cBhvr additive="base">
                                        <p:cTn dur="500"/>
                                        <p:tgtEl>
                                          <p:spTgt spid="134">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7750"/>
                            </p:stCondLst>
                            <p:childTnLst>
                              <p:par>
                                <p:cTn fill="hold" nodeType="afterEffect" presetClass="entr" presetID="2" presetSubtype="4">
                                  <p:stCondLst>
                                    <p:cond delay="250"/>
                                  </p:stCondLst>
                                  <p:childTnLst>
                                    <p:set>
                                      <p:cBhvr>
                                        <p:cTn dur="1" fill="hold">
                                          <p:stCondLst>
                                            <p:cond delay="0"/>
                                          </p:stCondLst>
                                        </p:cTn>
                                        <p:tgtEl>
                                          <p:spTgt spid="134">
                                            <p:txEl>
                                              <p:pRg end="4" st="4"/>
                                            </p:txEl>
                                          </p:spTgt>
                                        </p:tgtEl>
                                        <p:attrNameLst>
                                          <p:attrName>style.visibility</p:attrName>
                                        </p:attrNameLst>
                                      </p:cBhvr>
                                      <p:to>
                                        <p:strVal val="visible"/>
                                      </p:to>
                                    </p:set>
                                    <p:anim calcmode="lin" valueType="num">
                                      <p:cBhvr additive="base">
                                        <p:cTn dur="500"/>
                                        <p:tgtEl>
                                          <p:spTgt spid="134">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8250"/>
                            </p:stCondLst>
                            <p:childTnLst>
                              <p:par>
                                <p:cTn fill="hold" nodeType="afterEffect" presetClass="entr" presetID="2" presetSubtype="4">
                                  <p:stCondLst>
                                    <p:cond delay="250"/>
                                  </p:stCondLst>
                                  <p:childTnLst>
                                    <p:set>
                                      <p:cBhvr>
                                        <p:cTn dur="1" fill="hold">
                                          <p:stCondLst>
                                            <p:cond delay="0"/>
                                          </p:stCondLst>
                                        </p:cTn>
                                        <p:tgtEl>
                                          <p:spTgt spid="134">
                                            <p:txEl>
                                              <p:pRg end="5" st="5"/>
                                            </p:txEl>
                                          </p:spTgt>
                                        </p:tgtEl>
                                        <p:attrNameLst>
                                          <p:attrName>style.visibility</p:attrName>
                                        </p:attrNameLst>
                                      </p:cBhvr>
                                      <p:to>
                                        <p:strVal val="visible"/>
                                      </p:to>
                                    </p:set>
                                    <p:anim calcmode="lin" valueType="num">
                                      <p:cBhvr additive="base">
                                        <p:cTn dur="500"/>
                                        <p:tgtEl>
                                          <p:spTgt spid="134">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8750"/>
                            </p:stCondLst>
                            <p:childTnLst>
                              <p:par>
                                <p:cTn fill="hold" nodeType="afterEffect" presetClass="entr" presetID="2" presetSubtype="4">
                                  <p:stCondLst>
                                    <p:cond delay="250"/>
                                  </p:stCondLst>
                                  <p:childTnLst>
                                    <p:set>
                                      <p:cBhvr>
                                        <p:cTn dur="1" fill="hold">
                                          <p:stCondLst>
                                            <p:cond delay="0"/>
                                          </p:stCondLst>
                                        </p:cTn>
                                        <p:tgtEl>
                                          <p:spTgt spid="134">
                                            <p:txEl>
                                              <p:pRg end="6" st="6"/>
                                            </p:txEl>
                                          </p:spTgt>
                                        </p:tgtEl>
                                        <p:attrNameLst>
                                          <p:attrName>style.visibility</p:attrName>
                                        </p:attrNameLst>
                                      </p:cBhvr>
                                      <p:to>
                                        <p:strVal val="visible"/>
                                      </p:to>
                                    </p:set>
                                    <p:anim calcmode="lin" valueType="num">
                                      <p:cBhvr additive="base">
                                        <p:cTn dur="500"/>
                                        <p:tgtEl>
                                          <p:spTgt spid="134">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9250"/>
                            </p:stCondLst>
                            <p:childTnLst>
                              <p:par>
                                <p:cTn fill="hold" nodeType="afterEffect" presetClass="entr" presetID="2" presetSubtype="4">
                                  <p:stCondLst>
                                    <p:cond delay="250"/>
                                  </p:stCondLst>
                                  <p:childTnLst>
                                    <p:set>
                                      <p:cBhvr>
                                        <p:cTn dur="1" fill="hold">
                                          <p:stCondLst>
                                            <p:cond delay="0"/>
                                          </p:stCondLst>
                                        </p:cTn>
                                        <p:tgtEl>
                                          <p:spTgt spid="134">
                                            <p:txEl>
                                              <p:pRg end="7" st="7"/>
                                            </p:txEl>
                                          </p:spTgt>
                                        </p:tgtEl>
                                        <p:attrNameLst>
                                          <p:attrName>style.visibility</p:attrName>
                                        </p:attrNameLst>
                                      </p:cBhvr>
                                      <p:to>
                                        <p:strVal val="visible"/>
                                      </p:to>
                                    </p:set>
                                    <p:anim calcmode="lin" valueType="num">
                                      <p:cBhvr additive="base">
                                        <p:cTn dur="500"/>
                                        <p:tgtEl>
                                          <p:spTgt spid="134">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9750"/>
                            </p:stCondLst>
                            <p:childTnLst>
                              <p:par>
                                <p:cTn fill="hold" nodeType="afterEffect" presetClass="entr" presetID="2" presetSubtype="4">
                                  <p:stCondLst>
                                    <p:cond delay="250"/>
                                  </p:stCondLst>
                                  <p:childTnLst>
                                    <p:set>
                                      <p:cBhvr>
                                        <p:cTn dur="1" fill="hold">
                                          <p:stCondLst>
                                            <p:cond delay="0"/>
                                          </p:stCondLst>
                                        </p:cTn>
                                        <p:tgtEl>
                                          <p:spTgt spid="134">
                                            <p:txEl>
                                              <p:pRg end="8" st="8"/>
                                            </p:txEl>
                                          </p:spTgt>
                                        </p:tgtEl>
                                        <p:attrNameLst>
                                          <p:attrName>style.visibility</p:attrName>
                                        </p:attrNameLst>
                                      </p:cBhvr>
                                      <p:to>
                                        <p:strVal val="visible"/>
                                      </p:to>
                                    </p:set>
                                    <p:anim calcmode="lin" valueType="num">
                                      <p:cBhvr additive="base">
                                        <p:cTn dur="500"/>
                                        <p:tgtEl>
                                          <p:spTgt spid="134">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0250"/>
                            </p:stCondLst>
                            <p:childTnLst>
                              <p:par>
                                <p:cTn fill="hold" nodeType="afterEffect" presetClass="entr" presetID="10"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animEffect filter="fade" transition="in">
                                      <p:cBhvr>
                                        <p:cTn dur="500"/>
                                        <p:tgtEl>
                                          <p:spTgt spid="135">
                                            <p:txEl>
                                              <p:pRg end="0" st="0"/>
                                            </p:txEl>
                                          </p:spTgt>
                                        </p:tgtEl>
                                      </p:cBhvr>
                                    </p:animEffect>
                                  </p:childTnLst>
                                </p:cTn>
                              </p:par>
                            </p:childTnLst>
                          </p:cTn>
                        </p:par>
                        <p:par>
                          <p:cTn fill="hold">
                            <p:stCondLst>
                              <p:cond delay="50750"/>
                            </p:stCondLst>
                            <p:childTnLst>
                              <p:par>
                                <p:cTn fill="hold" nodeType="afterEffect" presetClass="entr" presetID="10"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animEffect filter="fade" transition="in">
                                      <p:cBhvr>
                                        <p:cTn dur="500"/>
                                        <p:tgtEl>
                                          <p:spTgt spid="135">
                                            <p:txEl>
                                              <p:pRg end="1" st="1"/>
                                            </p:txEl>
                                          </p:spTgt>
                                        </p:tgtEl>
                                      </p:cBhvr>
                                    </p:animEffect>
                                  </p:childTnLst>
                                </p:cTn>
                              </p:par>
                            </p:childTnLst>
                          </p:cTn>
                        </p:par>
                        <p:par>
                          <p:cTn fill="hold">
                            <p:stCondLst>
                              <p:cond delay="51250"/>
                            </p:stCondLst>
                            <p:childTnLst>
                              <p:par>
                                <p:cTn fill="hold" nodeType="afterEffect" presetClass="entr" presetID="10" presetSubtype="0">
                                  <p:stCondLst>
                                    <p:cond delay="0"/>
                                  </p:stCondLst>
                                  <p:childTnLst>
                                    <p:set>
                                      <p:cBhvr>
                                        <p:cTn dur="1" fill="hold">
                                          <p:stCondLst>
                                            <p:cond delay="0"/>
                                          </p:stCondLst>
                                        </p:cTn>
                                        <p:tgtEl>
                                          <p:spTgt spid="135">
                                            <p:txEl>
                                              <p:pRg end="2" st="2"/>
                                            </p:txEl>
                                          </p:spTgt>
                                        </p:tgtEl>
                                        <p:attrNameLst>
                                          <p:attrName>style.visibility</p:attrName>
                                        </p:attrNameLst>
                                      </p:cBhvr>
                                      <p:to>
                                        <p:strVal val="visible"/>
                                      </p:to>
                                    </p:set>
                                    <p:animEffect filter="fade" transition="in">
                                      <p:cBhvr>
                                        <p:cTn dur="500"/>
                                        <p:tgtEl>
                                          <p:spTgt spid="135">
                                            <p:txEl>
                                              <p:pRg end="2" st="2"/>
                                            </p:txEl>
                                          </p:spTgt>
                                        </p:tgtEl>
                                      </p:cBhvr>
                                    </p:animEffect>
                                  </p:childTnLst>
                                </p:cTn>
                              </p:par>
                            </p:childTnLst>
                          </p:cTn>
                        </p:par>
                        <p:par>
                          <p:cTn fill="hold">
                            <p:stCondLst>
                              <p:cond delay="51750"/>
                            </p:stCondLst>
                            <p:childTnLst>
                              <p:par>
                                <p:cTn fill="hold" nodeType="afterEffect" presetClass="entr" presetID="10" presetSubtype="0">
                                  <p:stCondLst>
                                    <p:cond delay="0"/>
                                  </p:stCondLst>
                                  <p:childTnLst>
                                    <p:set>
                                      <p:cBhvr>
                                        <p:cTn dur="1" fill="hold">
                                          <p:stCondLst>
                                            <p:cond delay="0"/>
                                          </p:stCondLst>
                                        </p:cTn>
                                        <p:tgtEl>
                                          <p:spTgt spid="135">
                                            <p:txEl>
                                              <p:pRg end="3" st="3"/>
                                            </p:txEl>
                                          </p:spTgt>
                                        </p:tgtEl>
                                        <p:attrNameLst>
                                          <p:attrName>style.visibility</p:attrName>
                                        </p:attrNameLst>
                                      </p:cBhvr>
                                      <p:to>
                                        <p:strVal val="visible"/>
                                      </p:to>
                                    </p:set>
                                    <p:animEffect filter="fade" transition="in">
                                      <p:cBhvr>
                                        <p:cTn dur="500"/>
                                        <p:tgtEl>
                                          <p:spTgt spid="135">
                                            <p:txEl>
                                              <p:pRg end="3" st="3"/>
                                            </p:txEl>
                                          </p:spTgt>
                                        </p:tgtEl>
                                      </p:cBhvr>
                                    </p:animEffect>
                                  </p:childTnLst>
                                </p:cTn>
                              </p:par>
                            </p:childTnLst>
                          </p:cTn>
                        </p:par>
                        <p:par>
                          <p:cTn fill="hold">
                            <p:stCondLst>
                              <p:cond delay="52250"/>
                            </p:stCondLst>
                            <p:childTnLst>
                              <p:par>
                                <p:cTn fill="hold" nodeType="afterEffect" presetClass="entr" presetID="10" presetSubtype="0">
                                  <p:stCondLst>
                                    <p:cond delay="0"/>
                                  </p:stCondLst>
                                  <p:childTnLst>
                                    <p:set>
                                      <p:cBhvr>
                                        <p:cTn dur="1" fill="hold">
                                          <p:stCondLst>
                                            <p:cond delay="0"/>
                                          </p:stCondLst>
                                        </p:cTn>
                                        <p:tgtEl>
                                          <p:spTgt spid="135">
                                            <p:txEl>
                                              <p:pRg end="4" st="4"/>
                                            </p:txEl>
                                          </p:spTgt>
                                        </p:tgtEl>
                                        <p:attrNameLst>
                                          <p:attrName>style.visibility</p:attrName>
                                        </p:attrNameLst>
                                      </p:cBhvr>
                                      <p:to>
                                        <p:strVal val="visible"/>
                                      </p:to>
                                    </p:set>
                                    <p:animEffect filter="fade" transition="in">
                                      <p:cBhvr>
                                        <p:cTn dur="500"/>
                                        <p:tgtEl>
                                          <p:spTgt spid="135">
                                            <p:txEl>
                                              <p:pRg end="4" st="4"/>
                                            </p:txEl>
                                          </p:spTgt>
                                        </p:tgtEl>
                                      </p:cBhvr>
                                    </p:animEffect>
                                  </p:childTnLst>
                                </p:cTn>
                              </p:par>
                            </p:childTnLst>
                          </p:cTn>
                        </p:par>
                        <p:par>
                          <p:cTn fill="hold">
                            <p:stCondLst>
                              <p:cond delay="52750"/>
                            </p:stCondLst>
                            <p:childTnLst>
                              <p:par>
                                <p:cTn fill="hold" nodeType="afterEffect" presetClass="entr" presetID="10" presetSubtype="0">
                                  <p:stCondLst>
                                    <p:cond delay="0"/>
                                  </p:stCondLst>
                                  <p:childTnLst>
                                    <p:set>
                                      <p:cBhvr>
                                        <p:cTn dur="1" fill="hold">
                                          <p:stCondLst>
                                            <p:cond delay="0"/>
                                          </p:stCondLst>
                                        </p:cTn>
                                        <p:tgtEl>
                                          <p:spTgt spid="135">
                                            <p:txEl>
                                              <p:pRg end="5" st="5"/>
                                            </p:txEl>
                                          </p:spTgt>
                                        </p:tgtEl>
                                        <p:attrNameLst>
                                          <p:attrName>style.visibility</p:attrName>
                                        </p:attrNameLst>
                                      </p:cBhvr>
                                      <p:to>
                                        <p:strVal val="visible"/>
                                      </p:to>
                                    </p:set>
                                    <p:animEffect filter="fade" transition="in">
                                      <p:cBhvr>
                                        <p:cTn dur="500"/>
                                        <p:tgtEl>
                                          <p:spTgt spid="135">
                                            <p:txEl>
                                              <p:pRg end="5" st="5"/>
                                            </p:txEl>
                                          </p:spTgt>
                                        </p:tgtEl>
                                      </p:cBhvr>
                                    </p:animEffect>
                                  </p:childTnLst>
                                </p:cTn>
                              </p:par>
                            </p:childTnLst>
                          </p:cTn>
                        </p:par>
                        <p:par>
                          <p:cTn fill="hold">
                            <p:stCondLst>
                              <p:cond delay="53250"/>
                            </p:stCondLst>
                            <p:childTnLst>
                              <p:par>
                                <p:cTn fill="hold" nodeType="afterEffect" presetClass="entr" presetID="10" presetSubtype="0">
                                  <p:stCondLst>
                                    <p:cond delay="0"/>
                                  </p:stCondLst>
                                  <p:childTnLst>
                                    <p:set>
                                      <p:cBhvr>
                                        <p:cTn dur="1" fill="hold">
                                          <p:stCondLst>
                                            <p:cond delay="0"/>
                                          </p:stCondLst>
                                        </p:cTn>
                                        <p:tgtEl>
                                          <p:spTgt spid="135">
                                            <p:txEl>
                                              <p:pRg end="6" st="6"/>
                                            </p:txEl>
                                          </p:spTgt>
                                        </p:tgtEl>
                                        <p:attrNameLst>
                                          <p:attrName>style.visibility</p:attrName>
                                        </p:attrNameLst>
                                      </p:cBhvr>
                                      <p:to>
                                        <p:strVal val="visible"/>
                                      </p:to>
                                    </p:set>
                                    <p:animEffect filter="fade" transition="in">
                                      <p:cBhvr>
                                        <p:cTn dur="500"/>
                                        <p:tgtEl>
                                          <p:spTgt spid="135">
                                            <p:txEl>
                                              <p:pRg end="6" st="6"/>
                                            </p:txEl>
                                          </p:spTgt>
                                        </p:tgtEl>
                                      </p:cBhvr>
                                    </p:animEffect>
                                  </p:childTnLst>
                                </p:cTn>
                              </p:par>
                            </p:childTnLst>
                          </p:cTn>
                        </p:par>
                        <p:par>
                          <p:cTn fill="hold">
                            <p:stCondLst>
                              <p:cond delay="53750"/>
                            </p:stCondLst>
                            <p:childTnLst>
                              <p:par>
                                <p:cTn fill="hold" nodeType="afterEffect" presetClass="entr" presetID="10" presetSubtype="0">
                                  <p:stCondLst>
                                    <p:cond delay="0"/>
                                  </p:stCondLst>
                                  <p:childTnLst>
                                    <p:set>
                                      <p:cBhvr>
                                        <p:cTn dur="1" fill="hold">
                                          <p:stCondLst>
                                            <p:cond delay="0"/>
                                          </p:stCondLst>
                                        </p:cTn>
                                        <p:tgtEl>
                                          <p:spTgt spid="135">
                                            <p:txEl>
                                              <p:pRg end="7" st="7"/>
                                            </p:txEl>
                                          </p:spTgt>
                                        </p:tgtEl>
                                        <p:attrNameLst>
                                          <p:attrName>style.visibility</p:attrName>
                                        </p:attrNameLst>
                                      </p:cBhvr>
                                      <p:to>
                                        <p:strVal val="visible"/>
                                      </p:to>
                                    </p:set>
                                    <p:animEffect filter="fade" transition="in">
                                      <p:cBhvr>
                                        <p:cTn dur="500"/>
                                        <p:tgtEl>
                                          <p:spTgt spid="135">
                                            <p:txEl>
                                              <p:pRg end="7" st="7"/>
                                            </p:txEl>
                                          </p:spTgt>
                                        </p:tgtEl>
                                      </p:cBhvr>
                                    </p:animEffect>
                                  </p:childTnLst>
                                </p:cTn>
                              </p:par>
                            </p:childTnLst>
                          </p:cTn>
                        </p:par>
                        <p:par>
                          <p:cTn fill="hold">
                            <p:stCondLst>
                              <p:cond delay="54250"/>
                            </p:stCondLst>
                            <p:childTnLst>
                              <p:par>
                                <p:cTn fill="hold" nodeType="afterEffect" presetClass="entr" presetID="10" presetSubtype="0">
                                  <p:stCondLst>
                                    <p:cond delay="0"/>
                                  </p:stCondLst>
                                  <p:childTnLst>
                                    <p:set>
                                      <p:cBhvr>
                                        <p:cTn dur="1" fill="hold">
                                          <p:stCondLst>
                                            <p:cond delay="0"/>
                                          </p:stCondLst>
                                        </p:cTn>
                                        <p:tgtEl>
                                          <p:spTgt spid="135">
                                            <p:txEl>
                                              <p:pRg end="8" st="8"/>
                                            </p:txEl>
                                          </p:spTgt>
                                        </p:tgtEl>
                                        <p:attrNameLst>
                                          <p:attrName>style.visibility</p:attrName>
                                        </p:attrNameLst>
                                      </p:cBhvr>
                                      <p:to>
                                        <p:strVal val="visible"/>
                                      </p:to>
                                    </p:set>
                                    <p:animEffect filter="fade" transition="in">
                                      <p:cBhvr>
                                        <p:cTn dur="500"/>
                                        <p:tgtEl>
                                          <p:spTgt spid="13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nd texts 2">
  <p:cSld name="Image and texts 2">
    <p:spTree>
      <p:nvGrpSpPr>
        <p:cNvPr id="136" name="Shape 136"/>
        <p:cNvGrpSpPr/>
        <p:nvPr/>
      </p:nvGrpSpPr>
      <p:grpSpPr>
        <a:xfrm>
          <a:off x="0" y="0"/>
          <a:ext cx="0" cy="0"/>
          <a:chOff x="0" y="0"/>
          <a:chExt cx="0" cy="0"/>
        </a:xfrm>
      </p:grpSpPr>
      <p:sp>
        <p:nvSpPr>
          <p:cNvPr id="137" name="Google Shape;137;p84"/>
          <p:cNvSpPr txBox="1"/>
          <p:nvPr>
            <p:ph type="title"/>
          </p:nvPr>
        </p:nvSpPr>
        <p:spPr>
          <a:xfrm>
            <a:off x="5905501" y="1066800"/>
            <a:ext cx="11051367" cy="5473101"/>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8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8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40" name="Google Shape;140;p84"/>
          <p:cNvSpPr txBox="1"/>
          <p:nvPr>
            <p:ph idx="1" type="body"/>
          </p:nvPr>
        </p:nvSpPr>
        <p:spPr>
          <a:xfrm>
            <a:off x="5905500" y="6734969"/>
            <a:ext cx="11051367" cy="1964531"/>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41" name="Google Shape;141;p84"/>
          <p:cNvSpPr/>
          <p:nvPr>
            <p:ph idx="2" type="pic"/>
          </p:nvPr>
        </p:nvSpPr>
        <p:spPr>
          <a:xfrm>
            <a:off x="0" y="0"/>
            <a:ext cx="5457825" cy="10285413"/>
          </a:xfrm>
          <a:prstGeom prst="rect">
            <a:avLst/>
          </a:prstGeom>
          <a:no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
                                        <p:tgtEl>
                                          <p:spTgt spid="141"/>
                                        </p:tgtEl>
                                      </p:cBhvr>
                                    </p:animEffect>
                                  </p:childTnLst>
                                </p:cTn>
                              </p:par>
                            </p:childTnLst>
                          </p:cTn>
                        </p:par>
                        <p:par>
                          <p:cTn fill="hold">
                            <p:stCondLst>
                              <p:cond delay="500"/>
                            </p:stCondLst>
                            <p:childTnLst>
                              <p:par>
                                <p:cTn fill="hold" nodeType="afterEffect" presetClass="entr" presetID="2" presetSubtype="4">
                                  <p:stCondLst>
                                    <p:cond delay="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750"/>
                                        <p:tgtEl>
                                          <p:spTgt spid="137"/>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140">
                                            <p:txEl>
                                              <p:pRg end="0" st="0"/>
                                            </p:txEl>
                                          </p:spTgt>
                                        </p:tgtEl>
                                        <p:attrNameLst>
                                          <p:attrName>style.visibility</p:attrName>
                                        </p:attrNameLst>
                                      </p:cBhvr>
                                      <p:to>
                                        <p:strVal val="visible"/>
                                      </p:to>
                                    </p:set>
                                    <p:animEffect filter="fade" transition="in">
                                      <p:cBhvr>
                                        <p:cTn dur="500"/>
                                        <p:tgtEl>
                                          <p:spTgt spid="140">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140">
                                            <p:txEl>
                                              <p:pRg end="1" st="1"/>
                                            </p:txEl>
                                          </p:spTgt>
                                        </p:tgtEl>
                                        <p:attrNameLst>
                                          <p:attrName>style.visibility</p:attrName>
                                        </p:attrNameLst>
                                      </p:cBhvr>
                                      <p:to>
                                        <p:strVal val="visible"/>
                                      </p:to>
                                    </p:set>
                                    <p:animEffect filter="fade" transition="in">
                                      <p:cBhvr>
                                        <p:cTn dur="500"/>
                                        <p:tgtEl>
                                          <p:spTgt spid="140">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140">
                                            <p:txEl>
                                              <p:pRg end="2" st="2"/>
                                            </p:txEl>
                                          </p:spTgt>
                                        </p:tgtEl>
                                        <p:attrNameLst>
                                          <p:attrName>style.visibility</p:attrName>
                                        </p:attrNameLst>
                                      </p:cBhvr>
                                      <p:to>
                                        <p:strVal val="visible"/>
                                      </p:to>
                                    </p:set>
                                    <p:animEffect filter="fade" transition="in">
                                      <p:cBhvr>
                                        <p:cTn dur="500"/>
                                        <p:tgtEl>
                                          <p:spTgt spid="140">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140">
                                            <p:txEl>
                                              <p:pRg end="3" st="3"/>
                                            </p:txEl>
                                          </p:spTgt>
                                        </p:tgtEl>
                                        <p:attrNameLst>
                                          <p:attrName>style.visibility</p:attrName>
                                        </p:attrNameLst>
                                      </p:cBhvr>
                                      <p:to>
                                        <p:strVal val="visible"/>
                                      </p:to>
                                    </p:set>
                                    <p:animEffect filter="fade" transition="in">
                                      <p:cBhvr>
                                        <p:cTn dur="500"/>
                                        <p:tgtEl>
                                          <p:spTgt spid="140">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140">
                                            <p:txEl>
                                              <p:pRg end="4" st="4"/>
                                            </p:txEl>
                                          </p:spTgt>
                                        </p:tgtEl>
                                        <p:attrNameLst>
                                          <p:attrName>style.visibility</p:attrName>
                                        </p:attrNameLst>
                                      </p:cBhvr>
                                      <p:to>
                                        <p:strVal val="visible"/>
                                      </p:to>
                                    </p:set>
                                    <p:animEffect filter="fade" transition="in">
                                      <p:cBhvr>
                                        <p:cTn dur="500"/>
                                        <p:tgtEl>
                                          <p:spTgt spid="140">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140">
                                            <p:txEl>
                                              <p:pRg end="5" st="5"/>
                                            </p:txEl>
                                          </p:spTgt>
                                        </p:tgtEl>
                                        <p:attrNameLst>
                                          <p:attrName>style.visibility</p:attrName>
                                        </p:attrNameLst>
                                      </p:cBhvr>
                                      <p:to>
                                        <p:strVal val="visible"/>
                                      </p:to>
                                    </p:set>
                                    <p:animEffect filter="fade" transition="in">
                                      <p:cBhvr>
                                        <p:cTn dur="500"/>
                                        <p:tgtEl>
                                          <p:spTgt spid="140">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140">
                                            <p:txEl>
                                              <p:pRg end="6" st="6"/>
                                            </p:txEl>
                                          </p:spTgt>
                                        </p:tgtEl>
                                        <p:attrNameLst>
                                          <p:attrName>style.visibility</p:attrName>
                                        </p:attrNameLst>
                                      </p:cBhvr>
                                      <p:to>
                                        <p:strVal val="visible"/>
                                      </p:to>
                                    </p:set>
                                    <p:animEffect filter="fade" transition="in">
                                      <p:cBhvr>
                                        <p:cTn dur="500"/>
                                        <p:tgtEl>
                                          <p:spTgt spid="140">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140">
                                            <p:txEl>
                                              <p:pRg end="7" st="7"/>
                                            </p:txEl>
                                          </p:spTgt>
                                        </p:tgtEl>
                                        <p:attrNameLst>
                                          <p:attrName>style.visibility</p:attrName>
                                        </p:attrNameLst>
                                      </p:cBhvr>
                                      <p:to>
                                        <p:strVal val="visible"/>
                                      </p:to>
                                    </p:set>
                                    <p:animEffect filter="fade" transition="in">
                                      <p:cBhvr>
                                        <p:cTn dur="500"/>
                                        <p:tgtEl>
                                          <p:spTgt spid="140">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140">
                                            <p:txEl>
                                              <p:pRg end="8" st="8"/>
                                            </p:txEl>
                                          </p:spTgt>
                                        </p:tgtEl>
                                        <p:attrNameLst>
                                          <p:attrName>style.visibility</p:attrName>
                                        </p:attrNameLst>
                                      </p:cBhvr>
                                      <p:to>
                                        <p:strVal val="visible"/>
                                      </p:to>
                                    </p:set>
                                    <p:animEffect filter="fade" transition="in">
                                      <p:cBhvr>
                                        <p:cTn dur="500"/>
                                        <p:tgtEl>
                                          <p:spTgt spid="140">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images">
  <p:cSld name="3 images">
    <p:spTree>
      <p:nvGrpSpPr>
        <p:cNvPr id="142" name="Shape 142"/>
        <p:cNvGrpSpPr/>
        <p:nvPr/>
      </p:nvGrpSpPr>
      <p:grpSpPr>
        <a:xfrm>
          <a:off x="0" y="0"/>
          <a:ext cx="0" cy="0"/>
          <a:chOff x="0" y="0"/>
          <a:chExt cx="0" cy="0"/>
        </a:xfrm>
      </p:grpSpPr>
      <p:sp>
        <p:nvSpPr>
          <p:cNvPr id="143" name="Google Shape;143;p8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8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45" name="Google Shape;145;p85"/>
          <p:cNvSpPr/>
          <p:nvPr>
            <p:ph idx="2" type="pic"/>
          </p:nvPr>
        </p:nvSpPr>
        <p:spPr>
          <a:xfrm>
            <a:off x="775022" y="2993922"/>
            <a:ext cx="5419301" cy="3318388"/>
          </a:xfrm>
          <a:prstGeom prst="rect">
            <a:avLst/>
          </a:prstGeom>
          <a:noFill/>
          <a:ln>
            <a:noFill/>
          </a:ln>
        </p:spPr>
      </p:sp>
      <p:sp>
        <p:nvSpPr>
          <p:cNvPr id="146" name="Google Shape;146;p85"/>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85"/>
          <p:cNvSpPr txBox="1"/>
          <p:nvPr>
            <p:ph idx="1" type="body"/>
          </p:nvPr>
        </p:nvSpPr>
        <p:spPr>
          <a:xfrm>
            <a:off x="1181449" y="5987152"/>
            <a:ext cx="4652385"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48" name="Google Shape;148;p85"/>
          <p:cNvSpPr txBox="1"/>
          <p:nvPr>
            <p:ph idx="3" type="body"/>
          </p:nvPr>
        </p:nvSpPr>
        <p:spPr>
          <a:xfrm>
            <a:off x="775021" y="6667584"/>
            <a:ext cx="5419301" cy="22859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49" name="Google Shape;149;p85"/>
          <p:cNvSpPr/>
          <p:nvPr>
            <p:ph idx="4" type="pic"/>
          </p:nvPr>
        </p:nvSpPr>
        <p:spPr>
          <a:xfrm>
            <a:off x="6434349" y="2993922"/>
            <a:ext cx="5419301" cy="3318388"/>
          </a:xfrm>
          <a:prstGeom prst="rect">
            <a:avLst/>
          </a:prstGeom>
          <a:noFill/>
          <a:ln>
            <a:noFill/>
          </a:ln>
        </p:spPr>
      </p:sp>
      <p:sp>
        <p:nvSpPr>
          <p:cNvPr id="150" name="Google Shape;150;p85"/>
          <p:cNvSpPr txBox="1"/>
          <p:nvPr>
            <p:ph idx="5" type="body"/>
          </p:nvPr>
        </p:nvSpPr>
        <p:spPr>
          <a:xfrm>
            <a:off x="6840776" y="5987152"/>
            <a:ext cx="4652385"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51" name="Google Shape;151;p85"/>
          <p:cNvSpPr txBox="1"/>
          <p:nvPr>
            <p:ph idx="6" type="body"/>
          </p:nvPr>
        </p:nvSpPr>
        <p:spPr>
          <a:xfrm>
            <a:off x="6434348" y="6667584"/>
            <a:ext cx="5419301" cy="22859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52" name="Google Shape;152;p85"/>
          <p:cNvSpPr/>
          <p:nvPr>
            <p:ph idx="7" type="pic"/>
          </p:nvPr>
        </p:nvSpPr>
        <p:spPr>
          <a:xfrm>
            <a:off x="12093675" y="2993922"/>
            <a:ext cx="5419301" cy="3318388"/>
          </a:xfrm>
          <a:prstGeom prst="rect">
            <a:avLst/>
          </a:prstGeom>
          <a:noFill/>
          <a:ln>
            <a:noFill/>
          </a:ln>
        </p:spPr>
      </p:sp>
      <p:sp>
        <p:nvSpPr>
          <p:cNvPr id="153" name="Google Shape;153;p85"/>
          <p:cNvSpPr txBox="1"/>
          <p:nvPr>
            <p:ph idx="8" type="body"/>
          </p:nvPr>
        </p:nvSpPr>
        <p:spPr>
          <a:xfrm>
            <a:off x="12500102" y="5987152"/>
            <a:ext cx="4652385"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54" name="Google Shape;154;p85"/>
          <p:cNvSpPr txBox="1"/>
          <p:nvPr>
            <p:ph idx="9" type="body"/>
          </p:nvPr>
        </p:nvSpPr>
        <p:spPr>
          <a:xfrm>
            <a:off x="12093674" y="6667584"/>
            <a:ext cx="5419301" cy="22859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46"/>
                                        </p:tgtEl>
                                        <p:attrNameLst>
                                          <p:attrName>style.visibility</p:attrName>
                                        </p:attrNameLst>
                                      </p:cBhvr>
                                      <p:to>
                                        <p:strVal val="visible"/>
                                      </p:to>
                                    </p:set>
                                    <p:anim calcmode="lin" valueType="num">
                                      <p:cBhvr additive="base">
                                        <p:cTn dur="750"/>
                                        <p:tgtEl>
                                          <p:spTgt spid="146"/>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par>
                          <p:cTn fill="hold">
                            <p:stCondLst>
                              <p:cond delay="1250"/>
                            </p:stCondLst>
                            <p:childTnLst>
                              <p:par>
                                <p:cTn fill="hold" nodeType="afterEffect" presetClass="entr" presetID="2" presetSubtype="4">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500"/>
                                        <p:tgtEl>
                                          <p:spTgt spid="14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0" st="0"/>
                                            </p:txEl>
                                          </p:spTgt>
                                        </p:tgtEl>
                                        <p:attrNameLst>
                                          <p:attrName>style.visibility</p:attrName>
                                        </p:attrNameLst>
                                      </p:cBhvr>
                                      <p:to>
                                        <p:strVal val="visible"/>
                                      </p:to>
                                    </p:set>
                                    <p:anim calcmode="lin" valueType="num">
                                      <p:cBhvr additive="base">
                                        <p:cTn dur="500"/>
                                        <p:tgtEl>
                                          <p:spTgt spid="148">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1" st="1"/>
                                            </p:txEl>
                                          </p:spTgt>
                                        </p:tgtEl>
                                        <p:attrNameLst>
                                          <p:attrName>style.visibility</p:attrName>
                                        </p:attrNameLst>
                                      </p:cBhvr>
                                      <p:to>
                                        <p:strVal val="visible"/>
                                      </p:to>
                                    </p:set>
                                    <p:anim calcmode="lin" valueType="num">
                                      <p:cBhvr additive="base">
                                        <p:cTn dur="500"/>
                                        <p:tgtEl>
                                          <p:spTgt spid="148">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2" st="2"/>
                                            </p:txEl>
                                          </p:spTgt>
                                        </p:tgtEl>
                                        <p:attrNameLst>
                                          <p:attrName>style.visibility</p:attrName>
                                        </p:attrNameLst>
                                      </p:cBhvr>
                                      <p:to>
                                        <p:strVal val="visible"/>
                                      </p:to>
                                    </p:set>
                                    <p:anim calcmode="lin" valueType="num">
                                      <p:cBhvr additive="base">
                                        <p:cTn dur="500"/>
                                        <p:tgtEl>
                                          <p:spTgt spid="148">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3" st="3"/>
                                            </p:txEl>
                                          </p:spTgt>
                                        </p:tgtEl>
                                        <p:attrNameLst>
                                          <p:attrName>style.visibility</p:attrName>
                                        </p:attrNameLst>
                                      </p:cBhvr>
                                      <p:to>
                                        <p:strVal val="visible"/>
                                      </p:to>
                                    </p:set>
                                    <p:anim calcmode="lin" valueType="num">
                                      <p:cBhvr additive="base">
                                        <p:cTn dur="500"/>
                                        <p:tgtEl>
                                          <p:spTgt spid="148">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4" st="4"/>
                                            </p:txEl>
                                          </p:spTgt>
                                        </p:tgtEl>
                                        <p:attrNameLst>
                                          <p:attrName>style.visibility</p:attrName>
                                        </p:attrNameLst>
                                      </p:cBhvr>
                                      <p:to>
                                        <p:strVal val="visible"/>
                                      </p:to>
                                    </p:set>
                                    <p:anim calcmode="lin" valueType="num">
                                      <p:cBhvr additive="base">
                                        <p:cTn dur="500"/>
                                        <p:tgtEl>
                                          <p:spTgt spid="148">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5" st="5"/>
                                            </p:txEl>
                                          </p:spTgt>
                                        </p:tgtEl>
                                        <p:attrNameLst>
                                          <p:attrName>style.visibility</p:attrName>
                                        </p:attrNameLst>
                                      </p:cBhvr>
                                      <p:to>
                                        <p:strVal val="visible"/>
                                      </p:to>
                                    </p:set>
                                    <p:anim calcmode="lin" valueType="num">
                                      <p:cBhvr additive="base">
                                        <p:cTn dur="500"/>
                                        <p:tgtEl>
                                          <p:spTgt spid="148">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6" st="6"/>
                                            </p:txEl>
                                          </p:spTgt>
                                        </p:tgtEl>
                                        <p:attrNameLst>
                                          <p:attrName>style.visibility</p:attrName>
                                        </p:attrNameLst>
                                      </p:cBhvr>
                                      <p:to>
                                        <p:strVal val="visible"/>
                                      </p:to>
                                    </p:set>
                                    <p:anim calcmode="lin" valueType="num">
                                      <p:cBhvr additive="base">
                                        <p:cTn dur="500"/>
                                        <p:tgtEl>
                                          <p:spTgt spid="148">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7" st="7"/>
                                            </p:txEl>
                                          </p:spTgt>
                                        </p:tgtEl>
                                        <p:attrNameLst>
                                          <p:attrName>style.visibility</p:attrName>
                                        </p:attrNameLst>
                                      </p:cBhvr>
                                      <p:to>
                                        <p:strVal val="visible"/>
                                      </p:to>
                                    </p:set>
                                    <p:anim calcmode="lin" valueType="num">
                                      <p:cBhvr additive="base">
                                        <p:cTn dur="500"/>
                                        <p:tgtEl>
                                          <p:spTgt spid="148">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48">
                                            <p:txEl>
                                              <p:pRg end="8" st="8"/>
                                            </p:txEl>
                                          </p:spTgt>
                                        </p:tgtEl>
                                        <p:attrNameLst>
                                          <p:attrName>style.visibility</p:attrName>
                                        </p:attrNameLst>
                                      </p:cBhvr>
                                      <p:to>
                                        <p:strVal val="visible"/>
                                      </p:to>
                                    </p:set>
                                    <p:anim calcmode="lin" valueType="num">
                                      <p:cBhvr additive="base">
                                        <p:cTn dur="500"/>
                                        <p:tgtEl>
                                          <p:spTgt spid="148">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par>
                          <p:cTn fill="hold">
                            <p:stCondLst>
                              <p:cond delay="2250"/>
                            </p:stCondLst>
                            <p:childTnLst>
                              <p:par>
                                <p:cTn fill="hold" nodeType="afterEffect" presetClass="entr" presetID="2" presetSubtype="4">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500"/>
                                        <p:tgtEl>
                                          <p:spTgt spid="15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0" st="0"/>
                                            </p:txEl>
                                          </p:spTgt>
                                        </p:tgtEl>
                                        <p:attrNameLst>
                                          <p:attrName>style.visibility</p:attrName>
                                        </p:attrNameLst>
                                      </p:cBhvr>
                                      <p:to>
                                        <p:strVal val="visible"/>
                                      </p:to>
                                    </p:set>
                                    <p:anim calcmode="lin" valueType="num">
                                      <p:cBhvr additive="base">
                                        <p:cTn dur="500"/>
                                        <p:tgtEl>
                                          <p:spTgt spid="151">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1" st="1"/>
                                            </p:txEl>
                                          </p:spTgt>
                                        </p:tgtEl>
                                        <p:attrNameLst>
                                          <p:attrName>style.visibility</p:attrName>
                                        </p:attrNameLst>
                                      </p:cBhvr>
                                      <p:to>
                                        <p:strVal val="visible"/>
                                      </p:to>
                                    </p:set>
                                    <p:anim calcmode="lin" valueType="num">
                                      <p:cBhvr additive="base">
                                        <p:cTn dur="500"/>
                                        <p:tgtEl>
                                          <p:spTgt spid="151">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2" st="2"/>
                                            </p:txEl>
                                          </p:spTgt>
                                        </p:tgtEl>
                                        <p:attrNameLst>
                                          <p:attrName>style.visibility</p:attrName>
                                        </p:attrNameLst>
                                      </p:cBhvr>
                                      <p:to>
                                        <p:strVal val="visible"/>
                                      </p:to>
                                    </p:set>
                                    <p:anim calcmode="lin" valueType="num">
                                      <p:cBhvr additive="base">
                                        <p:cTn dur="500"/>
                                        <p:tgtEl>
                                          <p:spTgt spid="151">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3" st="3"/>
                                            </p:txEl>
                                          </p:spTgt>
                                        </p:tgtEl>
                                        <p:attrNameLst>
                                          <p:attrName>style.visibility</p:attrName>
                                        </p:attrNameLst>
                                      </p:cBhvr>
                                      <p:to>
                                        <p:strVal val="visible"/>
                                      </p:to>
                                    </p:set>
                                    <p:anim calcmode="lin" valueType="num">
                                      <p:cBhvr additive="base">
                                        <p:cTn dur="500"/>
                                        <p:tgtEl>
                                          <p:spTgt spid="151">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4" st="4"/>
                                            </p:txEl>
                                          </p:spTgt>
                                        </p:tgtEl>
                                        <p:attrNameLst>
                                          <p:attrName>style.visibility</p:attrName>
                                        </p:attrNameLst>
                                      </p:cBhvr>
                                      <p:to>
                                        <p:strVal val="visible"/>
                                      </p:to>
                                    </p:set>
                                    <p:anim calcmode="lin" valueType="num">
                                      <p:cBhvr additive="base">
                                        <p:cTn dur="500"/>
                                        <p:tgtEl>
                                          <p:spTgt spid="151">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5" st="5"/>
                                            </p:txEl>
                                          </p:spTgt>
                                        </p:tgtEl>
                                        <p:attrNameLst>
                                          <p:attrName>style.visibility</p:attrName>
                                        </p:attrNameLst>
                                      </p:cBhvr>
                                      <p:to>
                                        <p:strVal val="visible"/>
                                      </p:to>
                                    </p:set>
                                    <p:anim calcmode="lin" valueType="num">
                                      <p:cBhvr additive="base">
                                        <p:cTn dur="500"/>
                                        <p:tgtEl>
                                          <p:spTgt spid="151">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6" st="6"/>
                                            </p:txEl>
                                          </p:spTgt>
                                        </p:tgtEl>
                                        <p:attrNameLst>
                                          <p:attrName>style.visibility</p:attrName>
                                        </p:attrNameLst>
                                      </p:cBhvr>
                                      <p:to>
                                        <p:strVal val="visible"/>
                                      </p:to>
                                    </p:set>
                                    <p:anim calcmode="lin" valueType="num">
                                      <p:cBhvr additive="base">
                                        <p:cTn dur="500"/>
                                        <p:tgtEl>
                                          <p:spTgt spid="151">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7" st="7"/>
                                            </p:txEl>
                                          </p:spTgt>
                                        </p:tgtEl>
                                        <p:attrNameLst>
                                          <p:attrName>style.visibility</p:attrName>
                                        </p:attrNameLst>
                                      </p:cBhvr>
                                      <p:to>
                                        <p:strVal val="visible"/>
                                      </p:to>
                                    </p:set>
                                    <p:anim calcmode="lin" valueType="num">
                                      <p:cBhvr additive="base">
                                        <p:cTn dur="500"/>
                                        <p:tgtEl>
                                          <p:spTgt spid="151">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1">
                                            <p:txEl>
                                              <p:pRg end="8" st="8"/>
                                            </p:txEl>
                                          </p:spTgt>
                                        </p:tgtEl>
                                        <p:attrNameLst>
                                          <p:attrName>style.visibility</p:attrName>
                                        </p:attrNameLst>
                                      </p:cBhvr>
                                      <p:to>
                                        <p:strVal val="visible"/>
                                      </p:to>
                                    </p:set>
                                    <p:anim calcmode="lin" valueType="num">
                                      <p:cBhvr additive="base">
                                        <p:cTn dur="500"/>
                                        <p:tgtEl>
                                          <p:spTgt spid="151">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childTnLst>
                          </p:cTn>
                        </p:par>
                        <p:par>
                          <p:cTn fill="hold">
                            <p:stCondLst>
                              <p:cond delay="3250"/>
                            </p:stCondLst>
                            <p:childTnLst>
                              <p:par>
                                <p:cTn fill="hold" nodeType="afterEffect" presetClass="entr" presetID="2" presetSubtype="4">
                                  <p:stCondLst>
                                    <p:cond delay="0"/>
                                  </p:stCondLst>
                                  <p:childTnLst>
                                    <p:set>
                                      <p:cBhvr>
                                        <p:cTn dur="1" fill="hold">
                                          <p:stCondLst>
                                            <p:cond delay="0"/>
                                          </p:stCondLst>
                                        </p:cTn>
                                        <p:tgtEl>
                                          <p:spTgt spid="153"/>
                                        </p:tgtEl>
                                        <p:attrNameLst>
                                          <p:attrName>style.visibility</p:attrName>
                                        </p:attrNameLst>
                                      </p:cBhvr>
                                      <p:to>
                                        <p:strVal val="visible"/>
                                      </p:to>
                                    </p:set>
                                    <p:anim calcmode="lin" valueType="num">
                                      <p:cBhvr additive="base">
                                        <p:cTn dur="500"/>
                                        <p:tgtEl>
                                          <p:spTgt spid="15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0" st="0"/>
                                            </p:txEl>
                                          </p:spTgt>
                                        </p:tgtEl>
                                        <p:attrNameLst>
                                          <p:attrName>style.visibility</p:attrName>
                                        </p:attrNameLst>
                                      </p:cBhvr>
                                      <p:to>
                                        <p:strVal val="visible"/>
                                      </p:to>
                                    </p:set>
                                    <p:anim calcmode="lin" valueType="num">
                                      <p:cBhvr additive="base">
                                        <p:cTn dur="500"/>
                                        <p:tgtEl>
                                          <p:spTgt spid="154">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1" st="1"/>
                                            </p:txEl>
                                          </p:spTgt>
                                        </p:tgtEl>
                                        <p:attrNameLst>
                                          <p:attrName>style.visibility</p:attrName>
                                        </p:attrNameLst>
                                      </p:cBhvr>
                                      <p:to>
                                        <p:strVal val="visible"/>
                                      </p:to>
                                    </p:set>
                                    <p:anim calcmode="lin" valueType="num">
                                      <p:cBhvr additive="base">
                                        <p:cTn dur="500"/>
                                        <p:tgtEl>
                                          <p:spTgt spid="154">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2" st="2"/>
                                            </p:txEl>
                                          </p:spTgt>
                                        </p:tgtEl>
                                        <p:attrNameLst>
                                          <p:attrName>style.visibility</p:attrName>
                                        </p:attrNameLst>
                                      </p:cBhvr>
                                      <p:to>
                                        <p:strVal val="visible"/>
                                      </p:to>
                                    </p:set>
                                    <p:anim calcmode="lin" valueType="num">
                                      <p:cBhvr additive="base">
                                        <p:cTn dur="500"/>
                                        <p:tgtEl>
                                          <p:spTgt spid="154">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3" st="3"/>
                                            </p:txEl>
                                          </p:spTgt>
                                        </p:tgtEl>
                                        <p:attrNameLst>
                                          <p:attrName>style.visibility</p:attrName>
                                        </p:attrNameLst>
                                      </p:cBhvr>
                                      <p:to>
                                        <p:strVal val="visible"/>
                                      </p:to>
                                    </p:set>
                                    <p:anim calcmode="lin" valueType="num">
                                      <p:cBhvr additive="base">
                                        <p:cTn dur="500"/>
                                        <p:tgtEl>
                                          <p:spTgt spid="154">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4" st="4"/>
                                            </p:txEl>
                                          </p:spTgt>
                                        </p:tgtEl>
                                        <p:attrNameLst>
                                          <p:attrName>style.visibility</p:attrName>
                                        </p:attrNameLst>
                                      </p:cBhvr>
                                      <p:to>
                                        <p:strVal val="visible"/>
                                      </p:to>
                                    </p:set>
                                    <p:anim calcmode="lin" valueType="num">
                                      <p:cBhvr additive="base">
                                        <p:cTn dur="500"/>
                                        <p:tgtEl>
                                          <p:spTgt spid="154">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5" st="5"/>
                                            </p:txEl>
                                          </p:spTgt>
                                        </p:tgtEl>
                                        <p:attrNameLst>
                                          <p:attrName>style.visibility</p:attrName>
                                        </p:attrNameLst>
                                      </p:cBhvr>
                                      <p:to>
                                        <p:strVal val="visible"/>
                                      </p:to>
                                    </p:set>
                                    <p:anim calcmode="lin" valueType="num">
                                      <p:cBhvr additive="base">
                                        <p:cTn dur="500"/>
                                        <p:tgtEl>
                                          <p:spTgt spid="154">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6" st="6"/>
                                            </p:txEl>
                                          </p:spTgt>
                                        </p:tgtEl>
                                        <p:attrNameLst>
                                          <p:attrName>style.visibility</p:attrName>
                                        </p:attrNameLst>
                                      </p:cBhvr>
                                      <p:to>
                                        <p:strVal val="visible"/>
                                      </p:to>
                                    </p:set>
                                    <p:anim calcmode="lin" valueType="num">
                                      <p:cBhvr additive="base">
                                        <p:cTn dur="500"/>
                                        <p:tgtEl>
                                          <p:spTgt spid="154">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7" st="7"/>
                                            </p:txEl>
                                          </p:spTgt>
                                        </p:tgtEl>
                                        <p:attrNameLst>
                                          <p:attrName>style.visibility</p:attrName>
                                        </p:attrNameLst>
                                      </p:cBhvr>
                                      <p:to>
                                        <p:strVal val="visible"/>
                                      </p:to>
                                    </p:set>
                                    <p:anim calcmode="lin" valueType="num">
                                      <p:cBhvr additive="base">
                                        <p:cTn dur="500"/>
                                        <p:tgtEl>
                                          <p:spTgt spid="154">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54">
                                            <p:txEl>
                                              <p:pRg end="8" st="8"/>
                                            </p:txEl>
                                          </p:spTgt>
                                        </p:tgtEl>
                                        <p:attrNameLst>
                                          <p:attrName>style.visibility</p:attrName>
                                        </p:attrNameLst>
                                      </p:cBhvr>
                                      <p:to>
                                        <p:strVal val="visible"/>
                                      </p:to>
                                    </p:set>
                                    <p:anim calcmode="lin" valueType="num">
                                      <p:cBhvr additive="base">
                                        <p:cTn dur="500"/>
                                        <p:tgtEl>
                                          <p:spTgt spid="154">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images">
  <p:cSld name="6 images">
    <p:spTree>
      <p:nvGrpSpPr>
        <p:cNvPr id="155" name="Shape 155"/>
        <p:cNvGrpSpPr/>
        <p:nvPr/>
      </p:nvGrpSpPr>
      <p:grpSpPr>
        <a:xfrm>
          <a:off x="0" y="0"/>
          <a:ext cx="0" cy="0"/>
          <a:chOff x="0" y="0"/>
          <a:chExt cx="0" cy="0"/>
        </a:xfrm>
      </p:grpSpPr>
      <p:sp>
        <p:nvSpPr>
          <p:cNvPr id="156" name="Google Shape;156;p8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8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58" name="Google Shape;158;p86"/>
          <p:cNvSpPr/>
          <p:nvPr>
            <p:ph idx="2" type="pic"/>
          </p:nvPr>
        </p:nvSpPr>
        <p:spPr>
          <a:xfrm>
            <a:off x="1431235" y="2474266"/>
            <a:ext cx="4120676" cy="2588132"/>
          </a:xfrm>
          <a:prstGeom prst="rect">
            <a:avLst/>
          </a:prstGeom>
          <a:noFill/>
          <a:ln>
            <a:noFill/>
          </a:ln>
        </p:spPr>
      </p:sp>
      <p:sp>
        <p:nvSpPr>
          <p:cNvPr id="159" name="Google Shape;159;p86"/>
          <p:cNvSpPr txBox="1"/>
          <p:nvPr>
            <p:ph idx="1" type="body"/>
          </p:nvPr>
        </p:nvSpPr>
        <p:spPr>
          <a:xfrm>
            <a:off x="1682245" y="4729288"/>
            <a:ext cx="3618656"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60" name="Google Shape;160;p86"/>
          <p:cNvSpPr/>
          <p:nvPr>
            <p:ph idx="3" type="pic"/>
          </p:nvPr>
        </p:nvSpPr>
        <p:spPr>
          <a:xfrm>
            <a:off x="7083662" y="2474266"/>
            <a:ext cx="4120676" cy="2588132"/>
          </a:xfrm>
          <a:prstGeom prst="rect">
            <a:avLst/>
          </a:prstGeom>
          <a:noFill/>
          <a:ln>
            <a:noFill/>
          </a:ln>
        </p:spPr>
      </p:sp>
      <p:sp>
        <p:nvSpPr>
          <p:cNvPr id="161" name="Google Shape;161;p86"/>
          <p:cNvSpPr txBox="1"/>
          <p:nvPr>
            <p:ph idx="4" type="body"/>
          </p:nvPr>
        </p:nvSpPr>
        <p:spPr>
          <a:xfrm>
            <a:off x="7334672" y="4729288"/>
            <a:ext cx="3618656"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62" name="Google Shape;162;p86"/>
          <p:cNvSpPr/>
          <p:nvPr>
            <p:ph idx="5" type="pic"/>
          </p:nvPr>
        </p:nvSpPr>
        <p:spPr>
          <a:xfrm>
            <a:off x="12470234" y="2474266"/>
            <a:ext cx="4120676" cy="2588132"/>
          </a:xfrm>
          <a:prstGeom prst="rect">
            <a:avLst/>
          </a:prstGeom>
          <a:noFill/>
          <a:ln>
            <a:noFill/>
          </a:ln>
        </p:spPr>
      </p:sp>
      <p:sp>
        <p:nvSpPr>
          <p:cNvPr id="163" name="Google Shape;163;p86"/>
          <p:cNvSpPr txBox="1"/>
          <p:nvPr>
            <p:ph idx="6" type="body"/>
          </p:nvPr>
        </p:nvSpPr>
        <p:spPr>
          <a:xfrm>
            <a:off x="12641701" y="4729288"/>
            <a:ext cx="3618656"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64" name="Google Shape;164;p86"/>
          <p:cNvSpPr/>
          <p:nvPr>
            <p:ph idx="7" type="pic"/>
          </p:nvPr>
        </p:nvSpPr>
        <p:spPr>
          <a:xfrm>
            <a:off x="1431235" y="6014383"/>
            <a:ext cx="4120676" cy="2588132"/>
          </a:xfrm>
          <a:prstGeom prst="rect">
            <a:avLst/>
          </a:prstGeom>
          <a:noFill/>
          <a:ln>
            <a:noFill/>
          </a:ln>
        </p:spPr>
      </p:sp>
      <p:sp>
        <p:nvSpPr>
          <p:cNvPr id="165" name="Google Shape;165;p86"/>
          <p:cNvSpPr txBox="1"/>
          <p:nvPr>
            <p:ph idx="8" type="body"/>
          </p:nvPr>
        </p:nvSpPr>
        <p:spPr>
          <a:xfrm>
            <a:off x="1682245" y="8269405"/>
            <a:ext cx="3618656"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66" name="Google Shape;166;p86"/>
          <p:cNvSpPr/>
          <p:nvPr>
            <p:ph idx="9" type="pic"/>
          </p:nvPr>
        </p:nvSpPr>
        <p:spPr>
          <a:xfrm>
            <a:off x="7083662" y="6014383"/>
            <a:ext cx="4120676" cy="2588132"/>
          </a:xfrm>
          <a:prstGeom prst="rect">
            <a:avLst/>
          </a:prstGeom>
          <a:noFill/>
          <a:ln>
            <a:noFill/>
          </a:ln>
        </p:spPr>
      </p:sp>
      <p:sp>
        <p:nvSpPr>
          <p:cNvPr id="167" name="Google Shape;167;p86"/>
          <p:cNvSpPr txBox="1"/>
          <p:nvPr>
            <p:ph idx="13" type="body"/>
          </p:nvPr>
        </p:nvSpPr>
        <p:spPr>
          <a:xfrm>
            <a:off x="7334672" y="8269405"/>
            <a:ext cx="3618656"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68" name="Google Shape;168;p86"/>
          <p:cNvSpPr/>
          <p:nvPr>
            <p:ph idx="14" type="pic"/>
          </p:nvPr>
        </p:nvSpPr>
        <p:spPr>
          <a:xfrm>
            <a:off x="12470234" y="6014383"/>
            <a:ext cx="4120676" cy="2588132"/>
          </a:xfrm>
          <a:prstGeom prst="rect">
            <a:avLst/>
          </a:prstGeom>
          <a:noFill/>
          <a:ln>
            <a:noFill/>
          </a:ln>
        </p:spPr>
      </p:sp>
      <p:sp>
        <p:nvSpPr>
          <p:cNvPr id="169" name="Google Shape;169;p86"/>
          <p:cNvSpPr txBox="1"/>
          <p:nvPr>
            <p:ph idx="15" type="body"/>
          </p:nvPr>
        </p:nvSpPr>
        <p:spPr>
          <a:xfrm>
            <a:off x="12721244" y="8269405"/>
            <a:ext cx="3618656" cy="650315"/>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70" name="Google Shape;170;p86"/>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86"/>
          <p:cNvSpPr txBox="1"/>
          <p:nvPr>
            <p:ph idx="16" type="body"/>
          </p:nvPr>
        </p:nvSpPr>
        <p:spPr>
          <a:xfrm>
            <a:off x="1431235" y="5252991"/>
            <a:ext cx="4120676" cy="48777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72" name="Google Shape;172;p86"/>
          <p:cNvSpPr txBox="1"/>
          <p:nvPr>
            <p:ph idx="17" type="body"/>
          </p:nvPr>
        </p:nvSpPr>
        <p:spPr>
          <a:xfrm>
            <a:off x="7083662" y="5252990"/>
            <a:ext cx="4120676" cy="48777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73" name="Google Shape;173;p86"/>
          <p:cNvSpPr txBox="1"/>
          <p:nvPr>
            <p:ph idx="18" type="body"/>
          </p:nvPr>
        </p:nvSpPr>
        <p:spPr>
          <a:xfrm>
            <a:off x="12470234" y="5240411"/>
            <a:ext cx="4120676" cy="48777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74" name="Google Shape;174;p86"/>
          <p:cNvSpPr txBox="1"/>
          <p:nvPr>
            <p:ph idx="19" type="body"/>
          </p:nvPr>
        </p:nvSpPr>
        <p:spPr>
          <a:xfrm>
            <a:off x="1431235" y="8823548"/>
            <a:ext cx="4120676" cy="48777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75" name="Google Shape;175;p86"/>
          <p:cNvSpPr txBox="1"/>
          <p:nvPr>
            <p:ph idx="20" type="body"/>
          </p:nvPr>
        </p:nvSpPr>
        <p:spPr>
          <a:xfrm>
            <a:off x="7083662" y="8823547"/>
            <a:ext cx="4120676" cy="48777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76" name="Google Shape;176;p86"/>
          <p:cNvSpPr txBox="1"/>
          <p:nvPr>
            <p:ph idx="21" type="body"/>
          </p:nvPr>
        </p:nvSpPr>
        <p:spPr>
          <a:xfrm>
            <a:off x="12470234" y="8810968"/>
            <a:ext cx="4120676" cy="48777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70"/>
                                        </p:tgtEl>
                                        <p:attrNameLst>
                                          <p:attrName>style.visibility</p:attrName>
                                        </p:attrNameLst>
                                      </p:cBhvr>
                                      <p:to>
                                        <p:strVal val="visible"/>
                                      </p:to>
                                    </p:set>
                                    <p:anim calcmode="lin" valueType="num">
                                      <p:cBhvr additive="base">
                                        <p:cTn dur="750"/>
                                        <p:tgtEl>
                                          <p:spTgt spid="170"/>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par>
                          <p:cTn fill="hold">
                            <p:stCondLst>
                              <p:cond delay="1250"/>
                            </p:stCondLst>
                            <p:childTnLst>
                              <p:par>
                                <p:cTn fill="hold" nodeType="afterEffect" presetClass="entr" presetID="2" presetSubtype="4">
                                  <p:stCondLst>
                                    <p:cond delay="0"/>
                                  </p:stCondLst>
                                  <p:childTnLst>
                                    <p:set>
                                      <p:cBhvr>
                                        <p:cTn dur="1" fill="hold">
                                          <p:stCondLst>
                                            <p:cond delay="0"/>
                                          </p:stCondLst>
                                        </p:cTn>
                                        <p:tgtEl>
                                          <p:spTgt spid="159"/>
                                        </p:tgtEl>
                                        <p:attrNameLst>
                                          <p:attrName>style.visibility</p:attrName>
                                        </p:attrNameLst>
                                      </p:cBhvr>
                                      <p:to>
                                        <p:strVal val="visible"/>
                                      </p:to>
                                    </p:set>
                                    <p:anim calcmode="lin" valueType="num">
                                      <p:cBhvr additive="base">
                                        <p:cTn dur="500"/>
                                        <p:tgtEl>
                                          <p:spTgt spid="15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0" st="0"/>
                                            </p:txEl>
                                          </p:spTgt>
                                        </p:tgtEl>
                                        <p:attrNameLst>
                                          <p:attrName>style.visibility</p:attrName>
                                        </p:attrNameLst>
                                      </p:cBhvr>
                                      <p:to>
                                        <p:strVal val="visible"/>
                                      </p:to>
                                    </p:set>
                                    <p:anim calcmode="lin" valueType="num">
                                      <p:cBhvr additive="base">
                                        <p:cTn dur="500"/>
                                        <p:tgtEl>
                                          <p:spTgt spid="171">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1" st="1"/>
                                            </p:txEl>
                                          </p:spTgt>
                                        </p:tgtEl>
                                        <p:attrNameLst>
                                          <p:attrName>style.visibility</p:attrName>
                                        </p:attrNameLst>
                                      </p:cBhvr>
                                      <p:to>
                                        <p:strVal val="visible"/>
                                      </p:to>
                                    </p:set>
                                    <p:anim calcmode="lin" valueType="num">
                                      <p:cBhvr additive="base">
                                        <p:cTn dur="500"/>
                                        <p:tgtEl>
                                          <p:spTgt spid="171">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2" st="2"/>
                                            </p:txEl>
                                          </p:spTgt>
                                        </p:tgtEl>
                                        <p:attrNameLst>
                                          <p:attrName>style.visibility</p:attrName>
                                        </p:attrNameLst>
                                      </p:cBhvr>
                                      <p:to>
                                        <p:strVal val="visible"/>
                                      </p:to>
                                    </p:set>
                                    <p:anim calcmode="lin" valueType="num">
                                      <p:cBhvr additive="base">
                                        <p:cTn dur="500"/>
                                        <p:tgtEl>
                                          <p:spTgt spid="171">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3" st="3"/>
                                            </p:txEl>
                                          </p:spTgt>
                                        </p:tgtEl>
                                        <p:attrNameLst>
                                          <p:attrName>style.visibility</p:attrName>
                                        </p:attrNameLst>
                                      </p:cBhvr>
                                      <p:to>
                                        <p:strVal val="visible"/>
                                      </p:to>
                                    </p:set>
                                    <p:anim calcmode="lin" valueType="num">
                                      <p:cBhvr additive="base">
                                        <p:cTn dur="500"/>
                                        <p:tgtEl>
                                          <p:spTgt spid="171">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4" st="4"/>
                                            </p:txEl>
                                          </p:spTgt>
                                        </p:tgtEl>
                                        <p:attrNameLst>
                                          <p:attrName>style.visibility</p:attrName>
                                        </p:attrNameLst>
                                      </p:cBhvr>
                                      <p:to>
                                        <p:strVal val="visible"/>
                                      </p:to>
                                    </p:set>
                                    <p:anim calcmode="lin" valueType="num">
                                      <p:cBhvr additive="base">
                                        <p:cTn dur="500"/>
                                        <p:tgtEl>
                                          <p:spTgt spid="171">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5" st="5"/>
                                            </p:txEl>
                                          </p:spTgt>
                                        </p:tgtEl>
                                        <p:attrNameLst>
                                          <p:attrName>style.visibility</p:attrName>
                                        </p:attrNameLst>
                                      </p:cBhvr>
                                      <p:to>
                                        <p:strVal val="visible"/>
                                      </p:to>
                                    </p:set>
                                    <p:anim calcmode="lin" valueType="num">
                                      <p:cBhvr additive="base">
                                        <p:cTn dur="500"/>
                                        <p:tgtEl>
                                          <p:spTgt spid="171">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6" st="6"/>
                                            </p:txEl>
                                          </p:spTgt>
                                        </p:tgtEl>
                                        <p:attrNameLst>
                                          <p:attrName>style.visibility</p:attrName>
                                        </p:attrNameLst>
                                      </p:cBhvr>
                                      <p:to>
                                        <p:strVal val="visible"/>
                                      </p:to>
                                    </p:set>
                                    <p:anim calcmode="lin" valueType="num">
                                      <p:cBhvr additive="base">
                                        <p:cTn dur="500"/>
                                        <p:tgtEl>
                                          <p:spTgt spid="171">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7" st="7"/>
                                            </p:txEl>
                                          </p:spTgt>
                                        </p:tgtEl>
                                        <p:attrNameLst>
                                          <p:attrName>style.visibility</p:attrName>
                                        </p:attrNameLst>
                                      </p:cBhvr>
                                      <p:to>
                                        <p:strVal val="visible"/>
                                      </p:to>
                                    </p:set>
                                    <p:anim calcmode="lin" valueType="num">
                                      <p:cBhvr additive="base">
                                        <p:cTn dur="500"/>
                                        <p:tgtEl>
                                          <p:spTgt spid="171">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1">
                                            <p:txEl>
                                              <p:pRg end="8" st="8"/>
                                            </p:txEl>
                                          </p:spTgt>
                                        </p:tgtEl>
                                        <p:attrNameLst>
                                          <p:attrName>style.visibility</p:attrName>
                                        </p:attrNameLst>
                                      </p:cBhvr>
                                      <p:to>
                                        <p:strVal val="visible"/>
                                      </p:to>
                                    </p:set>
                                    <p:anim calcmode="lin" valueType="num">
                                      <p:cBhvr additive="base">
                                        <p:cTn dur="500"/>
                                        <p:tgtEl>
                                          <p:spTgt spid="171">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10" presetSubtype="0">
                                  <p:stCondLst>
                                    <p:cond delay="25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childTnLst>
                          </p:cTn>
                        </p:par>
                        <p:par>
                          <p:cTn fill="hold">
                            <p:stCondLst>
                              <p:cond delay="2250"/>
                            </p:stCondLst>
                            <p:childTnLst>
                              <p:par>
                                <p:cTn fill="hold" nodeType="afterEffect" presetClass="entr" presetID="2" presetSubtype="4">
                                  <p:stCondLst>
                                    <p:cond delay="0"/>
                                  </p:stCondLst>
                                  <p:childTnLst>
                                    <p:set>
                                      <p:cBhvr>
                                        <p:cTn dur="1" fill="hold">
                                          <p:stCondLst>
                                            <p:cond delay="0"/>
                                          </p:stCondLst>
                                        </p:cTn>
                                        <p:tgtEl>
                                          <p:spTgt spid="161"/>
                                        </p:tgtEl>
                                        <p:attrNameLst>
                                          <p:attrName>style.visibility</p:attrName>
                                        </p:attrNameLst>
                                      </p:cBhvr>
                                      <p:to>
                                        <p:strVal val="visible"/>
                                      </p:to>
                                    </p:set>
                                    <p:anim calcmode="lin" valueType="num">
                                      <p:cBhvr additive="base">
                                        <p:cTn dur="500"/>
                                        <p:tgtEl>
                                          <p:spTgt spid="16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0" st="0"/>
                                            </p:txEl>
                                          </p:spTgt>
                                        </p:tgtEl>
                                        <p:attrNameLst>
                                          <p:attrName>style.visibility</p:attrName>
                                        </p:attrNameLst>
                                      </p:cBhvr>
                                      <p:to>
                                        <p:strVal val="visible"/>
                                      </p:to>
                                    </p:set>
                                    <p:anim calcmode="lin" valueType="num">
                                      <p:cBhvr additive="base">
                                        <p:cTn dur="500"/>
                                        <p:tgtEl>
                                          <p:spTgt spid="172">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1" st="1"/>
                                            </p:txEl>
                                          </p:spTgt>
                                        </p:tgtEl>
                                        <p:attrNameLst>
                                          <p:attrName>style.visibility</p:attrName>
                                        </p:attrNameLst>
                                      </p:cBhvr>
                                      <p:to>
                                        <p:strVal val="visible"/>
                                      </p:to>
                                    </p:set>
                                    <p:anim calcmode="lin" valueType="num">
                                      <p:cBhvr additive="base">
                                        <p:cTn dur="500"/>
                                        <p:tgtEl>
                                          <p:spTgt spid="172">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2" st="2"/>
                                            </p:txEl>
                                          </p:spTgt>
                                        </p:tgtEl>
                                        <p:attrNameLst>
                                          <p:attrName>style.visibility</p:attrName>
                                        </p:attrNameLst>
                                      </p:cBhvr>
                                      <p:to>
                                        <p:strVal val="visible"/>
                                      </p:to>
                                    </p:set>
                                    <p:anim calcmode="lin" valueType="num">
                                      <p:cBhvr additive="base">
                                        <p:cTn dur="500"/>
                                        <p:tgtEl>
                                          <p:spTgt spid="172">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3" st="3"/>
                                            </p:txEl>
                                          </p:spTgt>
                                        </p:tgtEl>
                                        <p:attrNameLst>
                                          <p:attrName>style.visibility</p:attrName>
                                        </p:attrNameLst>
                                      </p:cBhvr>
                                      <p:to>
                                        <p:strVal val="visible"/>
                                      </p:to>
                                    </p:set>
                                    <p:anim calcmode="lin" valueType="num">
                                      <p:cBhvr additive="base">
                                        <p:cTn dur="500"/>
                                        <p:tgtEl>
                                          <p:spTgt spid="172">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4" st="4"/>
                                            </p:txEl>
                                          </p:spTgt>
                                        </p:tgtEl>
                                        <p:attrNameLst>
                                          <p:attrName>style.visibility</p:attrName>
                                        </p:attrNameLst>
                                      </p:cBhvr>
                                      <p:to>
                                        <p:strVal val="visible"/>
                                      </p:to>
                                    </p:set>
                                    <p:anim calcmode="lin" valueType="num">
                                      <p:cBhvr additive="base">
                                        <p:cTn dur="500"/>
                                        <p:tgtEl>
                                          <p:spTgt spid="172">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5" st="5"/>
                                            </p:txEl>
                                          </p:spTgt>
                                        </p:tgtEl>
                                        <p:attrNameLst>
                                          <p:attrName>style.visibility</p:attrName>
                                        </p:attrNameLst>
                                      </p:cBhvr>
                                      <p:to>
                                        <p:strVal val="visible"/>
                                      </p:to>
                                    </p:set>
                                    <p:anim calcmode="lin" valueType="num">
                                      <p:cBhvr additive="base">
                                        <p:cTn dur="500"/>
                                        <p:tgtEl>
                                          <p:spTgt spid="172">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6" st="6"/>
                                            </p:txEl>
                                          </p:spTgt>
                                        </p:tgtEl>
                                        <p:attrNameLst>
                                          <p:attrName>style.visibility</p:attrName>
                                        </p:attrNameLst>
                                      </p:cBhvr>
                                      <p:to>
                                        <p:strVal val="visible"/>
                                      </p:to>
                                    </p:set>
                                    <p:anim calcmode="lin" valueType="num">
                                      <p:cBhvr additive="base">
                                        <p:cTn dur="500"/>
                                        <p:tgtEl>
                                          <p:spTgt spid="172">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7" st="7"/>
                                            </p:txEl>
                                          </p:spTgt>
                                        </p:tgtEl>
                                        <p:attrNameLst>
                                          <p:attrName>style.visibility</p:attrName>
                                        </p:attrNameLst>
                                      </p:cBhvr>
                                      <p:to>
                                        <p:strVal val="visible"/>
                                      </p:to>
                                    </p:set>
                                    <p:anim calcmode="lin" valueType="num">
                                      <p:cBhvr additive="base">
                                        <p:cTn dur="500"/>
                                        <p:tgtEl>
                                          <p:spTgt spid="172">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2">
                                            <p:txEl>
                                              <p:pRg end="8" st="8"/>
                                            </p:txEl>
                                          </p:spTgt>
                                        </p:tgtEl>
                                        <p:attrNameLst>
                                          <p:attrName>style.visibility</p:attrName>
                                        </p:attrNameLst>
                                      </p:cBhvr>
                                      <p:to>
                                        <p:strVal val="visible"/>
                                      </p:to>
                                    </p:set>
                                    <p:anim calcmode="lin" valueType="num">
                                      <p:cBhvr additive="base">
                                        <p:cTn dur="500"/>
                                        <p:tgtEl>
                                          <p:spTgt spid="172">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50"/>
                            </p:stCondLst>
                            <p:childTnLst>
                              <p:par>
                                <p:cTn fill="hold" nodeType="afterEffect" presetClass="entr" presetID="10" presetSubtype="0">
                                  <p:stCondLst>
                                    <p:cond delay="25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childTnLst>
                          </p:cTn>
                        </p:par>
                        <p:par>
                          <p:cTn fill="hold">
                            <p:stCondLst>
                              <p:cond delay="3250"/>
                            </p:stCondLst>
                            <p:childTnLst>
                              <p:par>
                                <p:cTn fill="hold" nodeType="afterEffect" presetClass="entr" presetID="2" presetSubtype="4">
                                  <p:stCondLst>
                                    <p:cond delay="0"/>
                                  </p:stCondLst>
                                  <p:childTnLst>
                                    <p:set>
                                      <p:cBhvr>
                                        <p:cTn dur="1" fill="hold">
                                          <p:stCondLst>
                                            <p:cond delay="0"/>
                                          </p:stCondLst>
                                        </p:cTn>
                                        <p:tgtEl>
                                          <p:spTgt spid="163"/>
                                        </p:tgtEl>
                                        <p:attrNameLst>
                                          <p:attrName>style.visibility</p:attrName>
                                        </p:attrNameLst>
                                      </p:cBhvr>
                                      <p:to>
                                        <p:strVal val="visible"/>
                                      </p:to>
                                    </p:set>
                                    <p:anim calcmode="lin" valueType="num">
                                      <p:cBhvr additive="base">
                                        <p:cTn dur="500"/>
                                        <p:tgtEl>
                                          <p:spTgt spid="16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0" st="0"/>
                                            </p:txEl>
                                          </p:spTgt>
                                        </p:tgtEl>
                                        <p:attrNameLst>
                                          <p:attrName>style.visibility</p:attrName>
                                        </p:attrNameLst>
                                      </p:cBhvr>
                                      <p:to>
                                        <p:strVal val="visible"/>
                                      </p:to>
                                    </p:set>
                                    <p:anim calcmode="lin" valueType="num">
                                      <p:cBhvr additive="base">
                                        <p:cTn dur="500"/>
                                        <p:tgtEl>
                                          <p:spTgt spid="173">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1" st="1"/>
                                            </p:txEl>
                                          </p:spTgt>
                                        </p:tgtEl>
                                        <p:attrNameLst>
                                          <p:attrName>style.visibility</p:attrName>
                                        </p:attrNameLst>
                                      </p:cBhvr>
                                      <p:to>
                                        <p:strVal val="visible"/>
                                      </p:to>
                                    </p:set>
                                    <p:anim calcmode="lin" valueType="num">
                                      <p:cBhvr additive="base">
                                        <p:cTn dur="500"/>
                                        <p:tgtEl>
                                          <p:spTgt spid="173">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2" st="2"/>
                                            </p:txEl>
                                          </p:spTgt>
                                        </p:tgtEl>
                                        <p:attrNameLst>
                                          <p:attrName>style.visibility</p:attrName>
                                        </p:attrNameLst>
                                      </p:cBhvr>
                                      <p:to>
                                        <p:strVal val="visible"/>
                                      </p:to>
                                    </p:set>
                                    <p:anim calcmode="lin" valueType="num">
                                      <p:cBhvr additive="base">
                                        <p:cTn dur="500"/>
                                        <p:tgtEl>
                                          <p:spTgt spid="173">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3" st="3"/>
                                            </p:txEl>
                                          </p:spTgt>
                                        </p:tgtEl>
                                        <p:attrNameLst>
                                          <p:attrName>style.visibility</p:attrName>
                                        </p:attrNameLst>
                                      </p:cBhvr>
                                      <p:to>
                                        <p:strVal val="visible"/>
                                      </p:to>
                                    </p:set>
                                    <p:anim calcmode="lin" valueType="num">
                                      <p:cBhvr additive="base">
                                        <p:cTn dur="500"/>
                                        <p:tgtEl>
                                          <p:spTgt spid="173">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4" st="4"/>
                                            </p:txEl>
                                          </p:spTgt>
                                        </p:tgtEl>
                                        <p:attrNameLst>
                                          <p:attrName>style.visibility</p:attrName>
                                        </p:attrNameLst>
                                      </p:cBhvr>
                                      <p:to>
                                        <p:strVal val="visible"/>
                                      </p:to>
                                    </p:set>
                                    <p:anim calcmode="lin" valueType="num">
                                      <p:cBhvr additive="base">
                                        <p:cTn dur="500"/>
                                        <p:tgtEl>
                                          <p:spTgt spid="173">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5" st="5"/>
                                            </p:txEl>
                                          </p:spTgt>
                                        </p:tgtEl>
                                        <p:attrNameLst>
                                          <p:attrName>style.visibility</p:attrName>
                                        </p:attrNameLst>
                                      </p:cBhvr>
                                      <p:to>
                                        <p:strVal val="visible"/>
                                      </p:to>
                                    </p:set>
                                    <p:anim calcmode="lin" valueType="num">
                                      <p:cBhvr additive="base">
                                        <p:cTn dur="500"/>
                                        <p:tgtEl>
                                          <p:spTgt spid="173">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6" st="6"/>
                                            </p:txEl>
                                          </p:spTgt>
                                        </p:tgtEl>
                                        <p:attrNameLst>
                                          <p:attrName>style.visibility</p:attrName>
                                        </p:attrNameLst>
                                      </p:cBhvr>
                                      <p:to>
                                        <p:strVal val="visible"/>
                                      </p:to>
                                    </p:set>
                                    <p:anim calcmode="lin" valueType="num">
                                      <p:cBhvr additive="base">
                                        <p:cTn dur="500"/>
                                        <p:tgtEl>
                                          <p:spTgt spid="173">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7" st="7"/>
                                            </p:txEl>
                                          </p:spTgt>
                                        </p:tgtEl>
                                        <p:attrNameLst>
                                          <p:attrName>style.visibility</p:attrName>
                                        </p:attrNameLst>
                                      </p:cBhvr>
                                      <p:to>
                                        <p:strVal val="visible"/>
                                      </p:to>
                                    </p:set>
                                    <p:anim calcmode="lin" valueType="num">
                                      <p:cBhvr additive="base">
                                        <p:cTn dur="500"/>
                                        <p:tgtEl>
                                          <p:spTgt spid="173">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3">
                                            <p:txEl>
                                              <p:pRg end="8" st="8"/>
                                            </p:txEl>
                                          </p:spTgt>
                                        </p:tgtEl>
                                        <p:attrNameLst>
                                          <p:attrName>style.visibility</p:attrName>
                                        </p:attrNameLst>
                                      </p:cBhvr>
                                      <p:to>
                                        <p:strVal val="visible"/>
                                      </p:to>
                                    </p:set>
                                    <p:anim calcmode="lin" valueType="num">
                                      <p:cBhvr additive="base">
                                        <p:cTn dur="500"/>
                                        <p:tgtEl>
                                          <p:spTgt spid="173">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10" presetSubtype="0">
                                  <p:stCondLst>
                                    <p:cond delay="25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childTnLst>
                          </p:cTn>
                        </p:par>
                        <p:par>
                          <p:cTn fill="hold">
                            <p:stCondLst>
                              <p:cond delay="4250"/>
                            </p:stCondLst>
                            <p:childTnLst>
                              <p:par>
                                <p:cTn fill="hold" nodeType="afterEffect" presetClass="entr" presetID="2" presetSubtype="4">
                                  <p:stCondLst>
                                    <p:cond delay="0"/>
                                  </p:stCondLst>
                                  <p:childTnLst>
                                    <p:set>
                                      <p:cBhvr>
                                        <p:cTn dur="1" fill="hold">
                                          <p:stCondLst>
                                            <p:cond delay="0"/>
                                          </p:stCondLst>
                                        </p:cTn>
                                        <p:tgtEl>
                                          <p:spTgt spid="165"/>
                                        </p:tgtEl>
                                        <p:attrNameLst>
                                          <p:attrName>style.visibility</p:attrName>
                                        </p:attrNameLst>
                                      </p:cBhvr>
                                      <p:to>
                                        <p:strVal val="visible"/>
                                      </p:to>
                                    </p:set>
                                    <p:anim calcmode="lin" valueType="num">
                                      <p:cBhvr additive="base">
                                        <p:cTn dur="500"/>
                                        <p:tgtEl>
                                          <p:spTgt spid="16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0" st="0"/>
                                            </p:txEl>
                                          </p:spTgt>
                                        </p:tgtEl>
                                        <p:attrNameLst>
                                          <p:attrName>style.visibility</p:attrName>
                                        </p:attrNameLst>
                                      </p:cBhvr>
                                      <p:to>
                                        <p:strVal val="visible"/>
                                      </p:to>
                                    </p:set>
                                    <p:anim calcmode="lin" valueType="num">
                                      <p:cBhvr additive="base">
                                        <p:cTn dur="500"/>
                                        <p:tgtEl>
                                          <p:spTgt spid="174">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1" st="1"/>
                                            </p:txEl>
                                          </p:spTgt>
                                        </p:tgtEl>
                                        <p:attrNameLst>
                                          <p:attrName>style.visibility</p:attrName>
                                        </p:attrNameLst>
                                      </p:cBhvr>
                                      <p:to>
                                        <p:strVal val="visible"/>
                                      </p:to>
                                    </p:set>
                                    <p:anim calcmode="lin" valueType="num">
                                      <p:cBhvr additive="base">
                                        <p:cTn dur="500"/>
                                        <p:tgtEl>
                                          <p:spTgt spid="174">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2" st="2"/>
                                            </p:txEl>
                                          </p:spTgt>
                                        </p:tgtEl>
                                        <p:attrNameLst>
                                          <p:attrName>style.visibility</p:attrName>
                                        </p:attrNameLst>
                                      </p:cBhvr>
                                      <p:to>
                                        <p:strVal val="visible"/>
                                      </p:to>
                                    </p:set>
                                    <p:anim calcmode="lin" valueType="num">
                                      <p:cBhvr additive="base">
                                        <p:cTn dur="500"/>
                                        <p:tgtEl>
                                          <p:spTgt spid="174">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3" st="3"/>
                                            </p:txEl>
                                          </p:spTgt>
                                        </p:tgtEl>
                                        <p:attrNameLst>
                                          <p:attrName>style.visibility</p:attrName>
                                        </p:attrNameLst>
                                      </p:cBhvr>
                                      <p:to>
                                        <p:strVal val="visible"/>
                                      </p:to>
                                    </p:set>
                                    <p:anim calcmode="lin" valueType="num">
                                      <p:cBhvr additive="base">
                                        <p:cTn dur="500"/>
                                        <p:tgtEl>
                                          <p:spTgt spid="174">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4" st="4"/>
                                            </p:txEl>
                                          </p:spTgt>
                                        </p:tgtEl>
                                        <p:attrNameLst>
                                          <p:attrName>style.visibility</p:attrName>
                                        </p:attrNameLst>
                                      </p:cBhvr>
                                      <p:to>
                                        <p:strVal val="visible"/>
                                      </p:to>
                                    </p:set>
                                    <p:anim calcmode="lin" valueType="num">
                                      <p:cBhvr additive="base">
                                        <p:cTn dur="500"/>
                                        <p:tgtEl>
                                          <p:spTgt spid="174">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5" st="5"/>
                                            </p:txEl>
                                          </p:spTgt>
                                        </p:tgtEl>
                                        <p:attrNameLst>
                                          <p:attrName>style.visibility</p:attrName>
                                        </p:attrNameLst>
                                      </p:cBhvr>
                                      <p:to>
                                        <p:strVal val="visible"/>
                                      </p:to>
                                    </p:set>
                                    <p:anim calcmode="lin" valueType="num">
                                      <p:cBhvr additive="base">
                                        <p:cTn dur="500"/>
                                        <p:tgtEl>
                                          <p:spTgt spid="174">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6" st="6"/>
                                            </p:txEl>
                                          </p:spTgt>
                                        </p:tgtEl>
                                        <p:attrNameLst>
                                          <p:attrName>style.visibility</p:attrName>
                                        </p:attrNameLst>
                                      </p:cBhvr>
                                      <p:to>
                                        <p:strVal val="visible"/>
                                      </p:to>
                                    </p:set>
                                    <p:anim calcmode="lin" valueType="num">
                                      <p:cBhvr additive="base">
                                        <p:cTn dur="500"/>
                                        <p:tgtEl>
                                          <p:spTgt spid="174">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7" st="7"/>
                                            </p:txEl>
                                          </p:spTgt>
                                        </p:tgtEl>
                                        <p:attrNameLst>
                                          <p:attrName>style.visibility</p:attrName>
                                        </p:attrNameLst>
                                      </p:cBhvr>
                                      <p:to>
                                        <p:strVal val="visible"/>
                                      </p:to>
                                    </p:set>
                                    <p:anim calcmode="lin" valueType="num">
                                      <p:cBhvr additive="base">
                                        <p:cTn dur="500"/>
                                        <p:tgtEl>
                                          <p:spTgt spid="174">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4">
                                            <p:txEl>
                                              <p:pRg end="8" st="8"/>
                                            </p:txEl>
                                          </p:spTgt>
                                        </p:tgtEl>
                                        <p:attrNameLst>
                                          <p:attrName>style.visibility</p:attrName>
                                        </p:attrNameLst>
                                      </p:cBhvr>
                                      <p:to>
                                        <p:strVal val="visible"/>
                                      </p:to>
                                    </p:set>
                                    <p:anim calcmode="lin" valueType="num">
                                      <p:cBhvr additive="base">
                                        <p:cTn dur="500"/>
                                        <p:tgtEl>
                                          <p:spTgt spid="174">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750"/>
                            </p:stCondLst>
                            <p:childTnLst>
                              <p:par>
                                <p:cTn fill="hold" nodeType="afterEffect" presetClass="entr" presetID="10" presetSubtype="0">
                                  <p:stCondLst>
                                    <p:cond delay="25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childTnLst>
                          </p:cTn>
                        </p:par>
                        <p:par>
                          <p:cTn fill="hold">
                            <p:stCondLst>
                              <p:cond delay="5250"/>
                            </p:stCondLst>
                            <p:childTnLst>
                              <p:par>
                                <p:cTn fill="hold" nodeType="afterEffect" presetClass="entr" presetID="2" presetSubtype="4">
                                  <p:stCondLst>
                                    <p:cond delay="0"/>
                                  </p:stCondLst>
                                  <p:childTnLst>
                                    <p:set>
                                      <p:cBhvr>
                                        <p:cTn dur="1" fill="hold">
                                          <p:stCondLst>
                                            <p:cond delay="0"/>
                                          </p:stCondLst>
                                        </p:cTn>
                                        <p:tgtEl>
                                          <p:spTgt spid="167"/>
                                        </p:tgtEl>
                                        <p:attrNameLst>
                                          <p:attrName>style.visibility</p:attrName>
                                        </p:attrNameLst>
                                      </p:cBhvr>
                                      <p:to>
                                        <p:strVal val="visible"/>
                                      </p:to>
                                    </p:set>
                                    <p:anim calcmode="lin" valueType="num">
                                      <p:cBhvr additive="base">
                                        <p:cTn dur="500"/>
                                        <p:tgtEl>
                                          <p:spTgt spid="16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0" st="0"/>
                                            </p:txEl>
                                          </p:spTgt>
                                        </p:tgtEl>
                                        <p:attrNameLst>
                                          <p:attrName>style.visibility</p:attrName>
                                        </p:attrNameLst>
                                      </p:cBhvr>
                                      <p:to>
                                        <p:strVal val="visible"/>
                                      </p:to>
                                    </p:set>
                                    <p:anim calcmode="lin" valueType="num">
                                      <p:cBhvr additive="base">
                                        <p:cTn dur="500"/>
                                        <p:tgtEl>
                                          <p:spTgt spid="175">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1" st="1"/>
                                            </p:txEl>
                                          </p:spTgt>
                                        </p:tgtEl>
                                        <p:attrNameLst>
                                          <p:attrName>style.visibility</p:attrName>
                                        </p:attrNameLst>
                                      </p:cBhvr>
                                      <p:to>
                                        <p:strVal val="visible"/>
                                      </p:to>
                                    </p:set>
                                    <p:anim calcmode="lin" valueType="num">
                                      <p:cBhvr additive="base">
                                        <p:cTn dur="500"/>
                                        <p:tgtEl>
                                          <p:spTgt spid="175">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2" st="2"/>
                                            </p:txEl>
                                          </p:spTgt>
                                        </p:tgtEl>
                                        <p:attrNameLst>
                                          <p:attrName>style.visibility</p:attrName>
                                        </p:attrNameLst>
                                      </p:cBhvr>
                                      <p:to>
                                        <p:strVal val="visible"/>
                                      </p:to>
                                    </p:set>
                                    <p:anim calcmode="lin" valueType="num">
                                      <p:cBhvr additive="base">
                                        <p:cTn dur="500"/>
                                        <p:tgtEl>
                                          <p:spTgt spid="175">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3" st="3"/>
                                            </p:txEl>
                                          </p:spTgt>
                                        </p:tgtEl>
                                        <p:attrNameLst>
                                          <p:attrName>style.visibility</p:attrName>
                                        </p:attrNameLst>
                                      </p:cBhvr>
                                      <p:to>
                                        <p:strVal val="visible"/>
                                      </p:to>
                                    </p:set>
                                    <p:anim calcmode="lin" valueType="num">
                                      <p:cBhvr additive="base">
                                        <p:cTn dur="500"/>
                                        <p:tgtEl>
                                          <p:spTgt spid="175">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4" st="4"/>
                                            </p:txEl>
                                          </p:spTgt>
                                        </p:tgtEl>
                                        <p:attrNameLst>
                                          <p:attrName>style.visibility</p:attrName>
                                        </p:attrNameLst>
                                      </p:cBhvr>
                                      <p:to>
                                        <p:strVal val="visible"/>
                                      </p:to>
                                    </p:set>
                                    <p:anim calcmode="lin" valueType="num">
                                      <p:cBhvr additive="base">
                                        <p:cTn dur="500"/>
                                        <p:tgtEl>
                                          <p:spTgt spid="175">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5" st="5"/>
                                            </p:txEl>
                                          </p:spTgt>
                                        </p:tgtEl>
                                        <p:attrNameLst>
                                          <p:attrName>style.visibility</p:attrName>
                                        </p:attrNameLst>
                                      </p:cBhvr>
                                      <p:to>
                                        <p:strVal val="visible"/>
                                      </p:to>
                                    </p:set>
                                    <p:anim calcmode="lin" valueType="num">
                                      <p:cBhvr additive="base">
                                        <p:cTn dur="500"/>
                                        <p:tgtEl>
                                          <p:spTgt spid="175">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6" st="6"/>
                                            </p:txEl>
                                          </p:spTgt>
                                        </p:tgtEl>
                                        <p:attrNameLst>
                                          <p:attrName>style.visibility</p:attrName>
                                        </p:attrNameLst>
                                      </p:cBhvr>
                                      <p:to>
                                        <p:strVal val="visible"/>
                                      </p:to>
                                    </p:set>
                                    <p:anim calcmode="lin" valueType="num">
                                      <p:cBhvr additive="base">
                                        <p:cTn dur="500"/>
                                        <p:tgtEl>
                                          <p:spTgt spid="175">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7" st="7"/>
                                            </p:txEl>
                                          </p:spTgt>
                                        </p:tgtEl>
                                        <p:attrNameLst>
                                          <p:attrName>style.visibility</p:attrName>
                                        </p:attrNameLst>
                                      </p:cBhvr>
                                      <p:to>
                                        <p:strVal val="visible"/>
                                      </p:to>
                                    </p:set>
                                    <p:anim calcmode="lin" valueType="num">
                                      <p:cBhvr additive="base">
                                        <p:cTn dur="500"/>
                                        <p:tgtEl>
                                          <p:spTgt spid="175">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5">
                                            <p:txEl>
                                              <p:pRg end="8" st="8"/>
                                            </p:txEl>
                                          </p:spTgt>
                                        </p:tgtEl>
                                        <p:attrNameLst>
                                          <p:attrName>style.visibility</p:attrName>
                                        </p:attrNameLst>
                                      </p:cBhvr>
                                      <p:to>
                                        <p:strVal val="visible"/>
                                      </p:to>
                                    </p:set>
                                    <p:anim calcmode="lin" valueType="num">
                                      <p:cBhvr additive="base">
                                        <p:cTn dur="500"/>
                                        <p:tgtEl>
                                          <p:spTgt spid="175">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750"/>
                            </p:stCondLst>
                            <p:childTnLst>
                              <p:par>
                                <p:cTn fill="hold" nodeType="afterEffect" presetClass="entr" presetID="10" presetSubtype="0">
                                  <p:stCondLst>
                                    <p:cond delay="250"/>
                                  </p:stCondLst>
                                  <p:childTnLst>
                                    <p:set>
                                      <p:cBhvr>
                                        <p:cTn dur="1" fill="hold">
                                          <p:stCondLst>
                                            <p:cond delay="0"/>
                                          </p:stCondLst>
                                        </p:cTn>
                                        <p:tgtEl>
                                          <p:spTgt spid="168"/>
                                        </p:tgtEl>
                                        <p:attrNameLst>
                                          <p:attrName>style.visibility</p:attrName>
                                        </p:attrNameLst>
                                      </p:cBhvr>
                                      <p:to>
                                        <p:strVal val="visible"/>
                                      </p:to>
                                    </p:set>
                                    <p:animEffect filter="fade" transition="in">
                                      <p:cBhvr>
                                        <p:cTn dur="500"/>
                                        <p:tgtEl>
                                          <p:spTgt spid="168"/>
                                        </p:tgtEl>
                                      </p:cBhvr>
                                    </p:animEffect>
                                  </p:childTnLst>
                                </p:cTn>
                              </p:par>
                            </p:childTnLst>
                          </p:cTn>
                        </p:par>
                        <p:par>
                          <p:cTn fill="hold">
                            <p:stCondLst>
                              <p:cond delay="6250"/>
                            </p:stCondLst>
                            <p:childTnLst>
                              <p:par>
                                <p:cTn fill="hold" nodeType="afterEffect" presetClass="entr" presetID="2" presetSubtype="4">
                                  <p:stCondLst>
                                    <p:cond delay="0"/>
                                  </p:stCondLst>
                                  <p:childTnLst>
                                    <p:set>
                                      <p:cBhvr>
                                        <p:cTn dur="1" fill="hold">
                                          <p:stCondLst>
                                            <p:cond delay="0"/>
                                          </p:stCondLst>
                                        </p:cTn>
                                        <p:tgtEl>
                                          <p:spTgt spid="169"/>
                                        </p:tgtEl>
                                        <p:attrNameLst>
                                          <p:attrName>style.visibility</p:attrName>
                                        </p:attrNameLst>
                                      </p:cBhvr>
                                      <p:to>
                                        <p:strVal val="visible"/>
                                      </p:to>
                                    </p:set>
                                    <p:anim calcmode="lin" valueType="num">
                                      <p:cBhvr additive="base">
                                        <p:cTn dur="500"/>
                                        <p:tgtEl>
                                          <p:spTgt spid="16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0" st="0"/>
                                            </p:txEl>
                                          </p:spTgt>
                                        </p:tgtEl>
                                        <p:attrNameLst>
                                          <p:attrName>style.visibility</p:attrName>
                                        </p:attrNameLst>
                                      </p:cBhvr>
                                      <p:to>
                                        <p:strVal val="visible"/>
                                      </p:to>
                                    </p:set>
                                    <p:anim calcmode="lin" valueType="num">
                                      <p:cBhvr additive="base">
                                        <p:cTn dur="500"/>
                                        <p:tgtEl>
                                          <p:spTgt spid="176">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1" st="1"/>
                                            </p:txEl>
                                          </p:spTgt>
                                        </p:tgtEl>
                                        <p:attrNameLst>
                                          <p:attrName>style.visibility</p:attrName>
                                        </p:attrNameLst>
                                      </p:cBhvr>
                                      <p:to>
                                        <p:strVal val="visible"/>
                                      </p:to>
                                    </p:set>
                                    <p:anim calcmode="lin" valueType="num">
                                      <p:cBhvr additive="base">
                                        <p:cTn dur="500"/>
                                        <p:tgtEl>
                                          <p:spTgt spid="176">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2" st="2"/>
                                            </p:txEl>
                                          </p:spTgt>
                                        </p:tgtEl>
                                        <p:attrNameLst>
                                          <p:attrName>style.visibility</p:attrName>
                                        </p:attrNameLst>
                                      </p:cBhvr>
                                      <p:to>
                                        <p:strVal val="visible"/>
                                      </p:to>
                                    </p:set>
                                    <p:anim calcmode="lin" valueType="num">
                                      <p:cBhvr additive="base">
                                        <p:cTn dur="500"/>
                                        <p:tgtEl>
                                          <p:spTgt spid="176">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3" st="3"/>
                                            </p:txEl>
                                          </p:spTgt>
                                        </p:tgtEl>
                                        <p:attrNameLst>
                                          <p:attrName>style.visibility</p:attrName>
                                        </p:attrNameLst>
                                      </p:cBhvr>
                                      <p:to>
                                        <p:strVal val="visible"/>
                                      </p:to>
                                    </p:set>
                                    <p:anim calcmode="lin" valueType="num">
                                      <p:cBhvr additive="base">
                                        <p:cTn dur="500"/>
                                        <p:tgtEl>
                                          <p:spTgt spid="176">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4" st="4"/>
                                            </p:txEl>
                                          </p:spTgt>
                                        </p:tgtEl>
                                        <p:attrNameLst>
                                          <p:attrName>style.visibility</p:attrName>
                                        </p:attrNameLst>
                                      </p:cBhvr>
                                      <p:to>
                                        <p:strVal val="visible"/>
                                      </p:to>
                                    </p:set>
                                    <p:anim calcmode="lin" valueType="num">
                                      <p:cBhvr additive="base">
                                        <p:cTn dur="500"/>
                                        <p:tgtEl>
                                          <p:spTgt spid="176">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5" st="5"/>
                                            </p:txEl>
                                          </p:spTgt>
                                        </p:tgtEl>
                                        <p:attrNameLst>
                                          <p:attrName>style.visibility</p:attrName>
                                        </p:attrNameLst>
                                      </p:cBhvr>
                                      <p:to>
                                        <p:strVal val="visible"/>
                                      </p:to>
                                    </p:set>
                                    <p:anim calcmode="lin" valueType="num">
                                      <p:cBhvr additive="base">
                                        <p:cTn dur="500"/>
                                        <p:tgtEl>
                                          <p:spTgt spid="176">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6" st="6"/>
                                            </p:txEl>
                                          </p:spTgt>
                                        </p:tgtEl>
                                        <p:attrNameLst>
                                          <p:attrName>style.visibility</p:attrName>
                                        </p:attrNameLst>
                                      </p:cBhvr>
                                      <p:to>
                                        <p:strVal val="visible"/>
                                      </p:to>
                                    </p:set>
                                    <p:anim calcmode="lin" valueType="num">
                                      <p:cBhvr additive="base">
                                        <p:cTn dur="500"/>
                                        <p:tgtEl>
                                          <p:spTgt spid="176">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7" st="7"/>
                                            </p:txEl>
                                          </p:spTgt>
                                        </p:tgtEl>
                                        <p:attrNameLst>
                                          <p:attrName>style.visibility</p:attrName>
                                        </p:attrNameLst>
                                      </p:cBhvr>
                                      <p:to>
                                        <p:strVal val="visible"/>
                                      </p:to>
                                    </p:set>
                                    <p:anim calcmode="lin" valueType="num">
                                      <p:cBhvr additive="base">
                                        <p:cTn dur="500"/>
                                        <p:tgtEl>
                                          <p:spTgt spid="176">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76">
                                            <p:txEl>
                                              <p:pRg end="8" st="8"/>
                                            </p:txEl>
                                          </p:spTgt>
                                        </p:tgtEl>
                                        <p:attrNameLst>
                                          <p:attrName>style.visibility</p:attrName>
                                        </p:attrNameLst>
                                      </p:cBhvr>
                                      <p:to>
                                        <p:strVal val="visible"/>
                                      </p:to>
                                    </p:set>
                                    <p:anim calcmode="lin" valueType="num">
                                      <p:cBhvr additive="base">
                                        <p:cTn dur="500"/>
                                        <p:tgtEl>
                                          <p:spTgt spid="176">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de image and texts 2">
  <p:cSld name="Wide image and texts 2">
    <p:spTree>
      <p:nvGrpSpPr>
        <p:cNvPr id="177" name="Shape 177"/>
        <p:cNvGrpSpPr/>
        <p:nvPr/>
      </p:nvGrpSpPr>
      <p:grpSpPr>
        <a:xfrm>
          <a:off x="0" y="0"/>
          <a:ext cx="0" cy="0"/>
          <a:chOff x="0" y="0"/>
          <a:chExt cx="0" cy="0"/>
        </a:xfrm>
      </p:grpSpPr>
      <p:sp>
        <p:nvSpPr>
          <p:cNvPr id="178" name="Google Shape;178;p8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8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80" name="Google Shape;180;p87"/>
          <p:cNvSpPr/>
          <p:nvPr>
            <p:ph idx="2" type="pic"/>
          </p:nvPr>
        </p:nvSpPr>
        <p:spPr>
          <a:xfrm>
            <a:off x="0" y="1441563"/>
            <a:ext cx="18288001" cy="7402286"/>
          </a:xfrm>
          <a:prstGeom prst="rect">
            <a:avLst/>
          </a:prstGeom>
          <a:solidFill>
            <a:srgbClr val="191A1C"/>
          </a:solidFill>
          <a:ln>
            <a:noFill/>
          </a:ln>
        </p:spPr>
      </p:sp>
      <p:sp>
        <p:nvSpPr>
          <p:cNvPr id="181" name="Google Shape;181;p87"/>
          <p:cNvSpPr txBox="1"/>
          <p:nvPr>
            <p:ph type="title"/>
          </p:nvPr>
        </p:nvSpPr>
        <p:spPr>
          <a:xfrm>
            <a:off x="398207" y="1500555"/>
            <a:ext cx="8687738" cy="7402286"/>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8000"/>
              <a:buFont typeface="Roboto"/>
              <a:buNone/>
              <a:defRPr b="1" sz="8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87"/>
          <p:cNvSpPr txBox="1"/>
          <p:nvPr>
            <p:ph idx="1" type="body"/>
          </p:nvPr>
        </p:nvSpPr>
        <p:spPr>
          <a:xfrm>
            <a:off x="9405257" y="6699802"/>
            <a:ext cx="8406754" cy="1836646"/>
          </a:xfrm>
          <a:prstGeom prst="rect">
            <a:avLst/>
          </a:prstGeom>
          <a:noFill/>
          <a:ln>
            <a:noFill/>
          </a:ln>
        </p:spPr>
        <p:txBody>
          <a:bodyPr anchorCtr="0" anchor="b"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par>
                          <p:cTn fill="hold">
                            <p:stCondLst>
                              <p:cond delay="500"/>
                            </p:stCondLst>
                            <p:childTnLst>
                              <p:par>
                                <p:cTn fill="hold" nodeType="afterEffect" presetClass="entr" presetID="2" presetSubtype="1">
                                  <p:stCondLst>
                                    <p:cond delay="0"/>
                                  </p:stCondLst>
                                  <p:childTnLst>
                                    <p:set>
                                      <p:cBhvr>
                                        <p:cTn dur="1" fill="hold">
                                          <p:stCondLst>
                                            <p:cond delay="0"/>
                                          </p:stCondLst>
                                        </p:cTn>
                                        <p:tgtEl>
                                          <p:spTgt spid="181"/>
                                        </p:tgtEl>
                                        <p:attrNameLst>
                                          <p:attrName>style.visibility</p:attrName>
                                        </p:attrNameLst>
                                      </p:cBhvr>
                                      <p:to>
                                        <p:strVal val="visible"/>
                                      </p:to>
                                    </p:set>
                                    <p:anim calcmode="lin" valueType="num">
                                      <p:cBhvr additive="base">
                                        <p:cTn dur="750"/>
                                        <p:tgtEl>
                                          <p:spTgt spid="181"/>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500"/>
                                        <p:tgtEl>
                                          <p:spTgt spid="182">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animEffect filter="fade" transition="in">
                                      <p:cBhvr>
                                        <p:cTn dur="500"/>
                                        <p:tgtEl>
                                          <p:spTgt spid="182">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182">
                                            <p:txEl>
                                              <p:pRg end="2" st="2"/>
                                            </p:txEl>
                                          </p:spTgt>
                                        </p:tgtEl>
                                        <p:attrNameLst>
                                          <p:attrName>style.visibility</p:attrName>
                                        </p:attrNameLst>
                                      </p:cBhvr>
                                      <p:to>
                                        <p:strVal val="visible"/>
                                      </p:to>
                                    </p:set>
                                    <p:animEffect filter="fade" transition="in">
                                      <p:cBhvr>
                                        <p:cTn dur="500"/>
                                        <p:tgtEl>
                                          <p:spTgt spid="182">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182">
                                            <p:txEl>
                                              <p:pRg end="3" st="3"/>
                                            </p:txEl>
                                          </p:spTgt>
                                        </p:tgtEl>
                                        <p:attrNameLst>
                                          <p:attrName>style.visibility</p:attrName>
                                        </p:attrNameLst>
                                      </p:cBhvr>
                                      <p:to>
                                        <p:strVal val="visible"/>
                                      </p:to>
                                    </p:set>
                                    <p:animEffect filter="fade" transition="in">
                                      <p:cBhvr>
                                        <p:cTn dur="500"/>
                                        <p:tgtEl>
                                          <p:spTgt spid="182">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182">
                                            <p:txEl>
                                              <p:pRg end="4" st="4"/>
                                            </p:txEl>
                                          </p:spTgt>
                                        </p:tgtEl>
                                        <p:attrNameLst>
                                          <p:attrName>style.visibility</p:attrName>
                                        </p:attrNameLst>
                                      </p:cBhvr>
                                      <p:to>
                                        <p:strVal val="visible"/>
                                      </p:to>
                                    </p:set>
                                    <p:animEffect filter="fade" transition="in">
                                      <p:cBhvr>
                                        <p:cTn dur="500"/>
                                        <p:tgtEl>
                                          <p:spTgt spid="182">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182">
                                            <p:txEl>
                                              <p:pRg end="5" st="5"/>
                                            </p:txEl>
                                          </p:spTgt>
                                        </p:tgtEl>
                                        <p:attrNameLst>
                                          <p:attrName>style.visibility</p:attrName>
                                        </p:attrNameLst>
                                      </p:cBhvr>
                                      <p:to>
                                        <p:strVal val="visible"/>
                                      </p:to>
                                    </p:set>
                                    <p:animEffect filter="fade" transition="in">
                                      <p:cBhvr>
                                        <p:cTn dur="500"/>
                                        <p:tgtEl>
                                          <p:spTgt spid="182">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182">
                                            <p:txEl>
                                              <p:pRg end="6" st="6"/>
                                            </p:txEl>
                                          </p:spTgt>
                                        </p:tgtEl>
                                        <p:attrNameLst>
                                          <p:attrName>style.visibility</p:attrName>
                                        </p:attrNameLst>
                                      </p:cBhvr>
                                      <p:to>
                                        <p:strVal val="visible"/>
                                      </p:to>
                                    </p:set>
                                    <p:animEffect filter="fade" transition="in">
                                      <p:cBhvr>
                                        <p:cTn dur="500"/>
                                        <p:tgtEl>
                                          <p:spTgt spid="182">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182">
                                            <p:txEl>
                                              <p:pRg end="7" st="7"/>
                                            </p:txEl>
                                          </p:spTgt>
                                        </p:tgtEl>
                                        <p:attrNameLst>
                                          <p:attrName>style.visibility</p:attrName>
                                        </p:attrNameLst>
                                      </p:cBhvr>
                                      <p:to>
                                        <p:strVal val="visible"/>
                                      </p:to>
                                    </p:set>
                                    <p:animEffect filter="fade" transition="in">
                                      <p:cBhvr>
                                        <p:cTn dur="500"/>
                                        <p:tgtEl>
                                          <p:spTgt spid="182">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182">
                                            <p:txEl>
                                              <p:pRg end="8" st="8"/>
                                            </p:txEl>
                                          </p:spTgt>
                                        </p:tgtEl>
                                        <p:attrNameLst>
                                          <p:attrName>style.visibility</p:attrName>
                                        </p:attrNameLst>
                                      </p:cBhvr>
                                      <p:to>
                                        <p:strVal val="visible"/>
                                      </p:to>
                                    </p:set>
                                    <p:animEffect filter="fade" transition="in">
                                      <p:cBhvr>
                                        <p:cTn dur="500"/>
                                        <p:tgtEl>
                                          <p:spTgt spid="182">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s and an image">
  <p:cSld name="4 points and an image">
    <p:spTree>
      <p:nvGrpSpPr>
        <p:cNvPr id="183" name="Shape 183"/>
        <p:cNvGrpSpPr/>
        <p:nvPr/>
      </p:nvGrpSpPr>
      <p:grpSpPr>
        <a:xfrm>
          <a:off x="0" y="0"/>
          <a:ext cx="0" cy="0"/>
          <a:chOff x="0" y="0"/>
          <a:chExt cx="0" cy="0"/>
        </a:xfrm>
      </p:grpSpPr>
      <p:sp>
        <p:nvSpPr>
          <p:cNvPr id="184" name="Google Shape;184;p88"/>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8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 name="Google Shape;186;p8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87" name="Google Shape;187;p88"/>
          <p:cNvSpPr/>
          <p:nvPr>
            <p:ph idx="2" type="pic"/>
          </p:nvPr>
        </p:nvSpPr>
        <p:spPr>
          <a:xfrm>
            <a:off x="6081603" y="1209822"/>
            <a:ext cx="6124794" cy="9075591"/>
          </a:xfrm>
          <a:prstGeom prst="rect">
            <a:avLst/>
          </a:prstGeom>
          <a:noFill/>
          <a:ln>
            <a:noFill/>
          </a:ln>
          <a:effectLst>
            <a:outerShdw blurRad="50800" rotWithShape="0" algn="r" dir="10800000" dist="76200">
              <a:srgbClr val="000000">
                <a:alpha val="40000"/>
              </a:srgbClr>
            </a:outerShdw>
          </a:effectLst>
        </p:spPr>
      </p:sp>
      <p:sp>
        <p:nvSpPr>
          <p:cNvPr id="188" name="Google Shape;188;p88"/>
          <p:cNvSpPr txBox="1"/>
          <p:nvPr>
            <p:ph idx="1" type="body"/>
          </p:nvPr>
        </p:nvSpPr>
        <p:spPr>
          <a:xfrm>
            <a:off x="775021" y="2965656"/>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89" name="Google Shape;189;p88"/>
          <p:cNvSpPr txBox="1"/>
          <p:nvPr>
            <p:ph idx="3" type="body"/>
          </p:nvPr>
        </p:nvSpPr>
        <p:spPr>
          <a:xfrm>
            <a:off x="775021" y="3488176"/>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90" name="Google Shape;190;p88"/>
          <p:cNvSpPr txBox="1"/>
          <p:nvPr>
            <p:ph idx="4" type="body"/>
          </p:nvPr>
        </p:nvSpPr>
        <p:spPr>
          <a:xfrm>
            <a:off x="775021" y="6150295"/>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91" name="Google Shape;191;p88"/>
          <p:cNvSpPr txBox="1"/>
          <p:nvPr>
            <p:ph idx="5" type="body"/>
          </p:nvPr>
        </p:nvSpPr>
        <p:spPr>
          <a:xfrm>
            <a:off x="775021" y="6672815"/>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92" name="Google Shape;192;p88"/>
          <p:cNvSpPr txBox="1"/>
          <p:nvPr>
            <p:ph idx="6" type="body"/>
          </p:nvPr>
        </p:nvSpPr>
        <p:spPr>
          <a:xfrm>
            <a:off x="12432977" y="2965656"/>
            <a:ext cx="5080002"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93" name="Google Shape;193;p88"/>
          <p:cNvSpPr txBox="1"/>
          <p:nvPr>
            <p:ph idx="7" type="body"/>
          </p:nvPr>
        </p:nvSpPr>
        <p:spPr>
          <a:xfrm>
            <a:off x="12432977" y="3488176"/>
            <a:ext cx="5080002" cy="2139599"/>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94" name="Google Shape;194;p88"/>
          <p:cNvSpPr txBox="1"/>
          <p:nvPr>
            <p:ph idx="8" type="body"/>
          </p:nvPr>
        </p:nvSpPr>
        <p:spPr>
          <a:xfrm>
            <a:off x="12432977" y="6150295"/>
            <a:ext cx="5080002"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195" name="Google Shape;195;p88"/>
          <p:cNvSpPr txBox="1"/>
          <p:nvPr>
            <p:ph idx="9" type="body"/>
          </p:nvPr>
        </p:nvSpPr>
        <p:spPr>
          <a:xfrm>
            <a:off x="12432977" y="6672815"/>
            <a:ext cx="5080002" cy="2139599"/>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750"/>
                                        <p:tgtEl>
                                          <p:spTgt spid="18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childTnLst>
                          </p:cTn>
                        </p:par>
                        <p:par>
                          <p:cTn fill="hold">
                            <p:stCondLst>
                              <p:cond delay="1250"/>
                            </p:stCondLst>
                            <p:childTnLst>
                              <p:par>
                                <p:cTn fill="hold" nodeType="afterEffect" presetClass="entr" presetID="2" presetSubtype="8">
                                  <p:stCondLst>
                                    <p:cond delay="0"/>
                                  </p:stCondLst>
                                  <p:childTnLst>
                                    <p:set>
                                      <p:cBhvr>
                                        <p:cTn dur="1" fill="hold">
                                          <p:stCondLst>
                                            <p:cond delay="0"/>
                                          </p:stCondLst>
                                        </p:cTn>
                                        <p:tgtEl>
                                          <p:spTgt spid="188">
                                            <p:txEl>
                                              <p:pRg end="0" st="0"/>
                                            </p:txEl>
                                          </p:spTgt>
                                        </p:tgtEl>
                                        <p:attrNameLst>
                                          <p:attrName>style.visibility</p:attrName>
                                        </p:attrNameLst>
                                      </p:cBhvr>
                                      <p:to>
                                        <p:strVal val="visible"/>
                                      </p:to>
                                    </p:set>
                                    <p:anim calcmode="lin" valueType="num">
                                      <p:cBhvr additive="base">
                                        <p:cTn dur="500"/>
                                        <p:tgtEl>
                                          <p:spTgt spid="18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2" presetSubtype="8">
                                  <p:stCondLst>
                                    <p:cond delay="0"/>
                                  </p:stCondLst>
                                  <p:childTnLst>
                                    <p:set>
                                      <p:cBhvr>
                                        <p:cTn dur="1" fill="hold">
                                          <p:stCondLst>
                                            <p:cond delay="0"/>
                                          </p:stCondLst>
                                        </p:cTn>
                                        <p:tgtEl>
                                          <p:spTgt spid="188">
                                            <p:txEl>
                                              <p:pRg end="1" st="1"/>
                                            </p:txEl>
                                          </p:spTgt>
                                        </p:tgtEl>
                                        <p:attrNameLst>
                                          <p:attrName>style.visibility</p:attrName>
                                        </p:attrNameLst>
                                      </p:cBhvr>
                                      <p:to>
                                        <p:strVal val="visible"/>
                                      </p:to>
                                    </p:set>
                                    <p:anim calcmode="lin" valueType="num">
                                      <p:cBhvr additive="base">
                                        <p:cTn dur="500"/>
                                        <p:tgtEl>
                                          <p:spTgt spid="18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188">
                                            <p:txEl>
                                              <p:pRg end="2" st="2"/>
                                            </p:txEl>
                                          </p:spTgt>
                                        </p:tgtEl>
                                        <p:attrNameLst>
                                          <p:attrName>style.visibility</p:attrName>
                                        </p:attrNameLst>
                                      </p:cBhvr>
                                      <p:to>
                                        <p:strVal val="visible"/>
                                      </p:to>
                                    </p:set>
                                    <p:anim calcmode="lin" valueType="num">
                                      <p:cBhvr additive="base">
                                        <p:cTn dur="500"/>
                                        <p:tgtEl>
                                          <p:spTgt spid="18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8">
                                  <p:stCondLst>
                                    <p:cond delay="0"/>
                                  </p:stCondLst>
                                  <p:childTnLst>
                                    <p:set>
                                      <p:cBhvr>
                                        <p:cTn dur="1" fill="hold">
                                          <p:stCondLst>
                                            <p:cond delay="0"/>
                                          </p:stCondLst>
                                        </p:cTn>
                                        <p:tgtEl>
                                          <p:spTgt spid="188">
                                            <p:txEl>
                                              <p:pRg end="3" st="3"/>
                                            </p:txEl>
                                          </p:spTgt>
                                        </p:tgtEl>
                                        <p:attrNameLst>
                                          <p:attrName>style.visibility</p:attrName>
                                        </p:attrNameLst>
                                      </p:cBhvr>
                                      <p:to>
                                        <p:strVal val="visible"/>
                                      </p:to>
                                    </p:set>
                                    <p:anim calcmode="lin" valueType="num">
                                      <p:cBhvr additive="base">
                                        <p:cTn dur="500"/>
                                        <p:tgtEl>
                                          <p:spTgt spid="18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50"/>
                            </p:stCondLst>
                            <p:childTnLst>
                              <p:par>
                                <p:cTn fill="hold" nodeType="afterEffect" presetClass="entr" presetID="2" presetSubtype="8">
                                  <p:stCondLst>
                                    <p:cond delay="0"/>
                                  </p:stCondLst>
                                  <p:childTnLst>
                                    <p:set>
                                      <p:cBhvr>
                                        <p:cTn dur="1" fill="hold">
                                          <p:stCondLst>
                                            <p:cond delay="0"/>
                                          </p:stCondLst>
                                        </p:cTn>
                                        <p:tgtEl>
                                          <p:spTgt spid="188">
                                            <p:txEl>
                                              <p:pRg end="4" st="4"/>
                                            </p:txEl>
                                          </p:spTgt>
                                        </p:tgtEl>
                                        <p:attrNameLst>
                                          <p:attrName>style.visibility</p:attrName>
                                        </p:attrNameLst>
                                      </p:cBhvr>
                                      <p:to>
                                        <p:strVal val="visible"/>
                                      </p:to>
                                    </p:set>
                                    <p:anim calcmode="lin" valueType="num">
                                      <p:cBhvr additive="base">
                                        <p:cTn dur="500"/>
                                        <p:tgtEl>
                                          <p:spTgt spid="18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188">
                                            <p:txEl>
                                              <p:pRg end="5" st="5"/>
                                            </p:txEl>
                                          </p:spTgt>
                                        </p:tgtEl>
                                        <p:attrNameLst>
                                          <p:attrName>style.visibility</p:attrName>
                                        </p:attrNameLst>
                                      </p:cBhvr>
                                      <p:to>
                                        <p:strVal val="visible"/>
                                      </p:to>
                                    </p:set>
                                    <p:anim calcmode="lin" valueType="num">
                                      <p:cBhvr additive="base">
                                        <p:cTn dur="500"/>
                                        <p:tgtEl>
                                          <p:spTgt spid="18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8">
                                  <p:stCondLst>
                                    <p:cond delay="0"/>
                                  </p:stCondLst>
                                  <p:childTnLst>
                                    <p:set>
                                      <p:cBhvr>
                                        <p:cTn dur="1" fill="hold">
                                          <p:stCondLst>
                                            <p:cond delay="0"/>
                                          </p:stCondLst>
                                        </p:cTn>
                                        <p:tgtEl>
                                          <p:spTgt spid="188">
                                            <p:txEl>
                                              <p:pRg end="6" st="6"/>
                                            </p:txEl>
                                          </p:spTgt>
                                        </p:tgtEl>
                                        <p:attrNameLst>
                                          <p:attrName>style.visibility</p:attrName>
                                        </p:attrNameLst>
                                      </p:cBhvr>
                                      <p:to>
                                        <p:strVal val="visible"/>
                                      </p:to>
                                    </p:set>
                                    <p:anim calcmode="lin" valueType="num">
                                      <p:cBhvr additive="base">
                                        <p:cTn dur="500"/>
                                        <p:tgtEl>
                                          <p:spTgt spid="18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750"/>
                            </p:stCondLst>
                            <p:childTnLst>
                              <p:par>
                                <p:cTn fill="hold" nodeType="afterEffect" presetClass="entr" presetID="2" presetSubtype="8">
                                  <p:stCondLst>
                                    <p:cond delay="0"/>
                                  </p:stCondLst>
                                  <p:childTnLst>
                                    <p:set>
                                      <p:cBhvr>
                                        <p:cTn dur="1" fill="hold">
                                          <p:stCondLst>
                                            <p:cond delay="0"/>
                                          </p:stCondLst>
                                        </p:cTn>
                                        <p:tgtEl>
                                          <p:spTgt spid="188">
                                            <p:txEl>
                                              <p:pRg end="7" st="7"/>
                                            </p:txEl>
                                          </p:spTgt>
                                        </p:tgtEl>
                                        <p:attrNameLst>
                                          <p:attrName>style.visibility</p:attrName>
                                        </p:attrNameLst>
                                      </p:cBhvr>
                                      <p:to>
                                        <p:strVal val="visible"/>
                                      </p:to>
                                    </p:set>
                                    <p:anim calcmode="lin" valueType="num">
                                      <p:cBhvr additive="base">
                                        <p:cTn dur="500"/>
                                        <p:tgtEl>
                                          <p:spTgt spid="18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188">
                                            <p:txEl>
                                              <p:pRg end="8" st="8"/>
                                            </p:txEl>
                                          </p:spTgt>
                                        </p:tgtEl>
                                        <p:attrNameLst>
                                          <p:attrName>style.visibility</p:attrName>
                                        </p:attrNameLst>
                                      </p:cBhvr>
                                      <p:to>
                                        <p:strVal val="visible"/>
                                      </p:to>
                                    </p:set>
                                    <p:anim calcmode="lin" valueType="num">
                                      <p:cBhvr additive="base">
                                        <p:cTn dur="500"/>
                                        <p:tgtEl>
                                          <p:spTgt spid="188">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189">
                                            <p:txEl>
                                              <p:pRg end="0" st="0"/>
                                            </p:txEl>
                                          </p:spTgt>
                                        </p:tgtEl>
                                        <p:attrNameLst>
                                          <p:attrName>style.visibility</p:attrName>
                                        </p:attrNameLst>
                                      </p:cBhvr>
                                      <p:to>
                                        <p:strVal val="visible"/>
                                      </p:to>
                                    </p:set>
                                    <p:animEffect filter="fade" transition="in">
                                      <p:cBhvr>
                                        <p:cTn dur="500"/>
                                        <p:tgtEl>
                                          <p:spTgt spid="189">
                                            <p:txEl>
                                              <p:pRg end="0" st="0"/>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189">
                                            <p:txEl>
                                              <p:pRg end="1" st="1"/>
                                            </p:txEl>
                                          </p:spTgt>
                                        </p:tgtEl>
                                        <p:attrNameLst>
                                          <p:attrName>style.visibility</p:attrName>
                                        </p:attrNameLst>
                                      </p:cBhvr>
                                      <p:to>
                                        <p:strVal val="visible"/>
                                      </p:to>
                                    </p:set>
                                    <p:animEffect filter="fade" transition="in">
                                      <p:cBhvr>
                                        <p:cTn dur="500"/>
                                        <p:tgtEl>
                                          <p:spTgt spid="189">
                                            <p:txEl>
                                              <p:pRg end="1" st="1"/>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189">
                                            <p:txEl>
                                              <p:pRg end="2" st="2"/>
                                            </p:txEl>
                                          </p:spTgt>
                                        </p:tgtEl>
                                        <p:attrNameLst>
                                          <p:attrName>style.visibility</p:attrName>
                                        </p:attrNameLst>
                                      </p:cBhvr>
                                      <p:to>
                                        <p:strVal val="visible"/>
                                      </p:to>
                                    </p:set>
                                    <p:animEffect filter="fade" transition="in">
                                      <p:cBhvr>
                                        <p:cTn dur="500"/>
                                        <p:tgtEl>
                                          <p:spTgt spid="189">
                                            <p:txEl>
                                              <p:pRg end="2" st="2"/>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189">
                                            <p:txEl>
                                              <p:pRg end="3" st="3"/>
                                            </p:txEl>
                                          </p:spTgt>
                                        </p:tgtEl>
                                        <p:attrNameLst>
                                          <p:attrName>style.visibility</p:attrName>
                                        </p:attrNameLst>
                                      </p:cBhvr>
                                      <p:to>
                                        <p:strVal val="visible"/>
                                      </p:to>
                                    </p:set>
                                    <p:animEffect filter="fade" transition="in">
                                      <p:cBhvr>
                                        <p:cTn dur="500"/>
                                        <p:tgtEl>
                                          <p:spTgt spid="189">
                                            <p:txEl>
                                              <p:pRg end="3" st="3"/>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189">
                                            <p:txEl>
                                              <p:pRg end="4" st="4"/>
                                            </p:txEl>
                                          </p:spTgt>
                                        </p:tgtEl>
                                        <p:attrNameLst>
                                          <p:attrName>style.visibility</p:attrName>
                                        </p:attrNameLst>
                                      </p:cBhvr>
                                      <p:to>
                                        <p:strVal val="visible"/>
                                      </p:to>
                                    </p:set>
                                    <p:animEffect filter="fade" transition="in">
                                      <p:cBhvr>
                                        <p:cTn dur="500"/>
                                        <p:tgtEl>
                                          <p:spTgt spid="189">
                                            <p:txEl>
                                              <p:pRg end="4" st="4"/>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189">
                                            <p:txEl>
                                              <p:pRg end="5" st="5"/>
                                            </p:txEl>
                                          </p:spTgt>
                                        </p:tgtEl>
                                        <p:attrNameLst>
                                          <p:attrName>style.visibility</p:attrName>
                                        </p:attrNameLst>
                                      </p:cBhvr>
                                      <p:to>
                                        <p:strVal val="visible"/>
                                      </p:to>
                                    </p:set>
                                    <p:animEffect filter="fade" transition="in">
                                      <p:cBhvr>
                                        <p:cTn dur="500"/>
                                        <p:tgtEl>
                                          <p:spTgt spid="189">
                                            <p:txEl>
                                              <p:pRg end="5" st="5"/>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189">
                                            <p:txEl>
                                              <p:pRg end="6" st="6"/>
                                            </p:txEl>
                                          </p:spTgt>
                                        </p:tgtEl>
                                        <p:attrNameLst>
                                          <p:attrName>style.visibility</p:attrName>
                                        </p:attrNameLst>
                                      </p:cBhvr>
                                      <p:to>
                                        <p:strVal val="visible"/>
                                      </p:to>
                                    </p:set>
                                    <p:animEffect filter="fade" transition="in">
                                      <p:cBhvr>
                                        <p:cTn dur="500"/>
                                        <p:tgtEl>
                                          <p:spTgt spid="189">
                                            <p:txEl>
                                              <p:pRg end="6" st="6"/>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189">
                                            <p:txEl>
                                              <p:pRg end="7" st="7"/>
                                            </p:txEl>
                                          </p:spTgt>
                                        </p:tgtEl>
                                        <p:attrNameLst>
                                          <p:attrName>style.visibility</p:attrName>
                                        </p:attrNameLst>
                                      </p:cBhvr>
                                      <p:to>
                                        <p:strVal val="visible"/>
                                      </p:to>
                                    </p:set>
                                    <p:animEffect filter="fade" transition="in">
                                      <p:cBhvr>
                                        <p:cTn dur="500"/>
                                        <p:tgtEl>
                                          <p:spTgt spid="189">
                                            <p:txEl>
                                              <p:pRg end="7" st="7"/>
                                            </p:txEl>
                                          </p:spTgt>
                                        </p:tgtEl>
                                      </p:cBhvr>
                                    </p:animEffect>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189">
                                            <p:txEl>
                                              <p:pRg end="8" st="8"/>
                                            </p:txEl>
                                          </p:spTgt>
                                        </p:tgtEl>
                                        <p:attrNameLst>
                                          <p:attrName>style.visibility</p:attrName>
                                        </p:attrNameLst>
                                      </p:cBhvr>
                                      <p:to>
                                        <p:strVal val="visible"/>
                                      </p:to>
                                    </p:set>
                                    <p:animEffect filter="fade" transition="in">
                                      <p:cBhvr>
                                        <p:cTn dur="500"/>
                                        <p:tgtEl>
                                          <p:spTgt spid="189">
                                            <p:txEl>
                                              <p:pRg end="8" st="8"/>
                                            </p:txEl>
                                          </p:spTgt>
                                        </p:tgtEl>
                                      </p:cBhvr>
                                    </p:animEffect>
                                  </p:childTnLst>
                                </p:cTn>
                              </p:par>
                            </p:childTnLst>
                          </p:cTn>
                        </p:par>
                        <p:par>
                          <p:cTn fill="hold">
                            <p:stCondLst>
                              <p:cond delay="10250"/>
                            </p:stCondLst>
                            <p:childTnLst>
                              <p:par>
                                <p:cTn fill="hold" nodeType="afterEffect" presetClass="entr" presetID="2" presetSubtype="8">
                                  <p:stCondLst>
                                    <p:cond delay="250"/>
                                  </p:stCondLst>
                                  <p:childTnLst>
                                    <p:set>
                                      <p:cBhvr>
                                        <p:cTn dur="1" fill="hold">
                                          <p:stCondLst>
                                            <p:cond delay="0"/>
                                          </p:stCondLst>
                                        </p:cTn>
                                        <p:tgtEl>
                                          <p:spTgt spid="190">
                                            <p:txEl>
                                              <p:pRg end="0" st="0"/>
                                            </p:txEl>
                                          </p:spTgt>
                                        </p:tgtEl>
                                        <p:attrNameLst>
                                          <p:attrName>style.visibility</p:attrName>
                                        </p:attrNameLst>
                                      </p:cBhvr>
                                      <p:to>
                                        <p:strVal val="visible"/>
                                      </p:to>
                                    </p:set>
                                    <p:anim calcmode="lin" valueType="num">
                                      <p:cBhvr additive="base">
                                        <p:cTn dur="500"/>
                                        <p:tgtEl>
                                          <p:spTgt spid="190">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750"/>
                            </p:stCondLst>
                            <p:childTnLst>
                              <p:par>
                                <p:cTn fill="hold" nodeType="afterEffect" presetClass="entr" presetID="2" presetSubtype="8">
                                  <p:stCondLst>
                                    <p:cond delay="250"/>
                                  </p:stCondLst>
                                  <p:childTnLst>
                                    <p:set>
                                      <p:cBhvr>
                                        <p:cTn dur="1" fill="hold">
                                          <p:stCondLst>
                                            <p:cond delay="0"/>
                                          </p:stCondLst>
                                        </p:cTn>
                                        <p:tgtEl>
                                          <p:spTgt spid="190">
                                            <p:txEl>
                                              <p:pRg end="1" st="1"/>
                                            </p:txEl>
                                          </p:spTgt>
                                        </p:tgtEl>
                                        <p:attrNameLst>
                                          <p:attrName>style.visibility</p:attrName>
                                        </p:attrNameLst>
                                      </p:cBhvr>
                                      <p:to>
                                        <p:strVal val="visible"/>
                                      </p:to>
                                    </p:set>
                                    <p:anim calcmode="lin" valueType="num">
                                      <p:cBhvr additive="base">
                                        <p:cTn dur="500"/>
                                        <p:tgtEl>
                                          <p:spTgt spid="190">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250"/>
                            </p:stCondLst>
                            <p:childTnLst>
                              <p:par>
                                <p:cTn fill="hold" nodeType="afterEffect" presetClass="entr" presetID="2" presetSubtype="8">
                                  <p:stCondLst>
                                    <p:cond delay="250"/>
                                  </p:stCondLst>
                                  <p:childTnLst>
                                    <p:set>
                                      <p:cBhvr>
                                        <p:cTn dur="1" fill="hold">
                                          <p:stCondLst>
                                            <p:cond delay="0"/>
                                          </p:stCondLst>
                                        </p:cTn>
                                        <p:tgtEl>
                                          <p:spTgt spid="190">
                                            <p:txEl>
                                              <p:pRg end="2" st="2"/>
                                            </p:txEl>
                                          </p:spTgt>
                                        </p:tgtEl>
                                        <p:attrNameLst>
                                          <p:attrName>style.visibility</p:attrName>
                                        </p:attrNameLst>
                                      </p:cBhvr>
                                      <p:to>
                                        <p:strVal val="visible"/>
                                      </p:to>
                                    </p:set>
                                    <p:anim calcmode="lin" valueType="num">
                                      <p:cBhvr additive="base">
                                        <p:cTn dur="500"/>
                                        <p:tgtEl>
                                          <p:spTgt spid="190">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750"/>
                            </p:stCondLst>
                            <p:childTnLst>
                              <p:par>
                                <p:cTn fill="hold" nodeType="afterEffect" presetClass="entr" presetID="2" presetSubtype="8">
                                  <p:stCondLst>
                                    <p:cond delay="250"/>
                                  </p:stCondLst>
                                  <p:childTnLst>
                                    <p:set>
                                      <p:cBhvr>
                                        <p:cTn dur="1" fill="hold">
                                          <p:stCondLst>
                                            <p:cond delay="0"/>
                                          </p:stCondLst>
                                        </p:cTn>
                                        <p:tgtEl>
                                          <p:spTgt spid="190">
                                            <p:txEl>
                                              <p:pRg end="3" st="3"/>
                                            </p:txEl>
                                          </p:spTgt>
                                        </p:tgtEl>
                                        <p:attrNameLst>
                                          <p:attrName>style.visibility</p:attrName>
                                        </p:attrNameLst>
                                      </p:cBhvr>
                                      <p:to>
                                        <p:strVal val="visible"/>
                                      </p:to>
                                    </p:set>
                                    <p:anim calcmode="lin" valueType="num">
                                      <p:cBhvr additive="base">
                                        <p:cTn dur="500"/>
                                        <p:tgtEl>
                                          <p:spTgt spid="190">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250"/>
                            </p:stCondLst>
                            <p:childTnLst>
                              <p:par>
                                <p:cTn fill="hold" nodeType="afterEffect" presetClass="entr" presetID="2" presetSubtype="8">
                                  <p:stCondLst>
                                    <p:cond delay="250"/>
                                  </p:stCondLst>
                                  <p:childTnLst>
                                    <p:set>
                                      <p:cBhvr>
                                        <p:cTn dur="1" fill="hold">
                                          <p:stCondLst>
                                            <p:cond delay="0"/>
                                          </p:stCondLst>
                                        </p:cTn>
                                        <p:tgtEl>
                                          <p:spTgt spid="190">
                                            <p:txEl>
                                              <p:pRg end="4" st="4"/>
                                            </p:txEl>
                                          </p:spTgt>
                                        </p:tgtEl>
                                        <p:attrNameLst>
                                          <p:attrName>style.visibility</p:attrName>
                                        </p:attrNameLst>
                                      </p:cBhvr>
                                      <p:to>
                                        <p:strVal val="visible"/>
                                      </p:to>
                                    </p:set>
                                    <p:anim calcmode="lin" valueType="num">
                                      <p:cBhvr additive="base">
                                        <p:cTn dur="500"/>
                                        <p:tgtEl>
                                          <p:spTgt spid="190">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750"/>
                            </p:stCondLst>
                            <p:childTnLst>
                              <p:par>
                                <p:cTn fill="hold" nodeType="afterEffect" presetClass="entr" presetID="2" presetSubtype="8">
                                  <p:stCondLst>
                                    <p:cond delay="250"/>
                                  </p:stCondLst>
                                  <p:childTnLst>
                                    <p:set>
                                      <p:cBhvr>
                                        <p:cTn dur="1" fill="hold">
                                          <p:stCondLst>
                                            <p:cond delay="0"/>
                                          </p:stCondLst>
                                        </p:cTn>
                                        <p:tgtEl>
                                          <p:spTgt spid="190">
                                            <p:txEl>
                                              <p:pRg end="5" st="5"/>
                                            </p:txEl>
                                          </p:spTgt>
                                        </p:tgtEl>
                                        <p:attrNameLst>
                                          <p:attrName>style.visibility</p:attrName>
                                        </p:attrNameLst>
                                      </p:cBhvr>
                                      <p:to>
                                        <p:strVal val="visible"/>
                                      </p:to>
                                    </p:set>
                                    <p:anim calcmode="lin" valueType="num">
                                      <p:cBhvr additive="base">
                                        <p:cTn dur="500"/>
                                        <p:tgtEl>
                                          <p:spTgt spid="190">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8">
                                  <p:stCondLst>
                                    <p:cond delay="250"/>
                                  </p:stCondLst>
                                  <p:childTnLst>
                                    <p:set>
                                      <p:cBhvr>
                                        <p:cTn dur="1" fill="hold">
                                          <p:stCondLst>
                                            <p:cond delay="0"/>
                                          </p:stCondLst>
                                        </p:cTn>
                                        <p:tgtEl>
                                          <p:spTgt spid="190">
                                            <p:txEl>
                                              <p:pRg end="6" st="6"/>
                                            </p:txEl>
                                          </p:spTgt>
                                        </p:tgtEl>
                                        <p:attrNameLst>
                                          <p:attrName>style.visibility</p:attrName>
                                        </p:attrNameLst>
                                      </p:cBhvr>
                                      <p:to>
                                        <p:strVal val="visible"/>
                                      </p:to>
                                    </p:set>
                                    <p:anim calcmode="lin" valueType="num">
                                      <p:cBhvr additive="base">
                                        <p:cTn dur="500"/>
                                        <p:tgtEl>
                                          <p:spTgt spid="190">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750"/>
                            </p:stCondLst>
                            <p:childTnLst>
                              <p:par>
                                <p:cTn fill="hold" nodeType="afterEffect" presetClass="entr" presetID="2" presetSubtype="8">
                                  <p:stCondLst>
                                    <p:cond delay="250"/>
                                  </p:stCondLst>
                                  <p:childTnLst>
                                    <p:set>
                                      <p:cBhvr>
                                        <p:cTn dur="1" fill="hold">
                                          <p:stCondLst>
                                            <p:cond delay="0"/>
                                          </p:stCondLst>
                                        </p:cTn>
                                        <p:tgtEl>
                                          <p:spTgt spid="190">
                                            <p:txEl>
                                              <p:pRg end="7" st="7"/>
                                            </p:txEl>
                                          </p:spTgt>
                                        </p:tgtEl>
                                        <p:attrNameLst>
                                          <p:attrName>style.visibility</p:attrName>
                                        </p:attrNameLst>
                                      </p:cBhvr>
                                      <p:to>
                                        <p:strVal val="visible"/>
                                      </p:to>
                                    </p:set>
                                    <p:anim calcmode="lin" valueType="num">
                                      <p:cBhvr additive="base">
                                        <p:cTn dur="500"/>
                                        <p:tgtEl>
                                          <p:spTgt spid="190">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8">
                                  <p:stCondLst>
                                    <p:cond delay="250"/>
                                  </p:stCondLst>
                                  <p:childTnLst>
                                    <p:set>
                                      <p:cBhvr>
                                        <p:cTn dur="1" fill="hold">
                                          <p:stCondLst>
                                            <p:cond delay="0"/>
                                          </p:stCondLst>
                                        </p:cTn>
                                        <p:tgtEl>
                                          <p:spTgt spid="190">
                                            <p:txEl>
                                              <p:pRg end="8" st="8"/>
                                            </p:txEl>
                                          </p:spTgt>
                                        </p:tgtEl>
                                        <p:attrNameLst>
                                          <p:attrName>style.visibility</p:attrName>
                                        </p:attrNameLst>
                                      </p:cBhvr>
                                      <p:to>
                                        <p:strVal val="visible"/>
                                      </p:to>
                                    </p:set>
                                    <p:anim calcmode="lin" valueType="num">
                                      <p:cBhvr additive="base">
                                        <p:cTn dur="500"/>
                                        <p:tgtEl>
                                          <p:spTgt spid="19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750"/>
                            </p:stCondLst>
                            <p:childTnLst>
                              <p:par>
                                <p:cTn fill="hold" nodeType="afterEffect" presetClass="entr" presetID="10" presetSubtype="0">
                                  <p:stCondLst>
                                    <p:cond delay="0"/>
                                  </p:stCondLst>
                                  <p:childTnLst>
                                    <p:set>
                                      <p:cBhvr>
                                        <p:cTn dur="1" fill="hold">
                                          <p:stCondLst>
                                            <p:cond delay="0"/>
                                          </p:stCondLst>
                                        </p:cTn>
                                        <p:tgtEl>
                                          <p:spTgt spid="191">
                                            <p:txEl>
                                              <p:pRg end="0" st="0"/>
                                            </p:txEl>
                                          </p:spTgt>
                                        </p:tgtEl>
                                        <p:attrNameLst>
                                          <p:attrName>style.visibility</p:attrName>
                                        </p:attrNameLst>
                                      </p:cBhvr>
                                      <p:to>
                                        <p:strVal val="visible"/>
                                      </p:to>
                                    </p:set>
                                    <p:animEffect filter="fade" transition="in">
                                      <p:cBhvr>
                                        <p:cTn dur="500"/>
                                        <p:tgtEl>
                                          <p:spTgt spid="191">
                                            <p:txEl>
                                              <p:pRg end="0" st="0"/>
                                            </p:txEl>
                                          </p:spTgt>
                                        </p:tgtEl>
                                      </p:cBhvr>
                                    </p:animEffect>
                                  </p:childTnLst>
                                </p:cTn>
                              </p:par>
                            </p:childTnLst>
                          </p:cTn>
                        </p:par>
                        <p:par>
                          <p:cTn fill="hold">
                            <p:stCondLst>
                              <p:cond delay="15250"/>
                            </p:stCondLst>
                            <p:childTnLst>
                              <p:par>
                                <p:cTn fill="hold" nodeType="afterEffect" presetClass="entr" presetID="10" presetSubtype="0">
                                  <p:stCondLst>
                                    <p:cond delay="0"/>
                                  </p:stCondLst>
                                  <p:childTnLst>
                                    <p:set>
                                      <p:cBhvr>
                                        <p:cTn dur="1" fill="hold">
                                          <p:stCondLst>
                                            <p:cond delay="0"/>
                                          </p:stCondLst>
                                        </p:cTn>
                                        <p:tgtEl>
                                          <p:spTgt spid="191">
                                            <p:txEl>
                                              <p:pRg end="1" st="1"/>
                                            </p:txEl>
                                          </p:spTgt>
                                        </p:tgtEl>
                                        <p:attrNameLst>
                                          <p:attrName>style.visibility</p:attrName>
                                        </p:attrNameLst>
                                      </p:cBhvr>
                                      <p:to>
                                        <p:strVal val="visible"/>
                                      </p:to>
                                    </p:set>
                                    <p:animEffect filter="fade" transition="in">
                                      <p:cBhvr>
                                        <p:cTn dur="500"/>
                                        <p:tgtEl>
                                          <p:spTgt spid="191">
                                            <p:txEl>
                                              <p:pRg end="1" st="1"/>
                                            </p:txEl>
                                          </p:spTgt>
                                        </p:tgtEl>
                                      </p:cBhvr>
                                    </p:animEffect>
                                  </p:childTnLst>
                                </p:cTn>
                              </p:par>
                            </p:childTnLst>
                          </p:cTn>
                        </p:par>
                        <p:par>
                          <p:cTn fill="hold">
                            <p:stCondLst>
                              <p:cond delay="15750"/>
                            </p:stCondLst>
                            <p:childTnLst>
                              <p:par>
                                <p:cTn fill="hold" nodeType="afterEffect" presetClass="entr" presetID="10" presetSubtype="0">
                                  <p:stCondLst>
                                    <p:cond delay="0"/>
                                  </p:stCondLst>
                                  <p:childTnLst>
                                    <p:set>
                                      <p:cBhvr>
                                        <p:cTn dur="1" fill="hold">
                                          <p:stCondLst>
                                            <p:cond delay="0"/>
                                          </p:stCondLst>
                                        </p:cTn>
                                        <p:tgtEl>
                                          <p:spTgt spid="191">
                                            <p:txEl>
                                              <p:pRg end="2" st="2"/>
                                            </p:txEl>
                                          </p:spTgt>
                                        </p:tgtEl>
                                        <p:attrNameLst>
                                          <p:attrName>style.visibility</p:attrName>
                                        </p:attrNameLst>
                                      </p:cBhvr>
                                      <p:to>
                                        <p:strVal val="visible"/>
                                      </p:to>
                                    </p:set>
                                    <p:animEffect filter="fade" transition="in">
                                      <p:cBhvr>
                                        <p:cTn dur="500"/>
                                        <p:tgtEl>
                                          <p:spTgt spid="191">
                                            <p:txEl>
                                              <p:pRg end="2" st="2"/>
                                            </p:txEl>
                                          </p:spTgt>
                                        </p:tgtEl>
                                      </p:cBhvr>
                                    </p:animEffect>
                                  </p:childTnLst>
                                </p:cTn>
                              </p:par>
                            </p:childTnLst>
                          </p:cTn>
                        </p:par>
                        <p:par>
                          <p:cTn fill="hold">
                            <p:stCondLst>
                              <p:cond delay="16250"/>
                            </p:stCondLst>
                            <p:childTnLst>
                              <p:par>
                                <p:cTn fill="hold" nodeType="afterEffect" presetClass="entr" presetID="10" presetSubtype="0">
                                  <p:stCondLst>
                                    <p:cond delay="0"/>
                                  </p:stCondLst>
                                  <p:childTnLst>
                                    <p:set>
                                      <p:cBhvr>
                                        <p:cTn dur="1" fill="hold">
                                          <p:stCondLst>
                                            <p:cond delay="0"/>
                                          </p:stCondLst>
                                        </p:cTn>
                                        <p:tgtEl>
                                          <p:spTgt spid="191">
                                            <p:txEl>
                                              <p:pRg end="3" st="3"/>
                                            </p:txEl>
                                          </p:spTgt>
                                        </p:tgtEl>
                                        <p:attrNameLst>
                                          <p:attrName>style.visibility</p:attrName>
                                        </p:attrNameLst>
                                      </p:cBhvr>
                                      <p:to>
                                        <p:strVal val="visible"/>
                                      </p:to>
                                    </p:set>
                                    <p:animEffect filter="fade" transition="in">
                                      <p:cBhvr>
                                        <p:cTn dur="500"/>
                                        <p:tgtEl>
                                          <p:spTgt spid="191">
                                            <p:txEl>
                                              <p:pRg end="3" st="3"/>
                                            </p:txEl>
                                          </p:spTgt>
                                        </p:tgtEl>
                                      </p:cBhvr>
                                    </p:animEffect>
                                  </p:childTnLst>
                                </p:cTn>
                              </p:par>
                            </p:childTnLst>
                          </p:cTn>
                        </p:par>
                        <p:par>
                          <p:cTn fill="hold">
                            <p:stCondLst>
                              <p:cond delay="16750"/>
                            </p:stCondLst>
                            <p:childTnLst>
                              <p:par>
                                <p:cTn fill="hold" nodeType="afterEffect" presetClass="entr" presetID="10" presetSubtype="0">
                                  <p:stCondLst>
                                    <p:cond delay="0"/>
                                  </p:stCondLst>
                                  <p:childTnLst>
                                    <p:set>
                                      <p:cBhvr>
                                        <p:cTn dur="1" fill="hold">
                                          <p:stCondLst>
                                            <p:cond delay="0"/>
                                          </p:stCondLst>
                                        </p:cTn>
                                        <p:tgtEl>
                                          <p:spTgt spid="191">
                                            <p:txEl>
                                              <p:pRg end="4" st="4"/>
                                            </p:txEl>
                                          </p:spTgt>
                                        </p:tgtEl>
                                        <p:attrNameLst>
                                          <p:attrName>style.visibility</p:attrName>
                                        </p:attrNameLst>
                                      </p:cBhvr>
                                      <p:to>
                                        <p:strVal val="visible"/>
                                      </p:to>
                                    </p:set>
                                    <p:animEffect filter="fade" transition="in">
                                      <p:cBhvr>
                                        <p:cTn dur="500"/>
                                        <p:tgtEl>
                                          <p:spTgt spid="191">
                                            <p:txEl>
                                              <p:pRg end="4" st="4"/>
                                            </p:txEl>
                                          </p:spTgt>
                                        </p:tgtEl>
                                      </p:cBhvr>
                                    </p:animEffect>
                                  </p:childTnLst>
                                </p:cTn>
                              </p:par>
                            </p:childTnLst>
                          </p:cTn>
                        </p:par>
                        <p:par>
                          <p:cTn fill="hold">
                            <p:stCondLst>
                              <p:cond delay="17250"/>
                            </p:stCondLst>
                            <p:childTnLst>
                              <p:par>
                                <p:cTn fill="hold" nodeType="afterEffect" presetClass="entr" presetID="10" presetSubtype="0">
                                  <p:stCondLst>
                                    <p:cond delay="0"/>
                                  </p:stCondLst>
                                  <p:childTnLst>
                                    <p:set>
                                      <p:cBhvr>
                                        <p:cTn dur="1" fill="hold">
                                          <p:stCondLst>
                                            <p:cond delay="0"/>
                                          </p:stCondLst>
                                        </p:cTn>
                                        <p:tgtEl>
                                          <p:spTgt spid="191">
                                            <p:txEl>
                                              <p:pRg end="5" st="5"/>
                                            </p:txEl>
                                          </p:spTgt>
                                        </p:tgtEl>
                                        <p:attrNameLst>
                                          <p:attrName>style.visibility</p:attrName>
                                        </p:attrNameLst>
                                      </p:cBhvr>
                                      <p:to>
                                        <p:strVal val="visible"/>
                                      </p:to>
                                    </p:set>
                                    <p:animEffect filter="fade" transition="in">
                                      <p:cBhvr>
                                        <p:cTn dur="500"/>
                                        <p:tgtEl>
                                          <p:spTgt spid="191">
                                            <p:txEl>
                                              <p:pRg end="5" st="5"/>
                                            </p:txEl>
                                          </p:spTgt>
                                        </p:tgtEl>
                                      </p:cBhvr>
                                    </p:animEffect>
                                  </p:childTnLst>
                                </p:cTn>
                              </p:par>
                            </p:childTnLst>
                          </p:cTn>
                        </p:par>
                        <p:par>
                          <p:cTn fill="hold">
                            <p:stCondLst>
                              <p:cond delay="17750"/>
                            </p:stCondLst>
                            <p:childTnLst>
                              <p:par>
                                <p:cTn fill="hold" nodeType="afterEffect" presetClass="entr" presetID="10" presetSubtype="0">
                                  <p:stCondLst>
                                    <p:cond delay="0"/>
                                  </p:stCondLst>
                                  <p:childTnLst>
                                    <p:set>
                                      <p:cBhvr>
                                        <p:cTn dur="1" fill="hold">
                                          <p:stCondLst>
                                            <p:cond delay="0"/>
                                          </p:stCondLst>
                                        </p:cTn>
                                        <p:tgtEl>
                                          <p:spTgt spid="191">
                                            <p:txEl>
                                              <p:pRg end="6" st="6"/>
                                            </p:txEl>
                                          </p:spTgt>
                                        </p:tgtEl>
                                        <p:attrNameLst>
                                          <p:attrName>style.visibility</p:attrName>
                                        </p:attrNameLst>
                                      </p:cBhvr>
                                      <p:to>
                                        <p:strVal val="visible"/>
                                      </p:to>
                                    </p:set>
                                    <p:animEffect filter="fade" transition="in">
                                      <p:cBhvr>
                                        <p:cTn dur="500"/>
                                        <p:tgtEl>
                                          <p:spTgt spid="191">
                                            <p:txEl>
                                              <p:pRg end="6" st="6"/>
                                            </p:txEl>
                                          </p:spTgt>
                                        </p:tgtEl>
                                      </p:cBhvr>
                                    </p:animEffect>
                                  </p:childTnLst>
                                </p:cTn>
                              </p:par>
                            </p:childTnLst>
                          </p:cTn>
                        </p:par>
                        <p:par>
                          <p:cTn fill="hold">
                            <p:stCondLst>
                              <p:cond delay="18250"/>
                            </p:stCondLst>
                            <p:childTnLst>
                              <p:par>
                                <p:cTn fill="hold" nodeType="afterEffect" presetClass="entr" presetID="10" presetSubtype="0">
                                  <p:stCondLst>
                                    <p:cond delay="0"/>
                                  </p:stCondLst>
                                  <p:childTnLst>
                                    <p:set>
                                      <p:cBhvr>
                                        <p:cTn dur="1" fill="hold">
                                          <p:stCondLst>
                                            <p:cond delay="0"/>
                                          </p:stCondLst>
                                        </p:cTn>
                                        <p:tgtEl>
                                          <p:spTgt spid="191">
                                            <p:txEl>
                                              <p:pRg end="7" st="7"/>
                                            </p:txEl>
                                          </p:spTgt>
                                        </p:tgtEl>
                                        <p:attrNameLst>
                                          <p:attrName>style.visibility</p:attrName>
                                        </p:attrNameLst>
                                      </p:cBhvr>
                                      <p:to>
                                        <p:strVal val="visible"/>
                                      </p:to>
                                    </p:set>
                                    <p:animEffect filter="fade" transition="in">
                                      <p:cBhvr>
                                        <p:cTn dur="500"/>
                                        <p:tgtEl>
                                          <p:spTgt spid="191">
                                            <p:txEl>
                                              <p:pRg end="7" st="7"/>
                                            </p:txEl>
                                          </p:spTgt>
                                        </p:tgtEl>
                                      </p:cBhvr>
                                    </p:animEffect>
                                  </p:childTnLst>
                                </p:cTn>
                              </p:par>
                            </p:childTnLst>
                          </p:cTn>
                        </p:par>
                        <p:par>
                          <p:cTn fill="hold">
                            <p:stCondLst>
                              <p:cond delay="18750"/>
                            </p:stCondLst>
                            <p:childTnLst>
                              <p:par>
                                <p:cTn fill="hold" nodeType="afterEffect" presetClass="entr" presetID="10" presetSubtype="0">
                                  <p:stCondLst>
                                    <p:cond delay="0"/>
                                  </p:stCondLst>
                                  <p:childTnLst>
                                    <p:set>
                                      <p:cBhvr>
                                        <p:cTn dur="1" fill="hold">
                                          <p:stCondLst>
                                            <p:cond delay="0"/>
                                          </p:stCondLst>
                                        </p:cTn>
                                        <p:tgtEl>
                                          <p:spTgt spid="191">
                                            <p:txEl>
                                              <p:pRg end="8" st="8"/>
                                            </p:txEl>
                                          </p:spTgt>
                                        </p:tgtEl>
                                        <p:attrNameLst>
                                          <p:attrName>style.visibility</p:attrName>
                                        </p:attrNameLst>
                                      </p:cBhvr>
                                      <p:to>
                                        <p:strVal val="visible"/>
                                      </p:to>
                                    </p:set>
                                    <p:animEffect filter="fade" transition="in">
                                      <p:cBhvr>
                                        <p:cTn dur="500"/>
                                        <p:tgtEl>
                                          <p:spTgt spid="191">
                                            <p:txEl>
                                              <p:pRg end="8" st="8"/>
                                            </p:txEl>
                                          </p:spTgt>
                                        </p:tgtEl>
                                      </p:cBhvr>
                                    </p:animEffect>
                                  </p:childTnLst>
                                </p:cTn>
                              </p:par>
                            </p:childTnLst>
                          </p:cTn>
                        </p:par>
                        <p:par>
                          <p:cTn fill="hold">
                            <p:stCondLst>
                              <p:cond delay="19250"/>
                            </p:stCondLst>
                            <p:childTnLst>
                              <p:par>
                                <p:cTn fill="hold" nodeType="afterEffect" presetClass="entr" presetID="2" presetSubtype="2">
                                  <p:stCondLst>
                                    <p:cond delay="250"/>
                                  </p:stCondLst>
                                  <p:childTnLst>
                                    <p:set>
                                      <p:cBhvr>
                                        <p:cTn dur="1" fill="hold">
                                          <p:stCondLst>
                                            <p:cond delay="0"/>
                                          </p:stCondLst>
                                        </p:cTn>
                                        <p:tgtEl>
                                          <p:spTgt spid="192">
                                            <p:txEl>
                                              <p:pRg end="0" st="0"/>
                                            </p:txEl>
                                          </p:spTgt>
                                        </p:tgtEl>
                                        <p:attrNameLst>
                                          <p:attrName>style.visibility</p:attrName>
                                        </p:attrNameLst>
                                      </p:cBhvr>
                                      <p:to>
                                        <p:strVal val="visible"/>
                                      </p:to>
                                    </p:set>
                                    <p:anim calcmode="lin" valueType="num">
                                      <p:cBhvr additive="base">
                                        <p:cTn dur="500"/>
                                        <p:tgtEl>
                                          <p:spTgt spid="19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750"/>
                            </p:stCondLst>
                            <p:childTnLst>
                              <p:par>
                                <p:cTn fill="hold" nodeType="afterEffect" presetClass="entr" presetID="2" presetSubtype="2">
                                  <p:stCondLst>
                                    <p:cond delay="250"/>
                                  </p:stCondLst>
                                  <p:childTnLst>
                                    <p:set>
                                      <p:cBhvr>
                                        <p:cTn dur="1" fill="hold">
                                          <p:stCondLst>
                                            <p:cond delay="0"/>
                                          </p:stCondLst>
                                        </p:cTn>
                                        <p:tgtEl>
                                          <p:spTgt spid="192">
                                            <p:txEl>
                                              <p:pRg end="1" st="1"/>
                                            </p:txEl>
                                          </p:spTgt>
                                        </p:tgtEl>
                                        <p:attrNameLst>
                                          <p:attrName>style.visibility</p:attrName>
                                        </p:attrNameLst>
                                      </p:cBhvr>
                                      <p:to>
                                        <p:strVal val="visible"/>
                                      </p:to>
                                    </p:set>
                                    <p:anim calcmode="lin" valueType="num">
                                      <p:cBhvr additive="base">
                                        <p:cTn dur="500"/>
                                        <p:tgtEl>
                                          <p:spTgt spid="19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250"/>
                            </p:stCondLst>
                            <p:childTnLst>
                              <p:par>
                                <p:cTn fill="hold" nodeType="afterEffect" presetClass="entr" presetID="2" presetSubtype="2">
                                  <p:stCondLst>
                                    <p:cond delay="250"/>
                                  </p:stCondLst>
                                  <p:childTnLst>
                                    <p:set>
                                      <p:cBhvr>
                                        <p:cTn dur="1" fill="hold">
                                          <p:stCondLst>
                                            <p:cond delay="0"/>
                                          </p:stCondLst>
                                        </p:cTn>
                                        <p:tgtEl>
                                          <p:spTgt spid="192">
                                            <p:txEl>
                                              <p:pRg end="2" st="2"/>
                                            </p:txEl>
                                          </p:spTgt>
                                        </p:tgtEl>
                                        <p:attrNameLst>
                                          <p:attrName>style.visibility</p:attrName>
                                        </p:attrNameLst>
                                      </p:cBhvr>
                                      <p:to>
                                        <p:strVal val="visible"/>
                                      </p:to>
                                    </p:set>
                                    <p:anim calcmode="lin" valueType="num">
                                      <p:cBhvr additive="base">
                                        <p:cTn dur="500"/>
                                        <p:tgtEl>
                                          <p:spTgt spid="19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750"/>
                            </p:stCondLst>
                            <p:childTnLst>
                              <p:par>
                                <p:cTn fill="hold" nodeType="afterEffect" presetClass="entr" presetID="2" presetSubtype="2">
                                  <p:stCondLst>
                                    <p:cond delay="250"/>
                                  </p:stCondLst>
                                  <p:childTnLst>
                                    <p:set>
                                      <p:cBhvr>
                                        <p:cTn dur="1" fill="hold">
                                          <p:stCondLst>
                                            <p:cond delay="0"/>
                                          </p:stCondLst>
                                        </p:cTn>
                                        <p:tgtEl>
                                          <p:spTgt spid="192">
                                            <p:txEl>
                                              <p:pRg end="3" st="3"/>
                                            </p:txEl>
                                          </p:spTgt>
                                        </p:tgtEl>
                                        <p:attrNameLst>
                                          <p:attrName>style.visibility</p:attrName>
                                        </p:attrNameLst>
                                      </p:cBhvr>
                                      <p:to>
                                        <p:strVal val="visible"/>
                                      </p:to>
                                    </p:set>
                                    <p:anim calcmode="lin" valueType="num">
                                      <p:cBhvr additive="base">
                                        <p:cTn dur="500"/>
                                        <p:tgtEl>
                                          <p:spTgt spid="19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250"/>
                            </p:stCondLst>
                            <p:childTnLst>
                              <p:par>
                                <p:cTn fill="hold" nodeType="afterEffect" presetClass="entr" presetID="2" presetSubtype="2">
                                  <p:stCondLst>
                                    <p:cond delay="250"/>
                                  </p:stCondLst>
                                  <p:childTnLst>
                                    <p:set>
                                      <p:cBhvr>
                                        <p:cTn dur="1" fill="hold">
                                          <p:stCondLst>
                                            <p:cond delay="0"/>
                                          </p:stCondLst>
                                        </p:cTn>
                                        <p:tgtEl>
                                          <p:spTgt spid="192">
                                            <p:txEl>
                                              <p:pRg end="4" st="4"/>
                                            </p:txEl>
                                          </p:spTgt>
                                        </p:tgtEl>
                                        <p:attrNameLst>
                                          <p:attrName>style.visibility</p:attrName>
                                        </p:attrNameLst>
                                      </p:cBhvr>
                                      <p:to>
                                        <p:strVal val="visible"/>
                                      </p:to>
                                    </p:set>
                                    <p:anim calcmode="lin" valueType="num">
                                      <p:cBhvr additive="base">
                                        <p:cTn dur="500"/>
                                        <p:tgtEl>
                                          <p:spTgt spid="19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750"/>
                            </p:stCondLst>
                            <p:childTnLst>
                              <p:par>
                                <p:cTn fill="hold" nodeType="afterEffect" presetClass="entr" presetID="2" presetSubtype="2">
                                  <p:stCondLst>
                                    <p:cond delay="250"/>
                                  </p:stCondLst>
                                  <p:childTnLst>
                                    <p:set>
                                      <p:cBhvr>
                                        <p:cTn dur="1" fill="hold">
                                          <p:stCondLst>
                                            <p:cond delay="0"/>
                                          </p:stCondLst>
                                        </p:cTn>
                                        <p:tgtEl>
                                          <p:spTgt spid="192">
                                            <p:txEl>
                                              <p:pRg end="5" st="5"/>
                                            </p:txEl>
                                          </p:spTgt>
                                        </p:tgtEl>
                                        <p:attrNameLst>
                                          <p:attrName>style.visibility</p:attrName>
                                        </p:attrNameLst>
                                      </p:cBhvr>
                                      <p:to>
                                        <p:strVal val="visible"/>
                                      </p:to>
                                    </p:set>
                                    <p:anim calcmode="lin" valueType="num">
                                      <p:cBhvr additive="base">
                                        <p:cTn dur="500"/>
                                        <p:tgtEl>
                                          <p:spTgt spid="19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250"/>
                            </p:stCondLst>
                            <p:childTnLst>
                              <p:par>
                                <p:cTn fill="hold" nodeType="afterEffect" presetClass="entr" presetID="2" presetSubtype="2">
                                  <p:stCondLst>
                                    <p:cond delay="250"/>
                                  </p:stCondLst>
                                  <p:childTnLst>
                                    <p:set>
                                      <p:cBhvr>
                                        <p:cTn dur="1" fill="hold">
                                          <p:stCondLst>
                                            <p:cond delay="0"/>
                                          </p:stCondLst>
                                        </p:cTn>
                                        <p:tgtEl>
                                          <p:spTgt spid="192">
                                            <p:txEl>
                                              <p:pRg end="6" st="6"/>
                                            </p:txEl>
                                          </p:spTgt>
                                        </p:tgtEl>
                                        <p:attrNameLst>
                                          <p:attrName>style.visibility</p:attrName>
                                        </p:attrNameLst>
                                      </p:cBhvr>
                                      <p:to>
                                        <p:strVal val="visible"/>
                                      </p:to>
                                    </p:set>
                                    <p:anim calcmode="lin" valueType="num">
                                      <p:cBhvr additive="base">
                                        <p:cTn dur="500"/>
                                        <p:tgtEl>
                                          <p:spTgt spid="19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750"/>
                            </p:stCondLst>
                            <p:childTnLst>
                              <p:par>
                                <p:cTn fill="hold" nodeType="afterEffect" presetClass="entr" presetID="2" presetSubtype="2">
                                  <p:stCondLst>
                                    <p:cond delay="250"/>
                                  </p:stCondLst>
                                  <p:childTnLst>
                                    <p:set>
                                      <p:cBhvr>
                                        <p:cTn dur="1" fill="hold">
                                          <p:stCondLst>
                                            <p:cond delay="0"/>
                                          </p:stCondLst>
                                        </p:cTn>
                                        <p:tgtEl>
                                          <p:spTgt spid="192">
                                            <p:txEl>
                                              <p:pRg end="7" st="7"/>
                                            </p:txEl>
                                          </p:spTgt>
                                        </p:tgtEl>
                                        <p:attrNameLst>
                                          <p:attrName>style.visibility</p:attrName>
                                        </p:attrNameLst>
                                      </p:cBhvr>
                                      <p:to>
                                        <p:strVal val="visible"/>
                                      </p:to>
                                    </p:set>
                                    <p:anim calcmode="lin" valueType="num">
                                      <p:cBhvr additive="base">
                                        <p:cTn dur="500"/>
                                        <p:tgtEl>
                                          <p:spTgt spid="19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250"/>
                            </p:stCondLst>
                            <p:childTnLst>
                              <p:par>
                                <p:cTn fill="hold" nodeType="afterEffect" presetClass="entr" presetID="2" presetSubtype="2">
                                  <p:stCondLst>
                                    <p:cond delay="250"/>
                                  </p:stCondLst>
                                  <p:childTnLst>
                                    <p:set>
                                      <p:cBhvr>
                                        <p:cTn dur="1" fill="hold">
                                          <p:stCondLst>
                                            <p:cond delay="0"/>
                                          </p:stCondLst>
                                        </p:cTn>
                                        <p:tgtEl>
                                          <p:spTgt spid="192">
                                            <p:txEl>
                                              <p:pRg end="8" st="8"/>
                                            </p:txEl>
                                          </p:spTgt>
                                        </p:tgtEl>
                                        <p:attrNameLst>
                                          <p:attrName>style.visibility</p:attrName>
                                        </p:attrNameLst>
                                      </p:cBhvr>
                                      <p:to>
                                        <p:strVal val="visible"/>
                                      </p:to>
                                    </p:set>
                                    <p:anim calcmode="lin" valueType="num">
                                      <p:cBhvr additive="base">
                                        <p:cTn dur="500"/>
                                        <p:tgtEl>
                                          <p:spTgt spid="19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750"/>
                            </p:stCondLst>
                            <p:childTnLst>
                              <p:par>
                                <p:cTn fill="hold" nodeType="afterEffect" presetClass="entr" presetID="10"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animEffect filter="fade" transition="in">
                                      <p:cBhvr>
                                        <p:cTn dur="500"/>
                                        <p:tgtEl>
                                          <p:spTgt spid="193">
                                            <p:txEl>
                                              <p:pRg end="0" st="0"/>
                                            </p:txEl>
                                          </p:spTgt>
                                        </p:tgtEl>
                                      </p:cBhvr>
                                    </p:animEffect>
                                  </p:childTnLst>
                                </p:cTn>
                              </p:par>
                            </p:childTnLst>
                          </p:cTn>
                        </p:par>
                        <p:par>
                          <p:cTn fill="hold">
                            <p:stCondLst>
                              <p:cond delay="24250"/>
                            </p:stCondLst>
                            <p:childTnLst>
                              <p:par>
                                <p:cTn fill="hold" nodeType="afterEffect" presetClass="entr" presetID="10"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animEffect filter="fade" transition="in">
                                      <p:cBhvr>
                                        <p:cTn dur="500"/>
                                        <p:tgtEl>
                                          <p:spTgt spid="193">
                                            <p:txEl>
                                              <p:pRg end="1" st="1"/>
                                            </p:txEl>
                                          </p:spTgt>
                                        </p:tgtEl>
                                      </p:cBhvr>
                                    </p:animEffect>
                                  </p:childTnLst>
                                </p:cTn>
                              </p:par>
                            </p:childTnLst>
                          </p:cTn>
                        </p:par>
                        <p:par>
                          <p:cTn fill="hold">
                            <p:stCondLst>
                              <p:cond delay="24750"/>
                            </p:stCondLst>
                            <p:childTnLst>
                              <p:par>
                                <p:cTn fill="hold" nodeType="afterEffect" presetClass="entr" presetID="10" presetSubtype="0">
                                  <p:stCondLst>
                                    <p:cond delay="0"/>
                                  </p:stCondLst>
                                  <p:childTnLst>
                                    <p:set>
                                      <p:cBhvr>
                                        <p:cTn dur="1" fill="hold">
                                          <p:stCondLst>
                                            <p:cond delay="0"/>
                                          </p:stCondLst>
                                        </p:cTn>
                                        <p:tgtEl>
                                          <p:spTgt spid="193">
                                            <p:txEl>
                                              <p:pRg end="2" st="2"/>
                                            </p:txEl>
                                          </p:spTgt>
                                        </p:tgtEl>
                                        <p:attrNameLst>
                                          <p:attrName>style.visibility</p:attrName>
                                        </p:attrNameLst>
                                      </p:cBhvr>
                                      <p:to>
                                        <p:strVal val="visible"/>
                                      </p:to>
                                    </p:set>
                                    <p:animEffect filter="fade" transition="in">
                                      <p:cBhvr>
                                        <p:cTn dur="500"/>
                                        <p:tgtEl>
                                          <p:spTgt spid="193">
                                            <p:txEl>
                                              <p:pRg end="2" st="2"/>
                                            </p:txEl>
                                          </p:spTgt>
                                        </p:tgtEl>
                                      </p:cBhvr>
                                    </p:animEffect>
                                  </p:childTnLst>
                                </p:cTn>
                              </p:par>
                            </p:childTnLst>
                          </p:cTn>
                        </p:par>
                        <p:par>
                          <p:cTn fill="hold">
                            <p:stCondLst>
                              <p:cond delay="25250"/>
                            </p:stCondLst>
                            <p:childTnLst>
                              <p:par>
                                <p:cTn fill="hold" nodeType="afterEffect" presetClass="entr" presetID="10" presetSubtype="0">
                                  <p:stCondLst>
                                    <p:cond delay="0"/>
                                  </p:stCondLst>
                                  <p:childTnLst>
                                    <p:set>
                                      <p:cBhvr>
                                        <p:cTn dur="1" fill="hold">
                                          <p:stCondLst>
                                            <p:cond delay="0"/>
                                          </p:stCondLst>
                                        </p:cTn>
                                        <p:tgtEl>
                                          <p:spTgt spid="193">
                                            <p:txEl>
                                              <p:pRg end="3" st="3"/>
                                            </p:txEl>
                                          </p:spTgt>
                                        </p:tgtEl>
                                        <p:attrNameLst>
                                          <p:attrName>style.visibility</p:attrName>
                                        </p:attrNameLst>
                                      </p:cBhvr>
                                      <p:to>
                                        <p:strVal val="visible"/>
                                      </p:to>
                                    </p:set>
                                    <p:animEffect filter="fade" transition="in">
                                      <p:cBhvr>
                                        <p:cTn dur="500"/>
                                        <p:tgtEl>
                                          <p:spTgt spid="193">
                                            <p:txEl>
                                              <p:pRg end="3" st="3"/>
                                            </p:txEl>
                                          </p:spTgt>
                                        </p:tgtEl>
                                      </p:cBhvr>
                                    </p:animEffect>
                                  </p:childTnLst>
                                </p:cTn>
                              </p:par>
                            </p:childTnLst>
                          </p:cTn>
                        </p:par>
                        <p:par>
                          <p:cTn fill="hold">
                            <p:stCondLst>
                              <p:cond delay="25750"/>
                            </p:stCondLst>
                            <p:childTnLst>
                              <p:par>
                                <p:cTn fill="hold" nodeType="afterEffect" presetClass="entr" presetID="10" presetSubtype="0">
                                  <p:stCondLst>
                                    <p:cond delay="0"/>
                                  </p:stCondLst>
                                  <p:childTnLst>
                                    <p:set>
                                      <p:cBhvr>
                                        <p:cTn dur="1" fill="hold">
                                          <p:stCondLst>
                                            <p:cond delay="0"/>
                                          </p:stCondLst>
                                        </p:cTn>
                                        <p:tgtEl>
                                          <p:spTgt spid="193">
                                            <p:txEl>
                                              <p:pRg end="4" st="4"/>
                                            </p:txEl>
                                          </p:spTgt>
                                        </p:tgtEl>
                                        <p:attrNameLst>
                                          <p:attrName>style.visibility</p:attrName>
                                        </p:attrNameLst>
                                      </p:cBhvr>
                                      <p:to>
                                        <p:strVal val="visible"/>
                                      </p:to>
                                    </p:set>
                                    <p:animEffect filter="fade" transition="in">
                                      <p:cBhvr>
                                        <p:cTn dur="500"/>
                                        <p:tgtEl>
                                          <p:spTgt spid="193">
                                            <p:txEl>
                                              <p:pRg end="4" st="4"/>
                                            </p:txEl>
                                          </p:spTgt>
                                        </p:tgtEl>
                                      </p:cBhvr>
                                    </p:animEffect>
                                  </p:childTnLst>
                                </p:cTn>
                              </p:par>
                            </p:childTnLst>
                          </p:cTn>
                        </p:par>
                        <p:par>
                          <p:cTn fill="hold">
                            <p:stCondLst>
                              <p:cond delay="26250"/>
                            </p:stCondLst>
                            <p:childTnLst>
                              <p:par>
                                <p:cTn fill="hold" nodeType="afterEffect" presetClass="entr" presetID="10" presetSubtype="0">
                                  <p:stCondLst>
                                    <p:cond delay="0"/>
                                  </p:stCondLst>
                                  <p:childTnLst>
                                    <p:set>
                                      <p:cBhvr>
                                        <p:cTn dur="1" fill="hold">
                                          <p:stCondLst>
                                            <p:cond delay="0"/>
                                          </p:stCondLst>
                                        </p:cTn>
                                        <p:tgtEl>
                                          <p:spTgt spid="193">
                                            <p:txEl>
                                              <p:pRg end="5" st="5"/>
                                            </p:txEl>
                                          </p:spTgt>
                                        </p:tgtEl>
                                        <p:attrNameLst>
                                          <p:attrName>style.visibility</p:attrName>
                                        </p:attrNameLst>
                                      </p:cBhvr>
                                      <p:to>
                                        <p:strVal val="visible"/>
                                      </p:to>
                                    </p:set>
                                    <p:animEffect filter="fade" transition="in">
                                      <p:cBhvr>
                                        <p:cTn dur="500"/>
                                        <p:tgtEl>
                                          <p:spTgt spid="193">
                                            <p:txEl>
                                              <p:pRg end="5" st="5"/>
                                            </p:txEl>
                                          </p:spTgt>
                                        </p:tgtEl>
                                      </p:cBhvr>
                                    </p:animEffect>
                                  </p:childTnLst>
                                </p:cTn>
                              </p:par>
                            </p:childTnLst>
                          </p:cTn>
                        </p:par>
                        <p:par>
                          <p:cTn fill="hold">
                            <p:stCondLst>
                              <p:cond delay="26750"/>
                            </p:stCondLst>
                            <p:childTnLst>
                              <p:par>
                                <p:cTn fill="hold" nodeType="afterEffect" presetClass="entr" presetID="10" presetSubtype="0">
                                  <p:stCondLst>
                                    <p:cond delay="0"/>
                                  </p:stCondLst>
                                  <p:childTnLst>
                                    <p:set>
                                      <p:cBhvr>
                                        <p:cTn dur="1" fill="hold">
                                          <p:stCondLst>
                                            <p:cond delay="0"/>
                                          </p:stCondLst>
                                        </p:cTn>
                                        <p:tgtEl>
                                          <p:spTgt spid="193">
                                            <p:txEl>
                                              <p:pRg end="6" st="6"/>
                                            </p:txEl>
                                          </p:spTgt>
                                        </p:tgtEl>
                                        <p:attrNameLst>
                                          <p:attrName>style.visibility</p:attrName>
                                        </p:attrNameLst>
                                      </p:cBhvr>
                                      <p:to>
                                        <p:strVal val="visible"/>
                                      </p:to>
                                    </p:set>
                                    <p:animEffect filter="fade" transition="in">
                                      <p:cBhvr>
                                        <p:cTn dur="500"/>
                                        <p:tgtEl>
                                          <p:spTgt spid="193">
                                            <p:txEl>
                                              <p:pRg end="6" st="6"/>
                                            </p:txEl>
                                          </p:spTgt>
                                        </p:tgtEl>
                                      </p:cBhvr>
                                    </p:animEffect>
                                  </p:childTnLst>
                                </p:cTn>
                              </p:par>
                            </p:childTnLst>
                          </p:cTn>
                        </p:par>
                        <p:par>
                          <p:cTn fill="hold">
                            <p:stCondLst>
                              <p:cond delay="27250"/>
                            </p:stCondLst>
                            <p:childTnLst>
                              <p:par>
                                <p:cTn fill="hold" nodeType="afterEffect" presetClass="entr" presetID="10" presetSubtype="0">
                                  <p:stCondLst>
                                    <p:cond delay="0"/>
                                  </p:stCondLst>
                                  <p:childTnLst>
                                    <p:set>
                                      <p:cBhvr>
                                        <p:cTn dur="1" fill="hold">
                                          <p:stCondLst>
                                            <p:cond delay="0"/>
                                          </p:stCondLst>
                                        </p:cTn>
                                        <p:tgtEl>
                                          <p:spTgt spid="193">
                                            <p:txEl>
                                              <p:pRg end="7" st="7"/>
                                            </p:txEl>
                                          </p:spTgt>
                                        </p:tgtEl>
                                        <p:attrNameLst>
                                          <p:attrName>style.visibility</p:attrName>
                                        </p:attrNameLst>
                                      </p:cBhvr>
                                      <p:to>
                                        <p:strVal val="visible"/>
                                      </p:to>
                                    </p:set>
                                    <p:animEffect filter="fade" transition="in">
                                      <p:cBhvr>
                                        <p:cTn dur="500"/>
                                        <p:tgtEl>
                                          <p:spTgt spid="193">
                                            <p:txEl>
                                              <p:pRg end="7" st="7"/>
                                            </p:txEl>
                                          </p:spTgt>
                                        </p:tgtEl>
                                      </p:cBhvr>
                                    </p:animEffect>
                                  </p:childTnLst>
                                </p:cTn>
                              </p:par>
                            </p:childTnLst>
                          </p:cTn>
                        </p:par>
                        <p:par>
                          <p:cTn fill="hold">
                            <p:stCondLst>
                              <p:cond delay="27750"/>
                            </p:stCondLst>
                            <p:childTnLst>
                              <p:par>
                                <p:cTn fill="hold" nodeType="afterEffect" presetClass="entr" presetID="10" presetSubtype="0">
                                  <p:stCondLst>
                                    <p:cond delay="0"/>
                                  </p:stCondLst>
                                  <p:childTnLst>
                                    <p:set>
                                      <p:cBhvr>
                                        <p:cTn dur="1" fill="hold">
                                          <p:stCondLst>
                                            <p:cond delay="0"/>
                                          </p:stCondLst>
                                        </p:cTn>
                                        <p:tgtEl>
                                          <p:spTgt spid="193">
                                            <p:txEl>
                                              <p:pRg end="8" st="8"/>
                                            </p:txEl>
                                          </p:spTgt>
                                        </p:tgtEl>
                                        <p:attrNameLst>
                                          <p:attrName>style.visibility</p:attrName>
                                        </p:attrNameLst>
                                      </p:cBhvr>
                                      <p:to>
                                        <p:strVal val="visible"/>
                                      </p:to>
                                    </p:set>
                                    <p:animEffect filter="fade" transition="in">
                                      <p:cBhvr>
                                        <p:cTn dur="500"/>
                                        <p:tgtEl>
                                          <p:spTgt spid="193">
                                            <p:txEl>
                                              <p:pRg end="8" st="8"/>
                                            </p:txEl>
                                          </p:spTgt>
                                        </p:tgtEl>
                                      </p:cBhvr>
                                    </p:animEffect>
                                  </p:childTnLst>
                                </p:cTn>
                              </p:par>
                            </p:childTnLst>
                          </p:cTn>
                        </p:par>
                        <p:par>
                          <p:cTn fill="hold">
                            <p:stCondLst>
                              <p:cond delay="28250"/>
                            </p:stCondLst>
                            <p:childTnLst>
                              <p:par>
                                <p:cTn fill="hold" nodeType="afterEffect" presetClass="entr" presetID="2" presetSubtype="2">
                                  <p:stCondLst>
                                    <p:cond delay="250"/>
                                  </p:stCondLst>
                                  <p:childTnLst>
                                    <p:set>
                                      <p:cBhvr>
                                        <p:cTn dur="1" fill="hold">
                                          <p:stCondLst>
                                            <p:cond delay="0"/>
                                          </p:stCondLst>
                                        </p:cTn>
                                        <p:tgtEl>
                                          <p:spTgt spid="194">
                                            <p:txEl>
                                              <p:pRg end="0" st="0"/>
                                            </p:txEl>
                                          </p:spTgt>
                                        </p:tgtEl>
                                        <p:attrNameLst>
                                          <p:attrName>style.visibility</p:attrName>
                                        </p:attrNameLst>
                                      </p:cBhvr>
                                      <p:to>
                                        <p:strVal val="visible"/>
                                      </p:to>
                                    </p:set>
                                    <p:anim calcmode="lin" valueType="num">
                                      <p:cBhvr additive="base">
                                        <p:cTn dur="500"/>
                                        <p:tgtEl>
                                          <p:spTgt spid="19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750"/>
                            </p:stCondLst>
                            <p:childTnLst>
                              <p:par>
                                <p:cTn fill="hold" nodeType="afterEffect" presetClass="entr" presetID="2" presetSubtype="2">
                                  <p:stCondLst>
                                    <p:cond delay="250"/>
                                  </p:stCondLst>
                                  <p:childTnLst>
                                    <p:set>
                                      <p:cBhvr>
                                        <p:cTn dur="1" fill="hold">
                                          <p:stCondLst>
                                            <p:cond delay="0"/>
                                          </p:stCondLst>
                                        </p:cTn>
                                        <p:tgtEl>
                                          <p:spTgt spid="194">
                                            <p:txEl>
                                              <p:pRg end="1" st="1"/>
                                            </p:txEl>
                                          </p:spTgt>
                                        </p:tgtEl>
                                        <p:attrNameLst>
                                          <p:attrName>style.visibility</p:attrName>
                                        </p:attrNameLst>
                                      </p:cBhvr>
                                      <p:to>
                                        <p:strVal val="visible"/>
                                      </p:to>
                                    </p:set>
                                    <p:anim calcmode="lin" valueType="num">
                                      <p:cBhvr additive="base">
                                        <p:cTn dur="500"/>
                                        <p:tgtEl>
                                          <p:spTgt spid="19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250"/>
                            </p:stCondLst>
                            <p:childTnLst>
                              <p:par>
                                <p:cTn fill="hold" nodeType="afterEffect" presetClass="entr" presetID="2" presetSubtype="2">
                                  <p:stCondLst>
                                    <p:cond delay="250"/>
                                  </p:stCondLst>
                                  <p:childTnLst>
                                    <p:set>
                                      <p:cBhvr>
                                        <p:cTn dur="1" fill="hold">
                                          <p:stCondLst>
                                            <p:cond delay="0"/>
                                          </p:stCondLst>
                                        </p:cTn>
                                        <p:tgtEl>
                                          <p:spTgt spid="194">
                                            <p:txEl>
                                              <p:pRg end="2" st="2"/>
                                            </p:txEl>
                                          </p:spTgt>
                                        </p:tgtEl>
                                        <p:attrNameLst>
                                          <p:attrName>style.visibility</p:attrName>
                                        </p:attrNameLst>
                                      </p:cBhvr>
                                      <p:to>
                                        <p:strVal val="visible"/>
                                      </p:to>
                                    </p:set>
                                    <p:anim calcmode="lin" valueType="num">
                                      <p:cBhvr additive="base">
                                        <p:cTn dur="500"/>
                                        <p:tgtEl>
                                          <p:spTgt spid="19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750"/>
                            </p:stCondLst>
                            <p:childTnLst>
                              <p:par>
                                <p:cTn fill="hold" nodeType="afterEffect" presetClass="entr" presetID="2" presetSubtype="2">
                                  <p:stCondLst>
                                    <p:cond delay="250"/>
                                  </p:stCondLst>
                                  <p:childTnLst>
                                    <p:set>
                                      <p:cBhvr>
                                        <p:cTn dur="1" fill="hold">
                                          <p:stCondLst>
                                            <p:cond delay="0"/>
                                          </p:stCondLst>
                                        </p:cTn>
                                        <p:tgtEl>
                                          <p:spTgt spid="194">
                                            <p:txEl>
                                              <p:pRg end="3" st="3"/>
                                            </p:txEl>
                                          </p:spTgt>
                                        </p:tgtEl>
                                        <p:attrNameLst>
                                          <p:attrName>style.visibility</p:attrName>
                                        </p:attrNameLst>
                                      </p:cBhvr>
                                      <p:to>
                                        <p:strVal val="visible"/>
                                      </p:to>
                                    </p:set>
                                    <p:anim calcmode="lin" valueType="num">
                                      <p:cBhvr additive="base">
                                        <p:cTn dur="500"/>
                                        <p:tgtEl>
                                          <p:spTgt spid="19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250"/>
                            </p:stCondLst>
                            <p:childTnLst>
                              <p:par>
                                <p:cTn fill="hold" nodeType="afterEffect" presetClass="entr" presetID="2" presetSubtype="2">
                                  <p:stCondLst>
                                    <p:cond delay="250"/>
                                  </p:stCondLst>
                                  <p:childTnLst>
                                    <p:set>
                                      <p:cBhvr>
                                        <p:cTn dur="1" fill="hold">
                                          <p:stCondLst>
                                            <p:cond delay="0"/>
                                          </p:stCondLst>
                                        </p:cTn>
                                        <p:tgtEl>
                                          <p:spTgt spid="194">
                                            <p:txEl>
                                              <p:pRg end="4" st="4"/>
                                            </p:txEl>
                                          </p:spTgt>
                                        </p:tgtEl>
                                        <p:attrNameLst>
                                          <p:attrName>style.visibility</p:attrName>
                                        </p:attrNameLst>
                                      </p:cBhvr>
                                      <p:to>
                                        <p:strVal val="visible"/>
                                      </p:to>
                                    </p:set>
                                    <p:anim calcmode="lin" valueType="num">
                                      <p:cBhvr additive="base">
                                        <p:cTn dur="500"/>
                                        <p:tgtEl>
                                          <p:spTgt spid="19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750"/>
                            </p:stCondLst>
                            <p:childTnLst>
                              <p:par>
                                <p:cTn fill="hold" nodeType="afterEffect" presetClass="entr" presetID="2" presetSubtype="2">
                                  <p:stCondLst>
                                    <p:cond delay="250"/>
                                  </p:stCondLst>
                                  <p:childTnLst>
                                    <p:set>
                                      <p:cBhvr>
                                        <p:cTn dur="1" fill="hold">
                                          <p:stCondLst>
                                            <p:cond delay="0"/>
                                          </p:stCondLst>
                                        </p:cTn>
                                        <p:tgtEl>
                                          <p:spTgt spid="194">
                                            <p:txEl>
                                              <p:pRg end="5" st="5"/>
                                            </p:txEl>
                                          </p:spTgt>
                                        </p:tgtEl>
                                        <p:attrNameLst>
                                          <p:attrName>style.visibility</p:attrName>
                                        </p:attrNameLst>
                                      </p:cBhvr>
                                      <p:to>
                                        <p:strVal val="visible"/>
                                      </p:to>
                                    </p:set>
                                    <p:anim calcmode="lin" valueType="num">
                                      <p:cBhvr additive="base">
                                        <p:cTn dur="500"/>
                                        <p:tgtEl>
                                          <p:spTgt spid="19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250"/>
                            </p:stCondLst>
                            <p:childTnLst>
                              <p:par>
                                <p:cTn fill="hold" nodeType="afterEffect" presetClass="entr" presetID="2" presetSubtype="2">
                                  <p:stCondLst>
                                    <p:cond delay="250"/>
                                  </p:stCondLst>
                                  <p:childTnLst>
                                    <p:set>
                                      <p:cBhvr>
                                        <p:cTn dur="1" fill="hold">
                                          <p:stCondLst>
                                            <p:cond delay="0"/>
                                          </p:stCondLst>
                                        </p:cTn>
                                        <p:tgtEl>
                                          <p:spTgt spid="194">
                                            <p:txEl>
                                              <p:pRg end="6" st="6"/>
                                            </p:txEl>
                                          </p:spTgt>
                                        </p:tgtEl>
                                        <p:attrNameLst>
                                          <p:attrName>style.visibility</p:attrName>
                                        </p:attrNameLst>
                                      </p:cBhvr>
                                      <p:to>
                                        <p:strVal val="visible"/>
                                      </p:to>
                                    </p:set>
                                    <p:anim calcmode="lin" valueType="num">
                                      <p:cBhvr additive="base">
                                        <p:cTn dur="500"/>
                                        <p:tgtEl>
                                          <p:spTgt spid="19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750"/>
                            </p:stCondLst>
                            <p:childTnLst>
                              <p:par>
                                <p:cTn fill="hold" nodeType="afterEffect" presetClass="entr" presetID="2" presetSubtype="2">
                                  <p:stCondLst>
                                    <p:cond delay="250"/>
                                  </p:stCondLst>
                                  <p:childTnLst>
                                    <p:set>
                                      <p:cBhvr>
                                        <p:cTn dur="1" fill="hold">
                                          <p:stCondLst>
                                            <p:cond delay="0"/>
                                          </p:stCondLst>
                                        </p:cTn>
                                        <p:tgtEl>
                                          <p:spTgt spid="194">
                                            <p:txEl>
                                              <p:pRg end="7" st="7"/>
                                            </p:txEl>
                                          </p:spTgt>
                                        </p:tgtEl>
                                        <p:attrNameLst>
                                          <p:attrName>style.visibility</p:attrName>
                                        </p:attrNameLst>
                                      </p:cBhvr>
                                      <p:to>
                                        <p:strVal val="visible"/>
                                      </p:to>
                                    </p:set>
                                    <p:anim calcmode="lin" valueType="num">
                                      <p:cBhvr additive="base">
                                        <p:cTn dur="500"/>
                                        <p:tgtEl>
                                          <p:spTgt spid="19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250"/>
                            </p:stCondLst>
                            <p:childTnLst>
                              <p:par>
                                <p:cTn fill="hold" nodeType="afterEffect" presetClass="entr" presetID="2" presetSubtype="2">
                                  <p:stCondLst>
                                    <p:cond delay="250"/>
                                  </p:stCondLst>
                                  <p:childTnLst>
                                    <p:set>
                                      <p:cBhvr>
                                        <p:cTn dur="1" fill="hold">
                                          <p:stCondLst>
                                            <p:cond delay="0"/>
                                          </p:stCondLst>
                                        </p:cTn>
                                        <p:tgtEl>
                                          <p:spTgt spid="194">
                                            <p:txEl>
                                              <p:pRg end="8" st="8"/>
                                            </p:txEl>
                                          </p:spTgt>
                                        </p:tgtEl>
                                        <p:attrNameLst>
                                          <p:attrName>style.visibility</p:attrName>
                                        </p:attrNameLst>
                                      </p:cBhvr>
                                      <p:to>
                                        <p:strVal val="visible"/>
                                      </p:to>
                                    </p:set>
                                    <p:anim calcmode="lin" valueType="num">
                                      <p:cBhvr additive="base">
                                        <p:cTn dur="500"/>
                                        <p:tgtEl>
                                          <p:spTgt spid="194">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750"/>
                            </p:stCondLst>
                            <p:childTnLst>
                              <p:par>
                                <p:cTn fill="hold" nodeType="afterEffect" presetClass="entr" presetID="10" presetSubtype="0">
                                  <p:stCondLst>
                                    <p:cond delay="0"/>
                                  </p:stCondLst>
                                  <p:childTnLst>
                                    <p:set>
                                      <p:cBhvr>
                                        <p:cTn dur="1" fill="hold">
                                          <p:stCondLst>
                                            <p:cond delay="0"/>
                                          </p:stCondLst>
                                        </p:cTn>
                                        <p:tgtEl>
                                          <p:spTgt spid="195">
                                            <p:txEl>
                                              <p:pRg end="0" st="0"/>
                                            </p:txEl>
                                          </p:spTgt>
                                        </p:tgtEl>
                                        <p:attrNameLst>
                                          <p:attrName>style.visibility</p:attrName>
                                        </p:attrNameLst>
                                      </p:cBhvr>
                                      <p:to>
                                        <p:strVal val="visible"/>
                                      </p:to>
                                    </p:set>
                                    <p:animEffect filter="fade" transition="in">
                                      <p:cBhvr>
                                        <p:cTn dur="500"/>
                                        <p:tgtEl>
                                          <p:spTgt spid="195">
                                            <p:txEl>
                                              <p:pRg end="0" st="0"/>
                                            </p:txEl>
                                          </p:spTgt>
                                        </p:tgtEl>
                                      </p:cBhvr>
                                    </p:animEffect>
                                  </p:childTnLst>
                                </p:cTn>
                              </p:par>
                            </p:childTnLst>
                          </p:cTn>
                        </p:par>
                        <p:par>
                          <p:cTn fill="hold">
                            <p:stCondLst>
                              <p:cond delay="33250"/>
                            </p:stCondLst>
                            <p:childTnLst>
                              <p:par>
                                <p:cTn fill="hold" nodeType="afterEffect" presetClass="entr" presetID="10" presetSubtype="0">
                                  <p:stCondLst>
                                    <p:cond delay="0"/>
                                  </p:stCondLst>
                                  <p:childTnLst>
                                    <p:set>
                                      <p:cBhvr>
                                        <p:cTn dur="1" fill="hold">
                                          <p:stCondLst>
                                            <p:cond delay="0"/>
                                          </p:stCondLst>
                                        </p:cTn>
                                        <p:tgtEl>
                                          <p:spTgt spid="195">
                                            <p:txEl>
                                              <p:pRg end="1" st="1"/>
                                            </p:txEl>
                                          </p:spTgt>
                                        </p:tgtEl>
                                        <p:attrNameLst>
                                          <p:attrName>style.visibility</p:attrName>
                                        </p:attrNameLst>
                                      </p:cBhvr>
                                      <p:to>
                                        <p:strVal val="visible"/>
                                      </p:to>
                                    </p:set>
                                    <p:animEffect filter="fade" transition="in">
                                      <p:cBhvr>
                                        <p:cTn dur="500"/>
                                        <p:tgtEl>
                                          <p:spTgt spid="195">
                                            <p:txEl>
                                              <p:pRg end="1" st="1"/>
                                            </p:txEl>
                                          </p:spTgt>
                                        </p:tgtEl>
                                      </p:cBhvr>
                                    </p:animEffect>
                                  </p:childTnLst>
                                </p:cTn>
                              </p:par>
                            </p:childTnLst>
                          </p:cTn>
                        </p:par>
                        <p:par>
                          <p:cTn fill="hold">
                            <p:stCondLst>
                              <p:cond delay="33750"/>
                            </p:stCondLst>
                            <p:childTnLst>
                              <p:par>
                                <p:cTn fill="hold" nodeType="afterEffect" presetClass="entr" presetID="10" presetSubtype="0">
                                  <p:stCondLst>
                                    <p:cond delay="0"/>
                                  </p:stCondLst>
                                  <p:childTnLst>
                                    <p:set>
                                      <p:cBhvr>
                                        <p:cTn dur="1" fill="hold">
                                          <p:stCondLst>
                                            <p:cond delay="0"/>
                                          </p:stCondLst>
                                        </p:cTn>
                                        <p:tgtEl>
                                          <p:spTgt spid="195">
                                            <p:txEl>
                                              <p:pRg end="2" st="2"/>
                                            </p:txEl>
                                          </p:spTgt>
                                        </p:tgtEl>
                                        <p:attrNameLst>
                                          <p:attrName>style.visibility</p:attrName>
                                        </p:attrNameLst>
                                      </p:cBhvr>
                                      <p:to>
                                        <p:strVal val="visible"/>
                                      </p:to>
                                    </p:set>
                                    <p:animEffect filter="fade" transition="in">
                                      <p:cBhvr>
                                        <p:cTn dur="500"/>
                                        <p:tgtEl>
                                          <p:spTgt spid="195">
                                            <p:txEl>
                                              <p:pRg end="2" st="2"/>
                                            </p:txEl>
                                          </p:spTgt>
                                        </p:tgtEl>
                                      </p:cBhvr>
                                    </p:animEffect>
                                  </p:childTnLst>
                                </p:cTn>
                              </p:par>
                            </p:childTnLst>
                          </p:cTn>
                        </p:par>
                        <p:par>
                          <p:cTn fill="hold">
                            <p:stCondLst>
                              <p:cond delay="34250"/>
                            </p:stCondLst>
                            <p:childTnLst>
                              <p:par>
                                <p:cTn fill="hold" nodeType="afterEffect" presetClass="entr" presetID="10" presetSubtype="0">
                                  <p:stCondLst>
                                    <p:cond delay="0"/>
                                  </p:stCondLst>
                                  <p:childTnLst>
                                    <p:set>
                                      <p:cBhvr>
                                        <p:cTn dur="1" fill="hold">
                                          <p:stCondLst>
                                            <p:cond delay="0"/>
                                          </p:stCondLst>
                                        </p:cTn>
                                        <p:tgtEl>
                                          <p:spTgt spid="195">
                                            <p:txEl>
                                              <p:pRg end="3" st="3"/>
                                            </p:txEl>
                                          </p:spTgt>
                                        </p:tgtEl>
                                        <p:attrNameLst>
                                          <p:attrName>style.visibility</p:attrName>
                                        </p:attrNameLst>
                                      </p:cBhvr>
                                      <p:to>
                                        <p:strVal val="visible"/>
                                      </p:to>
                                    </p:set>
                                    <p:animEffect filter="fade" transition="in">
                                      <p:cBhvr>
                                        <p:cTn dur="500"/>
                                        <p:tgtEl>
                                          <p:spTgt spid="195">
                                            <p:txEl>
                                              <p:pRg end="3" st="3"/>
                                            </p:txEl>
                                          </p:spTgt>
                                        </p:tgtEl>
                                      </p:cBhvr>
                                    </p:animEffect>
                                  </p:childTnLst>
                                </p:cTn>
                              </p:par>
                            </p:childTnLst>
                          </p:cTn>
                        </p:par>
                        <p:par>
                          <p:cTn fill="hold">
                            <p:stCondLst>
                              <p:cond delay="34750"/>
                            </p:stCondLst>
                            <p:childTnLst>
                              <p:par>
                                <p:cTn fill="hold" nodeType="afterEffect" presetClass="entr" presetID="10" presetSubtype="0">
                                  <p:stCondLst>
                                    <p:cond delay="0"/>
                                  </p:stCondLst>
                                  <p:childTnLst>
                                    <p:set>
                                      <p:cBhvr>
                                        <p:cTn dur="1" fill="hold">
                                          <p:stCondLst>
                                            <p:cond delay="0"/>
                                          </p:stCondLst>
                                        </p:cTn>
                                        <p:tgtEl>
                                          <p:spTgt spid="195">
                                            <p:txEl>
                                              <p:pRg end="4" st="4"/>
                                            </p:txEl>
                                          </p:spTgt>
                                        </p:tgtEl>
                                        <p:attrNameLst>
                                          <p:attrName>style.visibility</p:attrName>
                                        </p:attrNameLst>
                                      </p:cBhvr>
                                      <p:to>
                                        <p:strVal val="visible"/>
                                      </p:to>
                                    </p:set>
                                    <p:animEffect filter="fade" transition="in">
                                      <p:cBhvr>
                                        <p:cTn dur="500"/>
                                        <p:tgtEl>
                                          <p:spTgt spid="195">
                                            <p:txEl>
                                              <p:pRg end="4" st="4"/>
                                            </p:txEl>
                                          </p:spTgt>
                                        </p:tgtEl>
                                      </p:cBhvr>
                                    </p:animEffect>
                                  </p:childTnLst>
                                </p:cTn>
                              </p:par>
                            </p:childTnLst>
                          </p:cTn>
                        </p:par>
                        <p:par>
                          <p:cTn fill="hold">
                            <p:stCondLst>
                              <p:cond delay="35250"/>
                            </p:stCondLst>
                            <p:childTnLst>
                              <p:par>
                                <p:cTn fill="hold" nodeType="afterEffect" presetClass="entr" presetID="10" presetSubtype="0">
                                  <p:stCondLst>
                                    <p:cond delay="0"/>
                                  </p:stCondLst>
                                  <p:childTnLst>
                                    <p:set>
                                      <p:cBhvr>
                                        <p:cTn dur="1" fill="hold">
                                          <p:stCondLst>
                                            <p:cond delay="0"/>
                                          </p:stCondLst>
                                        </p:cTn>
                                        <p:tgtEl>
                                          <p:spTgt spid="195">
                                            <p:txEl>
                                              <p:pRg end="5" st="5"/>
                                            </p:txEl>
                                          </p:spTgt>
                                        </p:tgtEl>
                                        <p:attrNameLst>
                                          <p:attrName>style.visibility</p:attrName>
                                        </p:attrNameLst>
                                      </p:cBhvr>
                                      <p:to>
                                        <p:strVal val="visible"/>
                                      </p:to>
                                    </p:set>
                                    <p:animEffect filter="fade" transition="in">
                                      <p:cBhvr>
                                        <p:cTn dur="500"/>
                                        <p:tgtEl>
                                          <p:spTgt spid="195">
                                            <p:txEl>
                                              <p:pRg end="5" st="5"/>
                                            </p:txEl>
                                          </p:spTgt>
                                        </p:tgtEl>
                                      </p:cBhvr>
                                    </p:animEffect>
                                  </p:childTnLst>
                                </p:cTn>
                              </p:par>
                            </p:childTnLst>
                          </p:cTn>
                        </p:par>
                        <p:par>
                          <p:cTn fill="hold">
                            <p:stCondLst>
                              <p:cond delay="35750"/>
                            </p:stCondLst>
                            <p:childTnLst>
                              <p:par>
                                <p:cTn fill="hold" nodeType="afterEffect" presetClass="entr" presetID="10" presetSubtype="0">
                                  <p:stCondLst>
                                    <p:cond delay="0"/>
                                  </p:stCondLst>
                                  <p:childTnLst>
                                    <p:set>
                                      <p:cBhvr>
                                        <p:cTn dur="1" fill="hold">
                                          <p:stCondLst>
                                            <p:cond delay="0"/>
                                          </p:stCondLst>
                                        </p:cTn>
                                        <p:tgtEl>
                                          <p:spTgt spid="195">
                                            <p:txEl>
                                              <p:pRg end="6" st="6"/>
                                            </p:txEl>
                                          </p:spTgt>
                                        </p:tgtEl>
                                        <p:attrNameLst>
                                          <p:attrName>style.visibility</p:attrName>
                                        </p:attrNameLst>
                                      </p:cBhvr>
                                      <p:to>
                                        <p:strVal val="visible"/>
                                      </p:to>
                                    </p:set>
                                    <p:animEffect filter="fade" transition="in">
                                      <p:cBhvr>
                                        <p:cTn dur="500"/>
                                        <p:tgtEl>
                                          <p:spTgt spid="195">
                                            <p:txEl>
                                              <p:pRg end="6" st="6"/>
                                            </p:txEl>
                                          </p:spTgt>
                                        </p:tgtEl>
                                      </p:cBhvr>
                                    </p:animEffect>
                                  </p:childTnLst>
                                </p:cTn>
                              </p:par>
                            </p:childTnLst>
                          </p:cTn>
                        </p:par>
                        <p:par>
                          <p:cTn fill="hold">
                            <p:stCondLst>
                              <p:cond delay="36250"/>
                            </p:stCondLst>
                            <p:childTnLst>
                              <p:par>
                                <p:cTn fill="hold" nodeType="afterEffect" presetClass="entr" presetID="10" presetSubtype="0">
                                  <p:stCondLst>
                                    <p:cond delay="0"/>
                                  </p:stCondLst>
                                  <p:childTnLst>
                                    <p:set>
                                      <p:cBhvr>
                                        <p:cTn dur="1" fill="hold">
                                          <p:stCondLst>
                                            <p:cond delay="0"/>
                                          </p:stCondLst>
                                        </p:cTn>
                                        <p:tgtEl>
                                          <p:spTgt spid="195">
                                            <p:txEl>
                                              <p:pRg end="7" st="7"/>
                                            </p:txEl>
                                          </p:spTgt>
                                        </p:tgtEl>
                                        <p:attrNameLst>
                                          <p:attrName>style.visibility</p:attrName>
                                        </p:attrNameLst>
                                      </p:cBhvr>
                                      <p:to>
                                        <p:strVal val="visible"/>
                                      </p:to>
                                    </p:set>
                                    <p:animEffect filter="fade" transition="in">
                                      <p:cBhvr>
                                        <p:cTn dur="500"/>
                                        <p:tgtEl>
                                          <p:spTgt spid="195">
                                            <p:txEl>
                                              <p:pRg end="7" st="7"/>
                                            </p:txEl>
                                          </p:spTgt>
                                        </p:tgtEl>
                                      </p:cBhvr>
                                    </p:animEffect>
                                  </p:childTnLst>
                                </p:cTn>
                              </p:par>
                            </p:childTnLst>
                          </p:cTn>
                        </p:par>
                        <p:par>
                          <p:cTn fill="hold">
                            <p:stCondLst>
                              <p:cond delay="36750"/>
                            </p:stCondLst>
                            <p:childTnLst>
                              <p:par>
                                <p:cTn fill="hold" nodeType="afterEffect" presetClass="entr" presetID="10" presetSubtype="0">
                                  <p:stCondLst>
                                    <p:cond delay="0"/>
                                  </p:stCondLst>
                                  <p:childTnLst>
                                    <p:set>
                                      <p:cBhvr>
                                        <p:cTn dur="1" fill="hold">
                                          <p:stCondLst>
                                            <p:cond delay="0"/>
                                          </p:stCondLst>
                                        </p:cTn>
                                        <p:tgtEl>
                                          <p:spTgt spid="195">
                                            <p:txEl>
                                              <p:pRg end="8" st="8"/>
                                            </p:txEl>
                                          </p:spTgt>
                                        </p:tgtEl>
                                        <p:attrNameLst>
                                          <p:attrName>style.visibility</p:attrName>
                                        </p:attrNameLst>
                                      </p:cBhvr>
                                      <p:to>
                                        <p:strVal val="visible"/>
                                      </p:to>
                                    </p:set>
                                    <p:animEffect filter="fade" transition="in">
                                      <p:cBhvr>
                                        <p:cTn dur="500"/>
                                        <p:tgtEl>
                                          <p:spTgt spid="19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1">
  <p:cSld name="Timeline 1">
    <p:spTree>
      <p:nvGrpSpPr>
        <p:cNvPr id="196" name="Shape 196"/>
        <p:cNvGrpSpPr/>
        <p:nvPr/>
      </p:nvGrpSpPr>
      <p:grpSpPr>
        <a:xfrm>
          <a:off x="0" y="0"/>
          <a:ext cx="0" cy="0"/>
          <a:chOff x="0" y="0"/>
          <a:chExt cx="0" cy="0"/>
        </a:xfrm>
      </p:grpSpPr>
      <p:sp>
        <p:nvSpPr>
          <p:cNvPr id="197" name="Google Shape;197;p9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9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99" name="Google Shape;199;p90"/>
          <p:cNvSpPr txBox="1"/>
          <p:nvPr>
            <p:ph type="title"/>
          </p:nvPr>
        </p:nvSpPr>
        <p:spPr>
          <a:xfrm>
            <a:off x="0" y="323558"/>
            <a:ext cx="18288001" cy="379827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lt1"/>
              </a:buClr>
              <a:buSzPts val="25000"/>
              <a:buFont typeface="Roboto"/>
              <a:buNone/>
              <a:defRPr b="1" sz="25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0" name="Google Shape;200;p90"/>
          <p:cNvSpPr/>
          <p:nvPr/>
        </p:nvSpPr>
        <p:spPr>
          <a:xfrm>
            <a:off x="3631809"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01" name="Google Shape;201;p90"/>
          <p:cNvSpPr/>
          <p:nvPr/>
        </p:nvSpPr>
        <p:spPr>
          <a:xfrm>
            <a:off x="8961120"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02" name="Google Shape;202;p90"/>
          <p:cNvSpPr/>
          <p:nvPr/>
        </p:nvSpPr>
        <p:spPr>
          <a:xfrm>
            <a:off x="14349070"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203" name="Google Shape;203;p90"/>
          <p:cNvCxnSpPr>
            <a:stCxn id="200" idx="3"/>
            <a:endCxn id="201" idx="1"/>
          </p:cNvCxnSpPr>
          <p:nvPr/>
        </p:nvCxnSpPr>
        <p:spPr>
          <a:xfrm>
            <a:off x="3997569" y="5873433"/>
            <a:ext cx="4963500" cy="0"/>
          </a:xfrm>
          <a:prstGeom prst="straightConnector1">
            <a:avLst/>
          </a:prstGeom>
          <a:noFill/>
          <a:ln cap="flat" cmpd="sng" w="12700">
            <a:solidFill>
              <a:schemeClr val="accent1"/>
            </a:solidFill>
            <a:prstDash val="solid"/>
            <a:miter lim="800000"/>
            <a:headEnd len="sm" w="sm" type="none"/>
            <a:tailEnd len="sm" w="sm" type="none"/>
          </a:ln>
        </p:spPr>
      </p:cxnSp>
      <p:cxnSp>
        <p:nvCxnSpPr>
          <p:cNvPr id="204" name="Google Shape;204;p90"/>
          <p:cNvCxnSpPr>
            <a:stCxn id="201" idx="3"/>
            <a:endCxn id="202" idx="1"/>
          </p:cNvCxnSpPr>
          <p:nvPr/>
        </p:nvCxnSpPr>
        <p:spPr>
          <a:xfrm>
            <a:off x="9326880" y="5873433"/>
            <a:ext cx="5022300" cy="0"/>
          </a:xfrm>
          <a:prstGeom prst="straightConnector1">
            <a:avLst/>
          </a:prstGeom>
          <a:noFill/>
          <a:ln cap="flat" cmpd="sng" w="12700">
            <a:solidFill>
              <a:schemeClr val="accent1"/>
            </a:solidFill>
            <a:prstDash val="solid"/>
            <a:miter lim="800000"/>
            <a:headEnd len="sm" w="sm" type="none"/>
            <a:tailEnd len="sm" w="sm" type="none"/>
          </a:ln>
        </p:spPr>
      </p:cxnSp>
      <p:cxnSp>
        <p:nvCxnSpPr>
          <p:cNvPr id="205" name="Google Shape;205;p90"/>
          <p:cNvCxnSpPr>
            <a:stCxn id="202" idx="3"/>
          </p:cNvCxnSpPr>
          <p:nvPr/>
        </p:nvCxnSpPr>
        <p:spPr>
          <a:xfrm>
            <a:off x="14714830" y="5873433"/>
            <a:ext cx="3573300" cy="0"/>
          </a:xfrm>
          <a:prstGeom prst="straightConnector1">
            <a:avLst/>
          </a:prstGeom>
          <a:noFill/>
          <a:ln cap="flat" cmpd="sng" w="12700">
            <a:solidFill>
              <a:schemeClr val="accent1"/>
            </a:solidFill>
            <a:prstDash val="solid"/>
            <a:miter lim="800000"/>
            <a:headEnd len="sm" w="sm" type="none"/>
            <a:tailEnd len="sm" w="sm" type="none"/>
          </a:ln>
        </p:spPr>
      </p:cxnSp>
      <p:sp>
        <p:nvSpPr>
          <p:cNvPr id="206" name="Google Shape;206;p90"/>
          <p:cNvSpPr txBox="1"/>
          <p:nvPr>
            <p:ph idx="1" type="body"/>
          </p:nvPr>
        </p:nvSpPr>
        <p:spPr>
          <a:xfrm>
            <a:off x="1283286" y="6239193"/>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07" name="Google Shape;207;p90"/>
          <p:cNvSpPr txBox="1"/>
          <p:nvPr>
            <p:ph idx="2" type="body"/>
          </p:nvPr>
        </p:nvSpPr>
        <p:spPr>
          <a:xfrm>
            <a:off x="1579509" y="6761713"/>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08" name="Google Shape;208;p90"/>
          <p:cNvSpPr txBox="1"/>
          <p:nvPr>
            <p:ph idx="3" type="body"/>
          </p:nvPr>
        </p:nvSpPr>
        <p:spPr>
          <a:xfrm>
            <a:off x="6612597" y="6218263"/>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09" name="Google Shape;209;p90"/>
          <p:cNvSpPr txBox="1"/>
          <p:nvPr>
            <p:ph idx="4" type="body"/>
          </p:nvPr>
        </p:nvSpPr>
        <p:spPr>
          <a:xfrm>
            <a:off x="6908820" y="6740783"/>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10" name="Google Shape;210;p90"/>
          <p:cNvSpPr txBox="1"/>
          <p:nvPr>
            <p:ph idx="5" type="body"/>
          </p:nvPr>
        </p:nvSpPr>
        <p:spPr>
          <a:xfrm>
            <a:off x="11998180" y="6228728"/>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11" name="Google Shape;211;p90"/>
          <p:cNvSpPr txBox="1"/>
          <p:nvPr>
            <p:ph idx="6" type="body"/>
          </p:nvPr>
        </p:nvSpPr>
        <p:spPr>
          <a:xfrm>
            <a:off x="12294403" y="6751248"/>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12" name="Google Shape;212;p90"/>
          <p:cNvSpPr txBox="1"/>
          <p:nvPr>
            <p:ph idx="7" type="body"/>
          </p:nvPr>
        </p:nvSpPr>
        <p:spPr>
          <a:xfrm>
            <a:off x="1283286" y="4616219"/>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13" name="Google Shape;213;p90"/>
          <p:cNvSpPr txBox="1"/>
          <p:nvPr>
            <p:ph idx="8" type="body"/>
          </p:nvPr>
        </p:nvSpPr>
        <p:spPr>
          <a:xfrm>
            <a:off x="6612597" y="4595289"/>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14" name="Google Shape;214;p90"/>
          <p:cNvSpPr txBox="1"/>
          <p:nvPr>
            <p:ph idx="9" type="body"/>
          </p:nvPr>
        </p:nvSpPr>
        <p:spPr>
          <a:xfrm>
            <a:off x="11998180" y="4605754"/>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99"/>
                                        </p:tgtEl>
                                        <p:attrNameLst>
                                          <p:attrName>style.visibility</p:attrName>
                                        </p:attrNameLst>
                                      </p:cBhvr>
                                      <p:to>
                                        <p:strVal val="visible"/>
                                      </p:to>
                                    </p:set>
                                    <p:anim calcmode="lin" valueType="num">
                                      <p:cBhvr additive="base">
                                        <p:cTn dur="750"/>
                                        <p:tgtEl>
                                          <p:spTgt spid="199"/>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212">
                                            <p:txEl>
                                              <p:pRg end="0" st="0"/>
                                            </p:txEl>
                                          </p:spTgt>
                                        </p:tgtEl>
                                        <p:attrNameLst>
                                          <p:attrName>style.visibility</p:attrName>
                                        </p:attrNameLst>
                                      </p:cBhvr>
                                      <p:to>
                                        <p:strVal val="visible"/>
                                      </p:to>
                                    </p:set>
                                    <p:anim calcmode="lin" valueType="num">
                                      <p:cBhvr additive="base">
                                        <p:cTn dur="750"/>
                                        <p:tgtEl>
                                          <p:spTgt spid="21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212">
                                            <p:txEl>
                                              <p:pRg end="1" st="1"/>
                                            </p:txEl>
                                          </p:spTgt>
                                        </p:tgtEl>
                                        <p:attrNameLst>
                                          <p:attrName>style.visibility</p:attrName>
                                        </p:attrNameLst>
                                      </p:cBhvr>
                                      <p:to>
                                        <p:strVal val="visible"/>
                                      </p:to>
                                    </p:set>
                                    <p:anim calcmode="lin" valueType="num">
                                      <p:cBhvr additive="base">
                                        <p:cTn dur="750"/>
                                        <p:tgtEl>
                                          <p:spTgt spid="21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212">
                                            <p:txEl>
                                              <p:pRg end="2" st="2"/>
                                            </p:txEl>
                                          </p:spTgt>
                                        </p:tgtEl>
                                        <p:attrNameLst>
                                          <p:attrName>style.visibility</p:attrName>
                                        </p:attrNameLst>
                                      </p:cBhvr>
                                      <p:to>
                                        <p:strVal val="visible"/>
                                      </p:to>
                                    </p:set>
                                    <p:anim calcmode="lin" valueType="num">
                                      <p:cBhvr additive="base">
                                        <p:cTn dur="750"/>
                                        <p:tgtEl>
                                          <p:spTgt spid="21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212">
                                            <p:txEl>
                                              <p:pRg end="3" st="3"/>
                                            </p:txEl>
                                          </p:spTgt>
                                        </p:tgtEl>
                                        <p:attrNameLst>
                                          <p:attrName>style.visibility</p:attrName>
                                        </p:attrNameLst>
                                      </p:cBhvr>
                                      <p:to>
                                        <p:strVal val="visible"/>
                                      </p:to>
                                    </p:set>
                                    <p:anim calcmode="lin" valueType="num">
                                      <p:cBhvr additive="base">
                                        <p:cTn dur="750"/>
                                        <p:tgtEl>
                                          <p:spTgt spid="21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212">
                                            <p:txEl>
                                              <p:pRg end="4" st="4"/>
                                            </p:txEl>
                                          </p:spTgt>
                                        </p:tgtEl>
                                        <p:attrNameLst>
                                          <p:attrName>style.visibility</p:attrName>
                                        </p:attrNameLst>
                                      </p:cBhvr>
                                      <p:to>
                                        <p:strVal val="visible"/>
                                      </p:to>
                                    </p:set>
                                    <p:anim calcmode="lin" valueType="num">
                                      <p:cBhvr additive="base">
                                        <p:cTn dur="750"/>
                                        <p:tgtEl>
                                          <p:spTgt spid="21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212">
                                            <p:txEl>
                                              <p:pRg end="5" st="5"/>
                                            </p:txEl>
                                          </p:spTgt>
                                        </p:tgtEl>
                                        <p:attrNameLst>
                                          <p:attrName>style.visibility</p:attrName>
                                        </p:attrNameLst>
                                      </p:cBhvr>
                                      <p:to>
                                        <p:strVal val="visible"/>
                                      </p:to>
                                    </p:set>
                                    <p:anim calcmode="lin" valueType="num">
                                      <p:cBhvr additive="base">
                                        <p:cTn dur="750"/>
                                        <p:tgtEl>
                                          <p:spTgt spid="21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212">
                                            <p:txEl>
                                              <p:pRg end="6" st="6"/>
                                            </p:txEl>
                                          </p:spTgt>
                                        </p:tgtEl>
                                        <p:attrNameLst>
                                          <p:attrName>style.visibility</p:attrName>
                                        </p:attrNameLst>
                                      </p:cBhvr>
                                      <p:to>
                                        <p:strVal val="visible"/>
                                      </p:to>
                                    </p:set>
                                    <p:anim calcmode="lin" valueType="num">
                                      <p:cBhvr additive="base">
                                        <p:cTn dur="750"/>
                                        <p:tgtEl>
                                          <p:spTgt spid="21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212">
                                            <p:txEl>
                                              <p:pRg end="7" st="7"/>
                                            </p:txEl>
                                          </p:spTgt>
                                        </p:tgtEl>
                                        <p:attrNameLst>
                                          <p:attrName>style.visibility</p:attrName>
                                        </p:attrNameLst>
                                      </p:cBhvr>
                                      <p:to>
                                        <p:strVal val="visible"/>
                                      </p:to>
                                    </p:set>
                                    <p:anim calcmode="lin" valueType="num">
                                      <p:cBhvr additive="base">
                                        <p:cTn dur="750"/>
                                        <p:tgtEl>
                                          <p:spTgt spid="21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8">
                                  <p:stCondLst>
                                    <p:cond delay="0"/>
                                  </p:stCondLst>
                                  <p:childTnLst>
                                    <p:set>
                                      <p:cBhvr>
                                        <p:cTn dur="1" fill="hold">
                                          <p:stCondLst>
                                            <p:cond delay="0"/>
                                          </p:stCondLst>
                                        </p:cTn>
                                        <p:tgtEl>
                                          <p:spTgt spid="212">
                                            <p:txEl>
                                              <p:pRg end="8" st="8"/>
                                            </p:txEl>
                                          </p:spTgt>
                                        </p:tgtEl>
                                        <p:attrNameLst>
                                          <p:attrName>style.visibility</p:attrName>
                                        </p:attrNameLst>
                                      </p:cBhvr>
                                      <p:to>
                                        <p:strVal val="visible"/>
                                      </p:to>
                                    </p:set>
                                    <p:anim calcmode="lin" valueType="num">
                                      <p:cBhvr additive="base">
                                        <p:cTn dur="750"/>
                                        <p:tgtEl>
                                          <p:spTgt spid="21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00"/>
                                        </p:tgtEl>
                                        <p:attrNameLst>
                                          <p:attrName>style.visibility</p:attrName>
                                        </p:attrNameLst>
                                      </p:cBhvr>
                                      <p:to>
                                        <p:strVal val="visible"/>
                                      </p:to>
                                    </p:set>
                                    <p:anim calcmode="lin" valueType="num">
                                      <p:cBhvr additive="base">
                                        <p:cTn dur="750"/>
                                        <p:tgtEl>
                                          <p:spTgt spid="200"/>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4">
                                  <p:stCondLst>
                                    <p:cond delay="0"/>
                                  </p:stCondLst>
                                  <p:childTnLst>
                                    <p:set>
                                      <p:cBhvr>
                                        <p:cTn dur="1" fill="hold">
                                          <p:stCondLst>
                                            <p:cond delay="0"/>
                                          </p:stCondLst>
                                        </p:cTn>
                                        <p:tgtEl>
                                          <p:spTgt spid="206">
                                            <p:txEl>
                                              <p:pRg end="0" st="0"/>
                                            </p:txEl>
                                          </p:spTgt>
                                        </p:tgtEl>
                                        <p:attrNameLst>
                                          <p:attrName>style.visibility</p:attrName>
                                        </p:attrNameLst>
                                      </p:cBhvr>
                                      <p:to>
                                        <p:strVal val="visible"/>
                                      </p:to>
                                    </p:set>
                                    <p:anim calcmode="lin" valueType="num">
                                      <p:cBhvr additive="base">
                                        <p:cTn dur="500"/>
                                        <p:tgtEl>
                                          <p:spTgt spid="206">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2" presetSubtype="4">
                                  <p:stCondLst>
                                    <p:cond delay="0"/>
                                  </p:stCondLst>
                                  <p:childTnLst>
                                    <p:set>
                                      <p:cBhvr>
                                        <p:cTn dur="1" fill="hold">
                                          <p:stCondLst>
                                            <p:cond delay="0"/>
                                          </p:stCondLst>
                                        </p:cTn>
                                        <p:tgtEl>
                                          <p:spTgt spid="206">
                                            <p:txEl>
                                              <p:pRg end="1" st="1"/>
                                            </p:txEl>
                                          </p:spTgt>
                                        </p:tgtEl>
                                        <p:attrNameLst>
                                          <p:attrName>style.visibility</p:attrName>
                                        </p:attrNameLst>
                                      </p:cBhvr>
                                      <p:to>
                                        <p:strVal val="visible"/>
                                      </p:to>
                                    </p:set>
                                    <p:anim calcmode="lin" valueType="num">
                                      <p:cBhvr additive="base">
                                        <p:cTn dur="500"/>
                                        <p:tgtEl>
                                          <p:spTgt spid="206">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500"/>
                            </p:stCondLst>
                            <p:childTnLst>
                              <p:par>
                                <p:cTn fill="hold" nodeType="afterEffect" presetClass="entr" presetID="2" presetSubtype="4">
                                  <p:stCondLst>
                                    <p:cond delay="0"/>
                                  </p:stCondLst>
                                  <p:childTnLst>
                                    <p:set>
                                      <p:cBhvr>
                                        <p:cTn dur="1" fill="hold">
                                          <p:stCondLst>
                                            <p:cond delay="0"/>
                                          </p:stCondLst>
                                        </p:cTn>
                                        <p:tgtEl>
                                          <p:spTgt spid="206">
                                            <p:txEl>
                                              <p:pRg end="2" st="2"/>
                                            </p:txEl>
                                          </p:spTgt>
                                        </p:tgtEl>
                                        <p:attrNameLst>
                                          <p:attrName>style.visibility</p:attrName>
                                        </p:attrNameLst>
                                      </p:cBhvr>
                                      <p:to>
                                        <p:strVal val="visible"/>
                                      </p:to>
                                    </p:set>
                                    <p:anim calcmode="lin" valueType="num">
                                      <p:cBhvr additive="base">
                                        <p:cTn dur="500"/>
                                        <p:tgtEl>
                                          <p:spTgt spid="206">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000"/>
                            </p:stCondLst>
                            <p:childTnLst>
                              <p:par>
                                <p:cTn fill="hold" nodeType="afterEffect" presetClass="entr" presetID="2" presetSubtype="4">
                                  <p:stCondLst>
                                    <p:cond delay="0"/>
                                  </p:stCondLst>
                                  <p:childTnLst>
                                    <p:set>
                                      <p:cBhvr>
                                        <p:cTn dur="1" fill="hold">
                                          <p:stCondLst>
                                            <p:cond delay="0"/>
                                          </p:stCondLst>
                                        </p:cTn>
                                        <p:tgtEl>
                                          <p:spTgt spid="206">
                                            <p:txEl>
                                              <p:pRg end="3" st="3"/>
                                            </p:txEl>
                                          </p:spTgt>
                                        </p:tgtEl>
                                        <p:attrNameLst>
                                          <p:attrName>style.visibility</p:attrName>
                                        </p:attrNameLst>
                                      </p:cBhvr>
                                      <p:to>
                                        <p:strVal val="visible"/>
                                      </p:to>
                                    </p:set>
                                    <p:anim calcmode="lin" valueType="num">
                                      <p:cBhvr additive="base">
                                        <p:cTn dur="500"/>
                                        <p:tgtEl>
                                          <p:spTgt spid="206">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500"/>
                            </p:stCondLst>
                            <p:childTnLst>
                              <p:par>
                                <p:cTn fill="hold" nodeType="afterEffect" presetClass="entr" presetID="2" presetSubtype="4">
                                  <p:stCondLst>
                                    <p:cond delay="0"/>
                                  </p:stCondLst>
                                  <p:childTnLst>
                                    <p:set>
                                      <p:cBhvr>
                                        <p:cTn dur="1" fill="hold">
                                          <p:stCondLst>
                                            <p:cond delay="0"/>
                                          </p:stCondLst>
                                        </p:cTn>
                                        <p:tgtEl>
                                          <p:spTgt spid="206">
                                            <p:txEl>
                                              <p:pRg end="4" st="4"/>
                                            </p:txEl>
                                          </p:spTgt>
                                        </p:tgtEl>
                                        <p:attrNameLst>
                                          <p:attrName>style.visibility</p:attrName>
                                        </p:attrNameLst>
                                      </p:cBhvr>
                                      <p:to>
                                        <p:strVal val="visible"/>
                                      </p:to>
                                    </p:set>
                                    <p:anim calcmode="lin" valueType="num">
                                      <p:cBhvr additive="base">
                                        <p:cTn dur="500"/>
                                        <p:tgtEl>
                                          <p:spTgt spid="206">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000"/>
                            </p:stCondLst>
                            <p:childTnLst>
                              <p:par>
                                <p:cTn fill="hold" nodeType="afterEffect" presetClass="entr" presetID="2" presetSubtype="4">
                                  <p:stCondLst>
                                    <p:cond delay="0"/>
                                  </p:stCondLst>
                                  <p:childTnLst>
                                    <p:set>
                                      <p:cBhvr>
                                        <p:cTn dur="1" fill="hold">
                                          <p:stCondLst>
                                            <p:cond delay="0"/>
                                          </p:stCondLst>
                                        </p:cTn>
                                        <p:tgtEl>
                                          <p:spTgt spid="206">
                                            <p:txEl>
                                              <p:pRg end="5" st="5"/>
                                            </p:txEl>
                                          </p:spTgt>
                                        </p:tgtEl>
                                        <p:attrNameLst>
                                          <p:attrName>style.visibility</p:attrName>
                                        </p:attrNameLst>
                                      </p:cBhvr>
                                      <p:to>
                                        <p:strVal val="visible"/>
                                      </p:to>
                                    </p:set>
                                    <p:anim calcmode="lin" valueType="num">
                                      <p:cBhvr additive="base">
                                        <p:cTn dur="500"/>
                                        <p:tgtEl>
                                          <p:spTgt spid="206">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500"/>
                            </p:stCondLst>
                            <p:childTnLst>
                              <p:par>
                                <p:cTn fill="hold" nodeType="afterEffect" presetClass="entr" presetID="2" presetSubtype="4">
                                  <p:stCondLst>
                                    <p:cond delay="0"/>
                                  </p:stCondLst>
                                  <p:childTnLst>
                                    <p:set>
                                      <p:cBhvr>
                                        <p:cTn dur="1" fill="hold">
                                          <p:stCondLst>
                                            <p:cond delay="0"/>
                                          </p:stCondLst>
                                        </p:cTn>
                                        <p:tgtEl>
                                          <p:spTgt spid="206">
                                            <p:txEl>
                                              <p:pRg end="6" st="6"/>
                                            </p:txEl>
                                          </p:spTgt>
                                        </p:tgtEl>
                                        <p:attrNameLst>
                                          <p:attrName>style.visibility</p:attrName>
                                        </p:attrNameLst>
                                      </p:cBhvr>
                                      <p:to>
                                        <p:strVal val="visible"/>
                                      </p:to>
                                    </p:set>
                                    <p:anim calcmode="lin" valueType="num">
                                      <p:cBhvr additive="base">
                                        <p:cTn dur="500"/>
                                        <p:tgtEl>
                                          <p:spTgt spid="206">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000"/>
                            </p:stCondLst>
                            <p:childTnLst>
                              <p:par>
                                <p:cTn fill="hold" nodeType="afterEffect" presetClass="entr" presetID="2" presetSubtype="4">
                                  <p:stCondLst>
                                    <p:cond delay="0"/>
                                  </p:stCondLst>
                                  <p:childTnLst>
                                    <p:set>
                                      <p:cBhvr>
                                        <p:cTn dur="1" fill="hold">
                                          <p:stCondLst>
                                            <p:cond delay="0"/>
                                          </p:stCondLst>
                                        </p:cTn>
                                        <p:tgtEl>
                                          <p:spTgt spid="206">
                                            <p:txEl>
                                              <p:pRg end="7" st="7"/>
                                            </p:txEl>
                                          </p:spTgt>
                                        </p:tgtEl>
                                        <p:attrNameLst>
                                          <p:attrName>style.visibility</p:attrName>
                                        </p:attrNameLst>
                                      </p:cBhvr>
                                      <p:to>
                                        <p:strVal val="visible"/>
                                      </p:to>
                                    </p:set>
                                    <p:anim calcmode="lin" valueType="num">
                                      <p:cBhvr additive="base">
                                        <p:cTn dur="500"/>
                                        <p:tgtEl>
                                          <p:spTgt spid="206">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500"/>
                            </p:stCondLst>
                            <p:childTnLst>
                              <p:par>
                                <p:cTn fill="hold" nodeType="afterEffect" presetClass="entr" presetID="2" presetSubtype="4">
                                  <p:stCondLst>
                                    <p:cond delay="0"/>
                                  </p:stCondLst>
                                  <p:childTnLst>
                                    <p:set>
                                      <p:cBhvr>
                                        <p:cTn dur="1" fill="hold">
                                          <p:stCondLst>
                                            <p:cond delay="0"/>
                                          </p:stCondLst>
                                        </p:cTn>
                                        <p:tgtEl>
                                          <p:spTgt spid="206">
                                            <p:txEl>
                                              <p:pRg end="8" st="8"/>
                                            </p:txEl>
                                          </p:spTgt>
                                        </p:tgtEl>
                                        <p:attrNameLst>
                                          <p:attrName>style.visibility</p:attrName>
                                        </p:attrNameLst>
                                      </p:cBhvr>
                                      <p:to>
                                        <p:strVal val="visible"/>
                                      </p:to>
                                    </p:set>
                                    <p:anim calcmode="lin" valueType="num">
                                      <p:cBhvr additive="base">
                                        <p:cTn dur="500"/>
                                        <p:tgtEl>
                                          <p:spTgt spid="206">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0" st="0"/>
                                            </p:txEl>
                                          </p:spTgt>
                                        </p:tgtEl>
                                        <p:attrNameLst>
                                          <p:attrName>style.visibility</p:attrName>
                                        </p:attrNameLst>
                                      </p:cBhvr>
                                      <p:to>
                                        <p:strVal val="visible"/>
                                      </p:to>
                                    </p:set>
                                    <p:anim calcmode="lin" valueType="num">
                                      <p:cBhvr additive="base">
                                        <p:cTn dur="500"/>
                                        <p:tgtEl>
                                          <p:spTgt spid="207">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1" st="1"/>
                                            </p:txEl>
                                          </p:spTgt>
                                        </p:tgtEl>
                                        <p:attrNameLst>
                                          <p:attrName>style.visibility</p:attrName>
                                        </p:attrNameLst>
                                      </p:cBhvr>
                                      <p:to>
                                        <p:strVal val="visible"/>
                                      </p:to>
                                    </p:set>
                                    <p:anim calcmode="lin" valueType="num">
                                      <p:cBhvr additive="base">
                                        <p:cTn dur="500"/>
                                        <p:tgtEl>
                                          <p:spTgt spid="207">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2" st="2"/>
                                            </p:txEl>
                                          </p:spTgt>
                                        </p:tgtEl>
                                        <p:attrNameLst>
                                          <p:attrName>style.visibility</p:attrName>
                                        </p:attrNameLst>
                                      </p:cBhvr>
                                      <p:to>
                                        <p:strVal val="visible"/>
                                      </p:to>
                                    </p:set>
                                    <p:anim calcmode="lin" valueType="num">
                                      <p:cBhvr additive="base">
                                        <p:cTn dur="500"/>
                                        <p:tgtEl>
                                          <p:spTgt spid="207">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3" st="3"/>
                                            </p:txEl>
                                          </p:spTgt>
                                        </p:tgtEl>
                                        <p:attrNameLst>
                                          <p:attrName>style.visibility</p:attrName>
                                        </p:attrNameLst>
                                      </p:cBhvr>
                                      <p:to>
                                        <p:strVal val="visible"/>
                                      </p:to>
                                    </p:set>
                                    <p:anim calcmode="lin" valueType="num">
                                      <p:cBhvr additive="base">
                                        <p:cTn dur="500"/>
                                        <p:tgtEl>
                                          <p:spTgt spid="207">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4" st="4"/>
                                            </p:txEl>
                                          </p:spTgt>
                                        </p:tgtEl>
                                        <p:attrNameLst>
                                          <p:attrName>style.visibility</p:attrName>
                                        </p:attrNameLst>
                                      </p:cBhvr>
                                      <p:to>
                                        <p:strVal val="visible"/>
                                      </p:to>
                                    </p:set>
                                    <p:anim calcmode="lin" valueType="num">
                                      <p:cBhvr additive="base">
                                        <p:cTn dur="500"/>
                                        <p:tgtEl>
                                          <p:spTgt spid="207">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5" st="5"/>
                                            </p:txEl>
                                          </p:spTgt>
                                        </p:tgtEl>
                                        <p:attrNameLst>
                                          <p:attrName>style.visibility</p:attrName>
                                        </p:attrNameLst>
                                      </p:cBhvr>
                                      <p:to>
                                        <p:strVal val="visible"/>
                                      </p:to>
                                    </p:set>
                                    <p:anim calcmode="lin" valueType="num">
                                      <p:cBhvr additive="base">
                                        <p:cTn dur="500"/>
                                        <p:tgtEl>
                                          <p:spTgt spid="207">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6" st="6"/>
                                            </p:txEl>
                                          </p:spTgt>
                                        </p:tgtEl>
                                        <p:attrNameLst>
                                          <p:attrName>style.visibility</p:attrName>
                                        </p:attrNameLst>
                                      </p:cBhvr>
                                      <p:to>
                                        <p:strVal val="visible"/>
                                      </p:to>
                                    </p:set>
                                    <p:anim calcmode="lin" valueType="num">
                                      <p:cBhvr additive="base">
                                        <p:cTn dur="500"/>
                                        <p:tgtEl>
                                          <p:spTgt spid="207">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7" st="7"/>
                                            </p:txEl>
                                          </p:spTgt>
                                        </p:tgtEl>
                                        <p:attrNameLst>
                                          <p:attrName>style.visibility</p:attrName>
                                        </p:attrNameLst>
                                      </p:cBhvr>
                                      <p:to>
                                        <p:strVal val="visible"/>
                                      </p:to>
                                    </p:set>
                                    <p:anim calcmode="lin" valueType="num">
                                      <p:cBhvr additive="base">
                                        <p:cTn dur="500"/>
                                        <p:tgtEl>
                                          <p:spTgt spid="207">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7">
                                            <p:txEl>
                                              <p:pRg end="8" st="8"/>
                                            </p:txEl>
                                          </p:spTgt>
                                        </p:tgtEl>
                                        <p:attrNameLst>
                                          <p:attrName>style.visibility</p:attrName>
                                        </p:attrNameLst>
                                      </p:cBhvr>
                                      <p:to>
                                        <p:strVal val="visible"/>
                                      </p:to>
                                    </p:set>
                                    <p:anim calcmode="lin" valueType="num">
                                      <p:cBhvr additive="base">
                                        <p:cTn dur="500"/>
                                        <p:tgtEl>
                                          <p:spTgt spid="207">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childTnLst>
                          </p:cTn>
                        </p:par>
                        <p:par>
                          <p:cTn fill="hold">
                            <p:stCondLst>
                              <p:cond delay="12500"/>
                            </p:stCondLst>
                            <p:childTnLst>
                              <p:par>
                                <p:cTn fill="hold" nodeType="afterEffect" presetClass="entr" presetID="2" presetSubtype="8">
                                  <p:stCondLst>
                                    <p:cond delay="250"/>
                                  </p:stCondLst>
                                  <p:childTnLst>
                                    <p:set>
                                      <p:cBhvr>
                                        <p:cTn dur="1" fill="hold">
                                          <p:stCondLst>
                                            <p:cond delay="0"/>
                                          </p:stCondLst>
                                        </p:cTn>
                                        <p:tgtEl>
                                          <p:spTgt spid="213">
                                            <p:txEl>
                                              <p:pRg end="0" st="0"/>
                                            </p:txEl>
                                          </p:spTgt>
                                        </p:tgtEl>
                                        <p:attrNameLst>
                                          <p:attrName>style.visibility</p:attrName>
                                        </p:attrNameLst>
                                      </p:cBhvr>
                                      <p:to>
                                        <p:strVal val="visible"/>
                                      </p:to>
                                    </p:set>
                                    <p:anim calcmode="lin" valueType="num">
                                      <p:cBhvr additive="base">
                                        <p:cTn dur="750"/>
                                        <p:tgtEl>
                                          <p:spTgt spid="213">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8">
                                  <p:stCondLst>
                                    <p:cond delay="250"/>
                                  </p:stCondLst>
                                  <p:childTnLst>
                                    <p:set>
                                      <p:cBhvr>
                                        <p:cTn dur="1" fill="hold">
                                          <p:stCondLst>
                                            <p:cond delay="0"/>
                                          </p:stCondLst>
                                        </p:cTn>
                                        <p:tgtEl>
                                          <p:spTgt spid="213">
                                            <p:txEl>
                                              <p:pRg end="1" st="1"/>
                                            </p:txEl>
                                          </p:spTgt>
                                        </p:tgtEl>
                                        <p:attrNameLst>
                                          <p:attrName>style.visibility</p:attrName>
                                        </p:attrNameLst>
                                      </p:cBhvr>
                                      <p:to>
                                        <p:strVal val="visible"/>
                                      </p:to>
                                    </p:set>
                                    <p:anim calcmode="lin" valueType="num">
                                      <p:cBhvr additive="base">
                                        <p:cTn dur="750"/>
                                        <p:tgtEl>
                                          <p:spTgt spid="213">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8">
                                  <p:stCondLst>
                                    <p:cond delay="250"/>
                                  </p:stCondLst>
                                  <p:childTnLst>
                                    <p:set>
                                      <p:cBhvr>
                                        <p:cTn dur="1" fill="hold">
                                          <p:stCondLst>
                                            <p:cond delay="0"/>
                                          </p:stCondLst>
                                        </p:cTn>
                                        <p:tgtEl>
                                          <p:spTgt spid="213">
                                            <p:txEl>
                                              <p:pRg end="2" st="2"/>
                                            </p:txEl>
                                          </p:spTgt>
                                        </p:tgtEl>
                                        <p:attrNameLst>
                                          <p:attrName>style.visibility</p:attrName>
                                        </p:attrNameLst>
                                      </p:cBhvr>
                                      <p:to>
                                        <p:strVal val="visible"/>
                                      </p:to>
                                    </p:set>
                                    <p:anim calcmode="lin" valueType="num">
                                      <p:cBhvr additive="base">
                                        <p:cTn dur="750"/>
                                        <p:tgtEl>
                                          <p:spTgt spid="213">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750"/>
                            </p:stCondLst>
                            <p:childTnLst>
                              <p:par>
                                <p:cTn fill="hold" nodeType="afterEffect" presetClass="entr" presetID="2" presetSubtype="8">
                                  <p:stCondLst>
                                    <p:cond delay="250"/>
                                  </p:stCondLst>
                                  <p:childTnLst>
                                    <p:set>
                                      <p:cBhvr>
                                        <p:cTn dur="1" fill="hold">
                                          <p:stCondLst>
                                            <p:cond delay="0"/>
                                          </p:stCondLst>
                                        </p:cTn>
                                        <p:tgtEl>
                                          <p:spTgt spid="213">
                                            <p:txEl>
                                              <p:pRg end="3" st="3"/>
                                            </p:txEl>
                                          </p:spTgt>
                                        </p:tgtEl>
                                        <p:attrNameLst>
                                          <p:attrName>style.visibility</p:attrName>
                                        </p:attrNameLst>
                                      </p:cBhvr>
                                      <p:to>
                                        <p:strVal val="visible"/>
                                      </p:to>
                                    </p:set>
                                    <p:anim calcmode="lin" valueType="num">
                                      <p:cBhvr additive="base">
                                        <p:cTn dur="750"/>
                                        <p:tgtEl>
                                          <p:spTgt spid="213">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500"/>
                            </p:stCondLst>
                            <p:childTnLst>
                              <p:par>
                                <p:cTn fill="hold" nodeType="afterEffect" presetClass="entr" presetID="2" presetSubtype="8">
                                  <p:stCondLst>
                                    <p:cond delay="250"/>
                                  </p:stCondLst>
                                  <p:childTnLst>
                                    <p:set>
                                      <p:cBhvr>
                                        <p:cTn dur="1" fill="hold">
                                          <p:stCondLst>
                                            <p:cond delay="0"/>
                                          </p:stCondLst>
                                        </p:cTn>
                                        <p:tgtEl>
                                          <p:spTgt spid="213">
                                            <p:txEl>
                                              <p:pRg end="4" st="4"/>
                                            </p:txEl>
                                          </p:spTgt>
                                        </p:tgtEl>
                                        <p:attrNameLst>
                                          <p:attrName>style.visibility</p:attrName>
                                        </p:attrNameLst>
                                      </p:cBhvr>
                                      <p:to>
                                        <p:strVal val="visible"/>
                                      </p:to>
                                    </p:set>
                                    <p:anim calcmode="lin" valueType="num">
                                      <p:cBhvr additive="base">
                                        <p:cTn dur="750"/>
                                        <p:tgtEl>
                                          <p:spTgt spid="213">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2" presetSubtype="8">
                                  <p:stCondLst>
                                    <p:cond delay="250"/>
                                  </p:stCondLst>
                                  <p:childTnLst>
                                    <p:set>
                                      <p:cBhvr>
                                        <p:cTn dur="1" fill="hold">
                                          <p:stCondLst>
                                            <p:cond delay="0"/>
                                          </p:stCondLst>
                                        </p:cTn>
                                        <p:tgtEl>
                                          <p:spTgt spid="213">
                                            <p:txEl>
                                              <p:pRg end="5" st="5"/>
                                            </p:txEl>
                                          </p:spTgt>
                                        </p:tgtEl>
                                        <p:attrNameLst>
                                          <p:attrName>style.visibility</p:attrName>
                                        </p:attrNameLst>
                                      </p:cBhvr>
                                      <p:to>
                                        <p:strVal val="visible"/>
                                      </p:to>
                                    </p:set>
                                    <p:anim calcmode="lin" valueType="num">
                                      <p:cBhvr additive="base">
                                        <p:cTn dur="750"/>
                                        <p:tgtEl>
                                          <p:spTgt spid="213">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000"/>
                            </p:stCondLst>
                            <p:childTnLst>
                              <p:par>
                                <p:cTn fill="hold" nodeType="afterEffect" presetClass="entr" presetID="2" presetSubtype="8">
                                  <p:stCondLst>
                                    <p:cond delay="250"/>
                                  </p:stCondLst>
                                  <p:childTnLst>
                                    <p:set>
                                      <p:cBhvr>
                                        <p:cTn dur="1" fill="hold">
                                          <p:stCondLst>
                                            <p:cond delay="0"/>
                                          </p:stCondLst>
                                        </p:cTn>
                                        <p:tgtEl>
                                          <p:spTgt spid="213">
                                            <p:txEl>
                                              <p:pRg end="6" st="6"/>
                                            </p:txEl>
                                          </p:spTgt>
                                        </p:tgtEl>
                                        <p:attrNameLst>
                                          <p:attrName>style.visibility</p:attrName>
                                        </p:attrNameLst>
                                      </p:cBhvr>
                                      <p:to>
                                        <p:strVal val="visible"/>
                                      </p:to>
                                    </p:set>
                                    <p:anim calcmode="lin" valueType="num">
                                      <p:cBhvr additive="base">
                                        <p:cTn dur="750"/>
                                        <p:tgtEl>
                                          <p:spTgt spid="213">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750"/>
                            </p:stCondLst>
                            <p:childTnLst>
                              <p:par>
                                <p:cTn fill="hold" nodeType="afterEffect" presetClass="entr" presetID="2" presetSubtype="8">
                                  <p:stCondLst>
                                    <p:cond delay="250"/>
                                  </p:stCondLst>
                                  <p:childTnLst>
                                    <p:set>
                                      <p:cBhvr>
                                        <p:cTn dur="1" fill="hold">
                                          <p:stCondLst>
                                            <p:cond delay="0"/>
                                          </p:stCondLst>
                                        </p:cTn>
                                        <p:tgtEl>
                                          <p:spTgt spid="213">
                                            <p:txEl>
                                              <p:pRg end="7" st="7"/>
                                            </p:txEl>
                                          </p:spTgt>
                                        </p:tgtEl>
                                        <p:attrNameLst>
                                          <p:attrName>style.visibility</p:attrName>
                                        </p:attrNameLst>
                                      </p:cBhvr>
                                      <p:to>
                                        <p:strVal val="visible"/>
                                      </p:to>
                                    </p:set>
                                    <p:anim calcmode="lin" valueType="num">
                                      <p:cBhvr additive="base">
                                        <p:cTn dur="750"/>
                                        <p:tgtEl>
                                          <p:spTgt spid="213">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500"/>
                            </p:stCondLst>
                            <p:childTnLst>
                              <p:par>
                                <p:cTn fill="hold" nodeType="afterEffect" presetClass="entr" presetID="2" presetSubtype="8">
                                  <p:stCondLst>
                                    <p:cond delay="250"/>
                                  </p:stCondLst>
                                  <p:childTnLst>
                                    <p:set>
                                      <p:cBhvr>
                                        <p:cTn dur="1" fill="hold">
                                          <p:stCondLst>
                                            <p:cond delay="0"/>
                                          </p:stCondLst>
                                        </p:cTn>
                                        <p:tgtEl>
                                          <p:spTgt spid="213">
                                            <p:txEl>
                                              <p:pRg end="8" st="8"/>
                                            </p:txEl>
                                          </p:spTgt>
                                        </p:tgtEl>
                                        <p:attrNameLst>
                                          <p:attrName>style.visibility</p:attrName>
                                        </p:attrNameLst>
                                      </p:cBhvr>
                                      <p:to>
                                        <p:strVal val="visible"/>
                                      </p:to>
                                    </p:set>
                                    <p:anim calcmode="lin" valueType="num">
                                      <p:cBhvr additive="base">
                                        <p:cTn dur="750"/>
                                        <p:tgtEl>
                                          <p:spTgt spid="213">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201"/>
                                        </p:tgtEl>
                                        <p:attrNameLst>
                                          <p:attrName>style.visibility</p:attrName>
                                        </p:attrNameLst>
                                      </p:cBhvr>
                                      <p:to>
                                        <p:strVal val="visible"/>
                                      </p:to>
                                    </p:set>
                                    <p:anim calcmode="lin" valueType="num">
                                      <p:cBhvr additive="base">
                                        <p:cTn dur="750"/>
                                        <p:tgtEl>
                                          <p:spTgt spid="201"/>
                                        </p:tgtEl>
                                        <p:attrNameLst>
                                          <p:attrName>ppt_x</p:attrName>
                                        </p:attrNameLst>
                                      </p:cBhvr>
                                      <p:tavLst>
                                        <p:tav fmla="" tm="0">
                                          <p:val>
                                            <p:strVal val="#ppt_x-1"/>
                                          </p:val>
                                        </p:tav>
                                        <p:tav fmla="" tm="100000">
                                          <p:val>
                                            <p:strVal val="#ppt_x"/>
                                          </p:val>
                                        </p:tav>
                                      </p:tavLst>
                                    </p:anim>
                                  </p:childTnLst>
                                </p:cTn>
                              </p:par>
                            </p:childTnLst>
                          </p:cTn>
                        </p:par>
                        <p:par>
                          <p:cTn fill="hold">
                            <p:stCondLst>
                              <p:cond delay="19250"/>
                            </p:stCondLst>
                            <p:childTnLst>
                              <p:par>
                                <p:cTn fill="hold" nodeType="afterEffect" presetClass="entr" presetID="2" presetSubtype="4">
                                  <p:stCondLst>
                                    <p:cond delay="0"/>
                                  </p:stCondLst>
                                  <p:childTnLst>
                                    <p:set>
                                      <p:cBhvr>
                                        <p:cTn dur="1" fill="hold">
                                          <p:stCondLst>
                                            <p:cond delay="0"/>
                                          </p:stCondLst>
                                        </p:cTn>
                                        <p:tgtEl>
                                          <p:spTgt spid="208">
                                            <p:txEl>
                                              <p:pRg end="0" st="0"/>
                                            </p:txEl>
                                          </p:spTgt>
                                        </p:tgtEl>
                                        <p:attrNameLst>
                                          <p:attrName>style.visibility</p:attrName>
                                        </p:attrNameLst>
                                      </p:cBhvr>
                                      <p:to>
                                        <p:strVal val="visible"/>
                                      </p:to>
                                    </p:set>
                                    <p:anim calcmode="lin" valueType="num">
                                      <p:cBhvr additive="base">
                                        <p:cTn dur="500"/>
                                        <p:tgtEl>
                                          <p:spTgt spid="208">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750"/>
                            </p:stCondLst>
                            <p:childTnLst>
                              <p:par>
                                <p:cTn fill="hold" nodeType="afterEffect" presetClass="entr" presetID="2" presetSubtype="4">
                                  <p:stCondLst>
                                    <p:cond delay="0"/>
                                  </p:stCondLst>
                                  <p:childTnLst>
                                    <p:set>
                                      <p:cBhvr>
                                        <p:cTn dur="1" fill="hold">
                                          <p:stCondLst>
                                            <p:cond delay="0"/>
                                          </p:stCondLst>
                                        </p:cTn>
                                        <p:tgtEl>
                                          <p:spTgt spid="208">
                                            <p:txEl>
                                              <p:pRg end="1" st="1"/>
                                            </p:txEl>
                                          </p:spTgt>
                                        </p:tgtEl>
                                        <p:attrNameLst>
                                          <p:attrName>style.visibility</p:attrName>
                                        </p:attrNameLst>
                                      </p:cBhvr>
                                      <p:to>
                                        <p:strVal val="visible"/>
                                      </p:to>
                                    </p:set>
                                    <p:anim calcmode="lin" valueType="num">
                                      <p:cBhvr additive="base">
                                        <p:cTn dur="500"/>
                                        <p:tgtEl>
                                          <p:spTgt spid="208">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250"/>
                            </p:stCondLst>
                            <p:childTnLst>
                              <p:par>
                                <p:cTn fill="hold" nodeType="afterEffect" presetClass="entr" presetID="2" presetSubtype="4">
                                  <p:stCondLst>
                                    <p:cond delay="0"/>
                                  </p:stCondLst>
                                  <p:childTnLst>
                                    <p:set>
                                      <p:cBhvr>
                                        <p:cTn dur="1" fill="hold">
                                          <p:stCondLst>
                                            <p:cond delay="0"/>
                                          </p:stCondLst>
                                        </p:cTn>
                                        <p:tgtEl>
                                          <p:spTgt spid="208">
                                            <p:txEl>
                                              <p:pRg end="2" st="2"/>
                                            </p:txEl>
                                          </p:spTgt>
                                        </p:tgtEl>
                                        <p:attrNameLst>
                                          <p:attrName>style.visibility</p:attrName>
                                        </p:attrNameLst>
                                      </p:cBhvr>
                                      <p:to>
                                        <p:strVal val="visible"/>
                                      </p:to>
                                    </p:set>
                                    <p:anim calcmode="lin" valueType="num">
                                      <p:cBhvr additive="base">
                                        <p:cTn dur="500"/>
                                        <p:tgtEl>
                                          <p:spTgt spid="208">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750"/>
                            </p:stCondLst>
                            <p:childTnLst>
                              <p:par>
                                <p:cTn fill="hold" nodeType="afterEffect" presetClass="entr" presetID="2" presetSubtype="4">
                                  <p:stCondLst>
                                    <p:cond delay="0"/>
                                  </p:stCondLst>
                                  <p:childTnLst>
                                    <p:set>
                                      <p:cBhvr>
                                        <p:cTn dur="1" fill="hold">
                                          <p:stCondLst>
                                            <p:cond delay="0"/>
                                          </p:stCondLst>
                                        </p:cTn>
                                        <p:tgtEl>
                                          <p:spTgt spid="208">
                                            <p:txEl>
                                              <p:pRg end="3" st="3"/>
                                            </p:txEl>
                                          </p:spTgt>
                                        </p:tgtEl>
                                        <p:attrNameLst>
                                          <p:attrName>style.visibility</p:attrName>
                                        </p:attrNameLst>
                                      </p:cBhvr>
                                      <p:to>
                                        <p:strVal val="visible"/>
                                      </p:to>
                                    </p:set>
                                    <p:anim calcmode="lin" valueType="num">
                                      <p:cBhvr additive="base">
                                        <p:cTn dur="500"/>
                                        <p:tgtEl>
                                          <p:spTgt spid="208">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250"/>
                            </p:stCondLst>
                            <p:childTnLst>
                              <p:par>
                                <p:cTn fill="hold" nodeType="afterEffect" presetClass="entr" presetID="2" presetSubtype="4">
                                  <p:stCondLst>
                                    <p:cond delay="0"/>
                                  </p:stCondLst>
                                  <p:childTnLst>
                                    <p:set>
                                      <p:cBhvr>
                                        <p:cTn dur="1" fill="hold">
                                          <p:stCondLst>
                                            <p:cond delay="0"/>
                                          </p:stCondLst>
                                        </p:cTn>
                                        <p:tgtEl>
                                          <p:spTgt spid="208">
                                            <p:txEl>
                                              <p:pRg end="4" st="4"/>
                                            </p:txEl>
                                          </p:spTgt>
                                        </p:tgtEl>
                                        <p:attrNameLst>
                                          <p:attrName>style.visibility</p:attrName>
                                        </p:attrNameLst>
                                      </p:cBhvr>
                                      <p:to>
                                        <p:strVal val="visible"/>
                                      </p:to>
                                    </p:set>
                                    <p:anim calcmode="lin" valueType="num">
                                      <p:cBhvr additive="base">
                                        <p:cTn dur="500"/>
                                        <p:tgtEl>
                                          <p:spTgt spid="208">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50"/>
                            </p:stCondLst>
                            <p:childTnLst>
                              <p:par>
                                <p:cTn fill="hold" nodeType="afterEffect" presetClass="entr" presetID="2" presetSubtype="4">
                                  <p:stCondLst>
                                    <p:cond delay="0"/>
                                  </p:stCondLst>
                                  <p:childTnLst>
                                    <p:set>
                                      <p:cBhvr>
                                        <p:cTn dur="1" fill="hold">
                                          <p:stCondLst>
                                            <p:cond delay="0"/>
                                          </p:stCondLst>
                                        </p:cTn>
                                        <p:tgtEl>
                                          <p:spTgt spid="208">
                                            <p:txEl>
                                              <p:pRg end="5" st="5"/>
                                            </p:txEl>
                                          </p:spTgt>
                                        </p:tgtEl>
                                        <p:attrNameLst>
                                          <p:attrName>style.visibility</p:attrName>
                                        </p:attrNameLst>
                                      </p:cBhvr>
                                      <p:to>
                                        <p:strVal val="visible"/>
                                      </p:to>
                                    </p:set>
                                    <p:anim calcmode="lin" valueType="num">
                                      <p:cBhvr additive="base">
                                        <p:cTn dur="500"/>
                                        <p:tgtEl>
                                          <p:spTgt spid="208">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250"/>
                            </p:stCondLst>
                            <p:childTnLst>
                              <p:par>
                                <p:cTn fill="hold" nodeType="afterEffect" presetClass="entr" presetID="2" presetSubtype="4">
                                  <p:stCondLst>
                                    <p:cond delay="0"/>
                                  </p:stCondLst>
                                  <p:childTnLst>
                                    <p:set>
                                      <p:cBhvr>
                                        <p:cTn dur="1" fill="hold">
                                          <p:stCondLst>
                                            <p:cond delay="0"/>
                                          </p:stCondLst>
                                        </p:cTn>
                                        <p:tgtEl>
                                          <p:spTgt spid="208">
                                            <p:txEl>
                                              <p:pRg end="6" st="6"/>
                                            </p:txEl>
                                          </p:spTgt>
                                        </p:tgtEl>
                                        <p:attrNameLst>
                                          <p:attrName>style.visibility</p:attrName>
                                        </p:attrNameLst>
                                      </p:cBhvr>
                                      <p:to>
                                        <p:strVal val="visible"/>
                                      </p:to>
                                    </p:set>
                                    <p:anim calcmode="lin" valueType="num">
                                      <p:cBhvr additive="base">
                                        <p:cTn dur="500"/>
                                        <p:tgtEl>
                                          <p:spTgt spid="208">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750"/>
                            </p:stCondLst>
                            <p:childTnLst>
                              <p:par>
                                <p:cTn fill="hold" nodeType="afterEffect" presetClass="entr" presetID="2" presetSubtype="4">
                                  <p:stCondLst>
                                    <p:cond delay="0"/>
                                  </p:stCondLst>
                                  <p:childTnLst>
                                    <p:set>
                                      <p:cBhvr>
                                        <p:cTn dur="1" fill="hold">
                                          <p:stCondLst>
                                            <p:cond delay="0"/>
                                          </p:stCondLst>
                                        </p:cTn>
                                        <p:tgtEl>
                                          <p:spTgt spid="208">
                                            <p:txEl>
                                              <p:pRg end="7" st="7"/>
                                            </p:txEl>
                                          </p:spTgt>
                                        </p:tgtEl>
                                        <p:attrNameLst>
                                          <p:attrName>style.visibility</p:attrName>
                                        </p:attrNameLst>
                                      </p:cBhvr>
                                      <p:to>
                                        <p:strVal val="visible"/>
                                      </p:to>
                                    </p:set>
                                    <p:anim calcmode="lin" valueType="num">
                                      <p:cBhvr additive="base">
                                        <p:cTn dur="500"/>
                                        <p:tgtEl>
                                          <p:spTgt spid="208">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250"/>
                            </p:stCondLst>
                            <p:childTnLst>
                              <p:par>
                                <p:cTn fill="hold" nodeType="afterEffect" presetClass="entr" presetID="2" presetSubtype="4">
                                  <p:stCondLst>
                                    <p:cond delay="0"/>
                                  </p:stCondLst>
                                  <p:childTnLst>
                                    <p:set>
                                      <p:cBhvr>
                                        <p:cTn dur="1" fill="hold">
                                          <p:stCondLst>
                                            <p:cond delay="0"/>
                                          </p:stCondLst>
                                        </p:cTn>
                                        <p:tgtEl>
                                          <p:spTgt spid="208">
                                            <p:txEl>
                                              <p:pRg end="8" st="8"/>
                                            </p:txEl>
                                          </p:spTgt>
                                        </p:tgtEl>
                                        <p:attrNameLst>
                                          <p:attrName>style.visibility</p:attrName>
                                        </p:attrNameLst>
                                      </p:cBhvr>
                                      <p:to>
                                        <p:strVal val="visible"/>
                                      </p:to>
                                    </p:set>
                                    <p:anim calcmode="lin" valueType="num">
                                      <p:cBhvr additive="base">
                                        <p:cTn dur="500"/>
                                        <p:tgtEl>
                                          <p:spTgt spid="208">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0" st="0"/>
                                            </p:txEl>
                                          </p:spTgt>
                                        </p:tgtEl>
                                        <p:attrNameLst>
                                          <p:attrName>style.visibility</p:attrName>
                                        </p:attrNameLst>
                                      </p:cBhvr>
                                      <p:to>
                                        <p:strVal val="visible"/>
                                      </p:to>
                                    </p:set>
                                    <p:anim calcmode="lin" valueType="num">
                                      <p:cBhvr additive="base">
                                        <p:cTn dur="500"/>
                                        <p:tgtEl>
                                          <p:spTgt spid="209">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1" st="1"/>
                                            </p:txEl>
                                          </p:spTgt>
                                        </p:tgtEl>
                                        <p:attrNameLst>
                                          <p:attrName>style.visibility</p:attrName>
                                        </p:attrNameLst>
                                      </p:cBhvr>
                                      <p:to>
                                        <p:strVal val="visible"/>
                                      </p:to>
                                    </p:set>
                                    <p:anim calcmode="lin" valueType="num">
                                      <p:cBhvr additive="base">
                                        <p:cTn dur="500"/>
                                        <p:tgtEl>
                                          <p:spTgt spid="209">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2" st="2"/>
                                            </p:txEl>
                                          </p:spTgt>
                                        </p:tgtEl>
                                        <p:attrNameLst>
                                          <p:attrName>style.visibility</p:attrName>
                                        </p:attrNameLst>
                                      </p:cBhvr>
                                      <p:to>
                                        <p:strVal val="visible"/>
                                      </p:to>
                                    </p:set>
                                    <p:anim calcmode="lin" valueType="num">
                                      <p:cBhvr additive="base">
                                        <p:cTn dur="500"/>
                                        <p:tgtEl>
                                          <p:spTgt spid="209">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3" st="3"/>
                                            </p:txEl>
                                          </p:spTgt>
                                        </p:tgtEl>
                                        <p:attrNameLst>
                                          <p:attrName>style.visibility</p:attrName>
                                        </p:attrNameLst>
                                      </p:cBhvr>
                                      <p:to>
                                        <p:strVal val="visible"/>
                                      </p:to>
                                    </p:set>
                                    <p:anim calcmode="lin" valueType="num">
                                      <p:cBhvr additive="base">
                                        <p:cTn dur="500"/>
                                        <p:tgtEl>
                                          <p:spTgt spid="209">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4" st="4"/>
                                            </p:txEl>
                                          </p:spTgt>
                                        </p:tgtEl>
                                        <p:attrNameLst>
                                          <p:attrName>style.visibility</p:attrName>
                                        </p:attrNameLst>
                                      </p:cBhvr>
                                      <p:to>
                                        <p:strVal val="visible"/>
                                      </p:to>
                                    </p:set>
                                    <p:anim calcmode="lin" valueType="num">
                                      <p:cBhvr additive="base">
                                        <p:cTn dur="500"/>
                                        <p:tgtEl>
                                          <p:spTgt spid="209">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5" st="5"/>
                                            </p:txEl>
                                          </p:spTgt>
                                        </p:tgtEl>
                                        <p:attrNameLst>
                                          <p:attrName>style.visibility</p:attrName>
                                        </p:attrNameLst>
                                      </p:cBhvr>
                                      <p:to>
                                        <p:strVal val="visible"/>
                                      </p:to>
                                    </p:set>
                                    <p:anim calcmode="lin" valueType="num">
                                      <p:cBhvr additive="base">
                                        <p:cTn dur="500"/>
                                        <p:tgtEl>
                                          <p:spTgt spid="209">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6" st="6"/>
                                            </p:txEl>
                                          </p:spTgt>
                                        </p:tgtEl>
                                        <p:attrNameLst>
                                          <p:attrName>style.visibility</p:attrName>
                                        </p:attrNameLst>
                                      </p:cBhvr>
                                      <p:to>
                                        <p:strVal val="visible"/>
                                      </p:to>
                                    </p:set>
                                    <p:anim calcmode="lin" valueType="num">
                                      <p:cBhvr additive="base">
                                        <p:cTn dur="500"/>
                                        <p:tgtEl>
                                          <p:spTgt spid="209">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7" st="7"/>
                                            </p:txEl>
                                          </p:spTgt>
                                        </p:tgtEl>
                                        <p:attrNameLst>
                                          <p:attrName>style.visibility</p:attrName>
                                        </p:attrNameLst>
                                      </p:cBhvr>
                                      <p:to>
                                        <p:strVal val="visible"/>
                                      </p:to>
                                    </p:set>
                                    <p:anim calcmode="lin" valueType="num">
                                      <p:cBhvr additive="base">
                                        <p:cTn dur="500"/>
                                        <p:tgtEl>
                                          <p:spTgt spid="209">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09">
                                            <p:txEl>
                                              <p:pRg end="8" st="8"/>
                                            </p:txEl>
                                          </p:spTgt>
                                        </p:tgtEl>
                                        <p:attrNameLst>
                                          <p:attrName>style.visibility</p:attrName>
                                        </p:attrNameLst>
                                      </p:cBhvr>
                                      <p:to>
                                        <p:strVal val="visible"/>
                                      </p:to>
                                    </p:set>
                                    <p:anim calcmode="lin" valueType="num">
                                      <p:cBhvr additive="base">
                                        <p:cTn dur="500"/>
                                        <p:tgtEl>
                                          <p:spTgt spid="209">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750"/>
                            </p:stCondLst>
                            <p:childTnLst>
                              <p:par>
                                <p:cTn fill="hold" nodeType="after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par>
                          <p:cTn fill="hold">
                            <p:stCondLst>
                              <p:cond delay="24250"/>
                            </p:stCondLst>
                            <p:childTnLst>
                              <p:par>
                                <p:cTn fill="hold" nodeType="afterEffect" presetClass="entr" presetID="2" presetSubtype="8">
                                  <p:stCondLst>
                                    <p:cond delay="250"/>
                                  </p:stCondLst>
                                  <p:childTnLst>
                                    <p:set>
                                      <p:cBhvr>
                                        <p:cTn dur="1" fill="hold">
                                          <p:stCondLst>
                                            <p:cond delay="0"/>
                                          </p:stCondLst>
                                        </p:cTn>
                                        <p:tgtEl>
                                          <p:spTgt spid="214">
                                            <p:txEl>
                                              <p:pRg end="0" st="0"/>
                                            </p:txEl>
                                          </p:spTgt>
                                        </p:tgtEl>
                                        <p:attrNameLst>
                                          <p:attrName>style.visibility</p:attrName>
                                        </p:attrNameLst>
                                      </p:cBhvr>
                                      <p:to>
                                        <p:strVal val="visible"/>
                                      </p:to>
                                    </p:set>
                                    <p:anim calcmode="lin" valueType="num">
                                      <p:cBhvr additive="base">
                                        <p:cTn dur="750"/>
                                        <p:tgtEl>
                                          <p:spTgt spid="21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000"/>
                            </p:stCondLst>
                            <p:childTnLst>
                              <p:par>
                                <p:cTn fill="hold" nodeType="afterEffect" presetClass="entr" presetID="2" presetSubtype="8">
                                  <p:stCondLst>
                                    <p:cond delay="250"/>
                                  </p:stCondLst>
                                  <p:childTnLst>
                                    <p:set>
                                      <p:cBhvr>
                                        <p:cTn dur="1" fill="hold">
                                          <p:stCondLst>
                                            <p:cond delay="0"/>
                                          </p:stCondLst>
                                        </p:cTn>
                                        <p:tgtEl>
                                          <p:spTgt spid="214">
                                            <p:txEl>
                                              <p:pRg end="1" st="1"/>
                                            </p:txEl>
                                          </p:spTgt>
                                        </p:tgtEl>
                                        <p:attrNameLst>
                                          <p:attrName>style.visibility</p:attrName>
                                        </p:attrNameLst>
                                      </p:cBhvr>
                                      <p:to>
                                        <p:strVal val="visible"/>
                                      </p:to>
                                    </p:set>
                                    <p:anim calcmode="lin" valueType="num">
                                      <p:cBhvr additive="base">
                                        <p:cTn dur="750"/>
                                        <p:tgtEl>
                                          <p:spTgt spid="21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750"/>
                            </p:stCondLst>
                            <p:childTnLst>
                              <p:par>
                                <p:cTn fill="hold" nodeType="afterEffect" presetClass="entr" presetID="2" presetSubtype="8">
                                  <p:stCondLst>
                                    <p:cond delay="250"/>
                                  </p:stCondLst>
                                  <p:childTnLst>
                                    <p:set>
                                      <p:cBhvr>
                                        <p:cTn dur="1" fill="hold">
                                          <p:stCondLst>
                                            <p:cond delay="0"/>
                                          </p:stCondLst>
                                        </p:cTn>
                                        <p:tgtEl>
                                          <p:spTgt spid="214">
                                            <p:txEl>
                                              <p:pRg end="2" st="2"/>
                                            </p:txEl>
                                          </p:spTgt>
                                        </p:tgtEl>
                                        <p:attrNameLst>
                                          <p:attrName>style.visibility</p:attrName>
                                        </p:attrNameLst>
                                      </p:cBhvr>
                                      <p:to>
                                        <p:strVal val="visible"/>
                                      </p:to>
                                    </p:set>
                                    <p:anim calcmode="lin" valueType="num">
                                      <p:cBhvr additive="base">
                                        <p:cTn dur="750"/>
                                        <p:tgtEl>
                                          <p:spTgt spid="21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500"/>
                            </p:stCondLst>
                            <p:childTnLst>
                              <p:par>
                                <p:cTn fill="hold" nodeType="afterEffect" presetClass="entr" presetID="2" presetSubtype="8">
                                  <p:stCondLst>
                                    <p:cond delay="250"/>
                                  </p:stCondLst>
                                  <p:childTnLst>
                                    <p:set>
                                      <p:cBhvr>
                                        <p:cTn dur="1" fill="hold">
                                          <p:stCondLst>
                                            <p:cond delay="0"/>
                                          </p:stCondLst>
                                        </p:cTn>
                                        <p:tgtEl>
                                          <p:spTgt spid="214">
                                            <p:txEl>
                                              <p:pRg end="3" st="3"/>
                                            </p:txEl>
                                          </p:spTgt>
                                        </p:tgtEl>
                                        <p:attrNameLst>
                                          <p:attrName>style.visibility</p:attrName>
                                        </p:attrNameLst>
                                      </p:cBhvr>
                                      <p:to>
                                        <p:strVal val="visible"/>
                                      </p:to>
                                    </p:set>
                                    <p:anim calcmode="lin" valueType="num">
                                      <p:cBhvr additive="base">
                                        <p:cTn dur="750"/>
                                        <p:tgtEl>
                                          <p:spTgt spid="21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250"/>
                            </p:stCondLst>
                            <p:childTnLst>
                              <p:par>
                                <p:cTn fill="hold" nodeType="afterEffect" presetClass="entr" presetID="2" presetSubtype="8">
                                  <p:stCondLst>
                                    <p:cond delay="250"/>
                                  </p:stCondLst>
                                  <p:childTnLst>
                                    <p:set>
                                      <p:cBhvr>
                                        <p:cTn dur="1" fill="hold">
                                          <p:stCondLst>
                                            <p:cond delay="0"/>
                                          </p:stCondLst>
                                        </p:cTn>
                                        <p:tgtEl>
                                          <p:spTgt spid="214">
                                            <p:txEl>
                                              <p:pRg end="4" st="4"/>
                                            </p:txEl>
                                          </p:spTgt>
                                        </p:tgtEl>
                                        <p:attrNameLst>
                                          <p:attrName>style.visibility</p:attrName>
                                        </p:attrNameLst>
                                      </p:cBhvr>
                                      <p:to>
                                        <p:strVal val="visible"/>
                                      </p:to>
                                    </p:set>
                                    <p:anim calcmode="lin" valueType="num">
                                      <p:cBhvr additive="base">
                                        <p:cTn dur="750"/>
                                        <p:tgtEl>
                                          <p:spTgt spid="21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000"/>
                            </p:stCondLst>
                            <p:childTnLst>
                              <p:par>
                                <p:cTn fill="hold" nodeType="afterEffect" presetClass="entr" presetID="2" presetSubtype="8">
                                  <p:stCondLst>
                                    <p:cond delay="250"/>
                                  </p:stCondLst>
                                  <p:childTnLst>
                                    <p:set>
                                      <p:cBhvr>
                                        <p:cTn dur="1" fill="hold">
                                          <p:stCondLst>
                                            <p:cond delay="0"/>
                                          </p:stCondLst>
                                        </p:cTn>
                                        <p:tgtEl>
                                          <p:spTgt spid="214">
                                            <p:txEl>
                                              <p:pRg end="5" st="5"/>
                                            </p:txEl>
                                          </p:spTgt>
                                        </p:tgtEl>
                                        <p:attrNameLst>
                                          <p:attrName>style.visibility</p:attrName>
                                        </p:attrNameLst>
                                      </p:cBhvr>
                                      <p:to>
                                        <p:strVal val="visible"/>
                                      </p:to>
                                    </p:set>
                                    <p:anim calcmode="lin" valueType="num">
                                      <p:cBhvr additive="base">
                                        <p:cTn dur="750"/>
                                        <p:tgtEl>
                                          <p:spTgt spid="21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750"/>
                            </p:stCondLst>
                            <p:childTnLst>
                              <p:par>
                                <p:cTn fill="hold" nodeType="afterEffect" presetClass="entr" presetID="2" presetSubtype="8">
                                  <p:stCondLst>
                                    <p:cond delay="250"/>
                                  </p:stCondLst>
                                  <p:childTnLst>
                                    <p:set>
                                      <p:cBhvr>
                                        <p:cTn dur="1" fill="hold">
                                          <p:stCondLst>
                                            <p:cond delay="0"/>
                                          </p:stCondLst>
                                        </p:cTn>
                                        <p:tgtEl>
                                          <p:spTgt spid="214">
                                            <p:txEl>
                                              <p:pRg end="6" st="6"/>
                                            </p:txEl>
                                          </p:spTgt>
                                        </p:tgtEl>
                                        <p:attrNameLst>
                                          <p:attrName>style.visibility</p:attrName>
                                        </p:attrNameLst>
                                      </p:cBhvr>
                                      <p:to>
                                        <p:strVal val="visible"/>
                                      </p:to>
                                    </p:set>
                                    <p:anim calcmode="lin" valueType="num">
                                      <p:cBhvr additive="base">
                                        <p:cTn dur="750"/>
                                        <p:tgtEl>
                                          <p:spTgt spid="21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500"/>
                            </p:stCondLst>
                            <p:childTnLst>
                              <p:par>
                                <p:cTn fill="hold" nodeType="afterEffect" presetClass="entr" presetID="2" presetSubtype="8">
                                  <p:stCondLst>
                                    <p:cond delay="250"/>
                                  </p:stCondLst>
                                  <p:childTnLst>
                                    <p:set>
                                      <p:cBhvr>
                                        <p:cTn dur="1" fill="hold">
                                          <p:stCondLst>
                                            <p:cond delay="0"/>
                                          </p:stCondLst>
                                        </p:cTn>
                                        <p:tgtEl>
                                          <p:spTgt spid="214">
                                            <p:txEl>
                                              <p:pRg end="7" st="7"/>
                                            </p:txEl>
                                          </p:spTgt>
                                        </p:tgtEl>
                                        <p:attrNameLst>
                                          <p:attrName>style.visibility</p:attrName>
                                        </p:attrNameLst>
                                      </p:cBhvr>
                                      <p:to>
                                        <p:strVal val="visible"/>
                                      </p:to>
                                    </p:set>
                                    <p:anim calcmode="lin" valueType="num">
                                      <p:cBhvr additive="base">
                                        <p:cTn dur="750"/>
                                        <p:tgtEl>
                                          <p:spTgt spid="21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250"/>
                            </p:stCondLst>
                            <p:childTnLst>
                              <p:par>
                                <p:cTn fill="hold" nodeType="afterEffect" presetClass="entr" presetID="2" presetSubtype="8">
                                  <p:stCondLst>
                                    <p:cond delay="250"/>
                                  </p:stCondLst>
                                  <p:childTnLst>
                                    <p:set>
                                      <p:cBhvr>
                                        <p:cTn dur="1" fill="hold">
                                          <p:stCondLst>
                                            <p:cond delay="0"/>
                                          </p:stCondLst>
                                        </p:cTn>
                                        <p:tgtEl>
                                          <p:spTgt spid="214">
                                            <p:txEl>
                                              <p:pRg end="8" st="8"/>
                                            </p:txEl>
                                          </p:spTgt>
                                        </p:tgtEl>
                                        <p:attrNameLst>
                                          <p:attrName>style.visibility</p:attrName>
                                        </p:attrNameLst>
                                      </p:cBhvr>
                                      <p:to>
                                        <p:strVal val="visible"/>
                                      </p:to>
                                    </p:set>
                                    <p:anim calcmode="lin" valueType="num">
                                      <p:cBhvr additive="base">
                                        <p:cTn dur="750"/>
                                        <p:tgtEl>
                                          <p:spTgt spid="214">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202"/>
                                        </p:tgtEl>
                                        <p:attrNameLst>
                                          <p:attrName>style.visibility</p:attrName>
                                        </p:attrNameLst>
                                      </p:cBhvr>
                                      <p:to>
                                        <p:strVal val="visible"/>
                                      </p:to>
                                    </p:set>
                                    <p:anim calcmode="lin" valueType="num">
                                      <p:cBhvr additive="base">
                                        <p:cTn dur="750"/>
                                        <p:tgtEl>
                                          <p:spTgt spid="202"/>
                                        </p:tgtEl>
                                        <p:attrNameLst>
                                          <p:attrName>ppt_x</p:attrName>
                                        </p:attrNameLst>
                                      </p:cBhvr>
                                      <p:tavLst>
                                        <p:tav fmla="" tm="0">
                                          <p:val>
                                            <p:strVal val="#ppt_x-1"/>
                                          </p:val>
                                        </p:tav>
                                        <p:tav fmla="" tm="100000">
                                          <p:val>
                                            <p:strVal val="#ppt_x"/>
                                          </p:val>
                                        </p:tav>
                                      </p:tavLst>
                                    </p:anim>
                                  </p:childTnLst>
                                </p:cTn>
                              </p:par>
                            </p:childTnLst>
                          </p:cTn>
                        </p:par>
                        <p:par>
                          <p:cTn fill="hold">
                            <p:stCondLst>
                              <p:cond delay="31000"/>
                            </p:stCondLst>
                            <p:childTnLst>
                              <p:par>
                                <p:cTn fill="hold" nodeType="afterEffect" presetClass="entr" presetID="2" presetSubtype="4">
                                  <p:stCondLst>
                                    <p:cond delay="0"/>
                                  </p:stCondLst>
                                  <p:childTnLst>
                                    <p:set>
                                      <p:cBhvr>
                                        <p:cTn dur="1" fill="hold">
                                          <p:stCondLst>
                                            <p:cond delay="0"/>
                                          </p:stCondLst>
                                        </p:cTn>
                                        <p:tgtEl>
                                          <p:spTgt spid="210">
                                            <p:txEl>
                                              <p:pRg end="0" st="0"/>
                                            </p:txEl>
                                          </p:spTgt>
                                        </p:tgtEl>
                                        <p:attrNameLst>
                                          <p:attrName>style.visibility</p:attrName>
                                        </p:attrNameLst>
                                      </p:cBhvr>
                                      <p:to>
                                        <p:strVal val="visible"/>
                                      </p:to>
                                    </p:set>
                                    <p:anim calcmode="lin" valueType="num">
                                      <p:cBhvr additive="base">
                                        <p:cTn dur="500"/>
                                        <p:tgtEl>
                                          <p:spTgt spid="210">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500"/>
                            </p:stCondLst>
                            <p:childTnLst>
                              <p:par>
                                <p:cTn fill="hold" nodeType="afterEffect" presetClass="entr" presetID="2" presetSubtype="4">
                                  <p:stCondLst>
                                    <p:cond delay="0"/>
                                  </p:stCondLst>
                                  <p:childTnLst>
                                    <p:set>
                                      <p:cBhvr>
                                        <p:cTn dur="1" fill="hold">
                                          <p:stCondLst>
                                            <p:cond delay="0"/>
                                          </p:stCondLst>
                                        </p:cTn>
                                        <p:tgtEl>
                                          <p:spTgt spid="210">
                                            <p:txEl>
                                              <p:pRg end="1" st="1"/>
                                            </p:txEl>
                                          </p:spTgt>
                                        </p:tgtEl>
                                        <p:attrNameLst>
                                          <p:attrName>style.visibility</p:attrName>
                                        </p:attrNameLst>
                                      </p:cBhvr>
                                      <p:to>
                                        <p:strVal val="visible"/>
                                      </p:to>
                                    </p:set>
                                    <p:anim calcmode="lin" valueType="num">
                                      <p:cBhvr additive="base">
                                        <p:cTn dur="500"/>
                                        <p:tgtEl>
                                          <p:spTgt spid="210">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000"/>
                            </p:stCondLst>
                            <p:childTnLst>
                              <p:par>
                                <p:cTn fill="hold" nodeType="afterEffect" presetClass="entr" presetID="2" presetSubtype="4">
                                  <p:stCondLst>
                                    <p:cond delay="0"/>
                                  </p:stCondLst>
                                  <p:childTnLst>
                                    <p:set>
                                      <p:cBhvr>
                                        <p:cTn dur="1" fill="hold">
                                          <p:stCondLst>
                                            <p:cond delay="0"/>
                                          </p:stCondLst>
                                        </p:cTn>
                                        <p:tgtEl>
                                          <p:spTgt spid="210">
                                            <p:txEl>
                                              <p:pRg end="2" st="2"/>
                                            </p:txEl>
                                          </p:spTgt>
                                        </p:tgtEl>
                                        <p:attrNameLst>
                                          <p:attrName>style.visibility</p:attrName>
                                        </p:attrNameLst>
                                      </p:cBhvr>
                                      <p:to>
                                        <p:strVal val="visible"/>
                                      </p:to>
                                    </p:set>
                                    <p:anim calcmode="lin" valueType="num">
                                      <p:cBhvr additive="base">
                                        <p:cTn dur="500"/>
                                        <p:tgtEl>
                                          <p:spTgt spid="210">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500"/>
                            </p:stCondLst>
                            <p:childTnLst>
                              <p:par>
                                <p:cTn fill="hold" nodeType="afterEffect" presetClass="entr" presetID="2" presetSubtype="4">
                                  <p:stCondLst>
                                    <p:cond delay="0"/>
                                  </p:stCondLst>
                                  <p:childTnLst>
                                    <p:set>
                                      <p:cBhvr>
                                        <p:cTn dur="1" fill="hold">
                                          <p:stCondLst>
                                            <p:cond delay="0"/>
                                          </p:stCondLst>
                                        </p:cTn>
                                        <p:tgtEl>
                                          <p:spTgt spid="210">
                                            <p:txEl>
                                              <p:pRg end="3" st="3"/>
                                            </p:txEl>
                                          </p:spTgt>
                                        </p:tgtEl>
                                        <p:attrNameLst>
                                          <p:attrName>style.visibility</p:attrName>
                                        </p:attrNameLst>
                                      </p:cBhvr>
                                      <p:to>
                                        <p:strVal val="visible"/>
                                      </p:to>
                                    </p:set>
                                    <p:anim calcmode="lin" valueType="num">
                                      <p:cBhvr additive="base">
                                        <p:cTn dur="500"/>
                                        <p:tgtEl>
                                          <p:spTgt spid="210">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000"/>
                            </p:stCondLst>
                            <p:childTnLst>
                              <p:par>
                                <p:cTn fill="hold" nodeType="afterEffect" presetClass="entr" presetID="2" presetSubtype="4">
                                  <p:stCondLst>
                                    <p:cond delay="0"/>
                                  </p:stCondLst>
                                  <p:childTnLst>
                                    <p:set>
                                      <p:cBhvr>
                                        <p:cTn dur="1" fill="hold">
                                          <p:stCondLst>
                                            <p:cond delay="0"/>
                                          </p:stCondLst>
                                        </p:cTn>
                                        <p:tgtEl>
                                          <p:spTgt spid="210">
                                            <p:txEl>
                                              <p:pRg end="4" st="4"/>
                                            </p:txEl>
                                          </p:spTgt>
                                        </p:tgtEl>
                                        <p:attrNameLst>
                                          <p:attrName>style.visibility</p:attrName>
                                        </p:attrNameLst>
                                      </p:cBhvr>
                                      <p:to>
                                        <p:strVal val="visible"/>
                                      </p:to>
                                    </p:set>
                                    <p:anim calcmode="lin" valueType="num">
                                      <p:cBhvr additive="base">
                                        <p:cTn dur="500"/>
                                        <p:tgtEl>
                                          <p:spTgt spid="210">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500"/>
                            </p:stCondLst>
                            <p:childTnLst>
                              <p:par>
                                <p:cTn fill="hold" nodeType="afterEffect" presetClass="entr" presetID="2" presetSubtype="4">
                                  <p:stCondLst>
                                    <p:cond delay="0"/>
                                  </p:stCondLst>
                                  <p:childTnLst>
                                    <p:set>
                                      <p:cBhvr>
                                        <p:cTn dur="1" fill="hold">
                                          <p:stCondLst>
                                            <p:cond delay="0"/>
                                          </p:stCondLst>
                                        </p:cTn>
                                        <p:tgtEl>
                                          <p:spTgt spid="210">
                                            <p:txEl>
                                              <p:pRg end="5" st="5"/>
                                            </p:txEl>
                                          </p:spTgt>
                                        </p:tgtEl>
                                        <p:attrNameLst>
                                          <p:attrName>style.visibility</p:attrName>
                                        </p:attrNameLst>
                                      </p:cBhvr>
                                      <p:to>
                                        <p:strVal val="visible"/>
                                      </p:to>
                                    </p:set>
                                    <p:anim calcmode="lin" valueType="num">
                                      <p:cBhvr additive="base">
                                        <p:cTn dur="500"/>
                                        <p:tgtEl>
                                          <p:spTgt spid="210">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4000"/>
                            </p:stCondLst>
                            <p:childTnLst>
                              <p:par>
                                <p:cTn fill="hold" nodeType="afterEffect" presetClass="entr" presetID="2" presetSubtype="4">
                                  <p:stCondLst>
                                    <p:cond delay="0"/>
                                  </p:stCondLst>
                                  <p:childTnLst>
                                    <p:set>
                                      <p:cBhvr>
                                        <p:cTn dur="1" fill="hold">
                                          <p:stCondLst>
                                            <p:cond delay="0"/>
                                          </p:stCondLst>
                                        </p:cTn>
                                        <p:tgtEl>
                                          <p:spTgt spid="210">
                                            <p:txEl>
                                              <p:pRg end="6" st="6"/>
                                            </p:txEl>
                                          </p:spTgt>
                                        </p:tgtEl>
                                        <p:attrNameLst>
                                          <p:attrName>style.visibility</p:attrName>
                                        </p:attrNameLst>
                                      </p:cBhvr>
                                      <p:to>
                                        <p:strVal val="visible"/>
                                      </p:to>
                                    </p:set>
                                    <p:anim calcmode="lin" valueType="num">
                                      <p:cBhvr additive="base">
                                        <p:cTn dur="500"/>
                                        <p:tgtEl>
                                          <p:spTgt spid="210">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4500"/>
                            </p:stCondLst>
                            <p:childTnLst>
                              <p:par>
                                <p:cTn fill="hold" nodeType="afterEffect" presetClass="entr" presetID="2" presetSubtype="4">
                                  <p:stCondLst>
                                    <p:cond delay="0"/>
                                  </p:stCondLst>
                                  <p:childTnLst>
                                    <p:set>
                                      <p:cBhvr>
                                        <p:cTn dur="1" fill="hold">
                                          <p:stCondLst>
                                            <p:cond delay="0"/>
                                          </p:stCondLst>
                                        </p:cTn>
                                        <p:tgtEl>
                                          <p:spTgt spid="210">
                                            <p:txEl>
                                              <p:pRg end="7" st="7"/>
                                            </p:txEl>
                                          </p:spTgt>
                                        </p:tgtEl>
                                        <p:attrNameLst>
                                          <p:attrName>style.visibility</p:attrName>
                                        </p:attrNameLst>
                                      </p:cBhvr>
                                      <p:to>
                                        <p:strVal val="visible"/>
                                      </p:to>
                                    </p:set>
                                    <p:anim calcmode="lin" valueType="num">
                                      <p:cBhvr additive="base">
                                        <p:cTn dur="500"/>
                                        <p:tgtEl>
                                          <p:spTgt spid="210">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5000"/>
                            </p:stCondLst>
                            <p:childTnLst>
                              <p:par>
                                <p:cTn fill="hold" nodeType="afterEffect" presetClass="entr" presetID="2" presetSubtype="4">
                                  <p:stCondLst>
                                    <p:cond delay="0"/>
                                  </p:stCondLst>
                                  <p:childTnLst>
                                    <p:set>
                                      <p:cBhvr>
                                        <p:cTn dur="1" fill="hold">
                                          <p:stCondLst>
                                            <p:cond delay="0"/>
                                          </p:stCondLst>
                                        </p:cTn>
                                        <p:tgtEl>
                                          <p:spTgt spid="210">
                                            <p:txEl>
                                              <p:pRg end="8" st="8"/>
                                            </p:txEl>
                                          </p:spTgt>
                                        </p:tgtEl>
                                        <p:attrNameLst>
                                          <p:attrName>style.visibility</p:attrName>
                                        </p:attrNameLst>
                                      </p:cBhvr>
                                      <p:to>
                                        <p:strVal val="visible"/>
                                      </p:to>
                                    </p:set>
                                    <p:anim calcmode="lin" valueType="num">
                                      <p:cBhvr additive="base">
                                        <p:cTn dur="500"/>
                                        <p:tgtEl>
                                          <p:spTgt spid="210">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0" st="0"/>
                                            </p:txEl>
                                          </p:spTgt>
                                        </p:tgtEl>
                                        <p:attrNameLst>
                                          <p:attrName>style.visibility</p:attrName>
                                        </p:attrNameLst>
                                      </p:cBhvr>
                                      <p:to>
                                        <p:strVal val="visible"/>
                                      </p:to>
                                    </p:set>
                                    <p:anim calcmode="lin" valueType="num">
                                      <p:cBhvr additive="base">
                                        <p:cTn dur="500"/>
                                        <p:tgtEl>
                                          <p:spTgt spid="211">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1" st="1"/>
                                            </p:txEl>
                                          </p:spTgt>
                                        </p:tgtEl>
                                        <p:attrNameLst>
                                          <p:attrName>style.visibility</p:attrName>
                                        </p:attrNameLst>
                                      </p:cBhvr>
                                      <p:to>
                                        <p:strVal val="visible"/>
                                      </p:to>
                                    </p:set>
                                    <p:anim calcmode="lin" valueType="num">
                                      <p:cBhvr additive="base">
                                        <p:cTn dur="500"/>
                                        <p:tgtEl>
                                          <p:spTgt spid="211">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2" st="2"/>
                                            </p:txEl>
                                          </p:spTgt>
                                        </p:tgtEl>
                                        <p:attrNameLst>
                                          <p:attrName>style.visibility</p:attrName>
                                        </p:attrNameLst>
                                      </p:cBhvr>
                                      <p:to>
                                        <p:strVal val="visible"/>
                                      </p:to>
                                    </p:set>
                                    <p:anim calcmode="lin" valueType="num">
                                      <p:cBhvr additive="base">
                                        <p:cTn dur="500"/>
                                        <p:tgtEl>
                                          <p:spTgt spid="211">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3" st="3"/>
                                            </p:txEl>
                                          </p:spTgt>
                                        </p:tgtEl>
                                        <p:attrNameLst>
                                          <p:attrName>style.visibility</p:attrName>
                                        </p:attrNameLst>
                                      </p:cBhvr>
                                      <p:to>
                                        <p:strVal val="visible"/>
                                      </p:to>
                                    </p:set>
                                    <p:anim calcmode="lin" valueType="num">
                                      <p:cBhvr additive="base">
                                        <p:cTn dur="500"/>
                                        <p:tgtEl>
                                          <p:spTgt spid="211">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4" st="4"/>
                                            </p:txEl>
                                          </p:spTgt>
                                        </p:tgtEl>
                                        <p:attrNameLst>
                                          <p:attrName>style.visibility</p:attrName>
                                        </p:attrNameLst>
                                      </p:cBhvr>
                                      <p:to>
                                        <p:strVal val="visible"/>
                                      </p:to>
                                    </p:set>
                                    <p:anim calcmode="lin" valueType="num">
                                      <p:cBhvr additive="base">
                                        <p:cTn dur="500"/>
                                        <p:tgtEl>
                                          <p:spTgt spid="211">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5" st="5"/>
                                            </p:txEl>
                                          </p:spTgt>
                                        </p:tgtEl>
                                        <p:attrNameLst>
                                          <p:attrName>style.visibility</p:attrName>
                                        </p:attrNameLst>
                                      </p:cBhvr>
                                      <p:to>
                                        <p:strVal val="visible"/>
                                      </p:to>
                                    </p:set>
                                    <p:anim calcmode="lin" valueType="num">
                                      <p:cBhvr additive="base">
                                        <p:cTn dur="500"/>
                                        <p:tgtEl>
                                          <p:spTgt spid="211">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6" st="6"/>
                                            </p:txEl>
                                          </p:spTgt>
                                        </p:tgtEl>
                                        <p:attrNameLst>
                                          <p:attrName>style.visibility</p:attrName>
                                        </p:attrNameLst>
                                      </p:cBhvr>
                                      <p:to>
                                        <p:strVal val="visible"/>
                                      </p:to>
                                    </p:set>
                                    <p:anim calcmode="lin" valueType="num">
                                      <p:cBhvr additive="base">
                                        <p:cTn dur="500"/>
                                        <p:tgtEl>
                                          <p:spTgt spid="211">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7" st="7"/>
                                            </p:txEl>
                                          </p:spTgt>
                                        </p:tgtEl>
                                        <p:attrNameLst>
                                          <p:attrName>style.visibility</p:attrName>
                                        </p:attrNameLst>
                                      </p:cBhvr>
                                      <p:to>
                                        <p:strVal val="visible"/>
                                      </p:to>
                                    </p:set>
                                    <p:anim calcmode="lin" valueType="num">
                                      <p:cBhvr additive="base">
                                        <p:cTn dur="500"/>
                                        <p:tgtEl>
                                          <p:spTgt spid="211">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11">
                                            <p:txEl>
                                              <p:pRg end="8" st="8"/>
                                            </p:txEl>
                                          </p:spTgt>
                                        </p:tgtEl>
                                        <p:attrNameLst>
                                          <p:attrName>style.visibility</p:attrName>
                                        </p:attrNameLst>
                                      </p:cBhvr>
                                      <p:to>
                                        <p:strVal val="visible"/>
                                      </p:to>
                                    </p:set>
                                    <p:anim calcmode="lin" valueType="num">
                                      <p:cBhvr additive="base">
                                        <p:cTn dur="500"/>
                                        <p:tgtEl>
                                          <p:spTgt spid="211">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5500"/>
                            </p:stCondLst>
                            <p:childTnLst>
                              <p:par>
                                <p:cTn fill="hold" nodeType="after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2">
  <p:cSld name="Timeline 2">
    <p:spTree>
      <p:nvGrpSpPr>
        <p:cNvPr id="215" name="Shape 215"/>
        <p:cNvGrpSpPr/>
        <p:nvPr/>
      </p:nvGrpSpPr>
      <p:grpSpPr>
        <a:xfrm>
          <a:off x="0" y="0"/>
          <a:ext cx="0" cy="0"/>
          <a:chOff x="0" y="0"/>
          <a:chExt cx="0" cy="0"/>
        </a:xfrm>
      </p:grpSpPr>
      <p:sp>
        <p:nvSpPr>
          <p:cNvPr id="216" name="Google Shape;216;p9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9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18" name="Google Shape;218;p91"/>
          <p:cNvSpPr txBox="1"/>
          <p:nvPr>
            <p:ph type="title"/>
          </p:nvPr>
        </p:nvSpPr>
        <p:spPr>
          <a:xfrm>
            <a:off x="0" y="323558"/>
            <a:ext cx="18288001" cy="379827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lt1"/>
              </a:buClr>
              <a:buSzPts val="25000"/>
              <a:buFont typeface="Roboto"/>
              <a:buNone/>
              <a:defRPr b="1" sz="25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9" name="Google Shape;219;p91"/>
          <p:cNvSpPr/>
          <p:nvPr/>
        </p:nvSpPr>
        <p:spPr>
          <a:xfrm>
            <a:off x="3631809"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20" name="Google Shape;220;p91"/>
          <p:cNvSpPr/>
          <p:nvPr/>
        </p:nvSpPr>
        <p:spPr>
          <a:xfrm>
            <a:off x="8961120"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21" name="Google Shape;221;p91"/>
          <p:cNvSpPr/>
          <p:nvPr/>
        </p:nvSpPr>
        <p:spPr>
          <a:xfrm>
            <a:off x="14349070"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222" name="Google Shape;222;p91"/>
          <p:cNvCxnSpPr>
            <a:stCxn id="219" idx="3"/>
            <a:endCxn id="220" idx="1"/>
          </p:cNvCxnSpPr>
          <p:nvPr/>
        </p:nvCxnSpPr>
        <p:spPr>
          <a:xfrm>
            <a:off x="3997569" y="5873433"/>
            <a:ext cx="4963500" cy="0"/>
          </a:xfrm>
          <a:prstGeom prst="straightConnector1">
            <a:avLst/>
          </a:prstGeom>
          <a:noFill/>
          <a:ln cap="flat" cmpd="sng" w="12700">
            <a:solidFill>
              <a:schemeClr val="accent1"/>
            </a:solidFill>
            <a:prstDash val="solid"/>
            <a:miter lim="800000"/>
            <a:headEnd len="sm" w="sm" type="none"/>
            <a:tailEnd len="sm" w="sm" type="none"/>
          </a:ln>
        </p:spPr>
      </p:cxnSp>
      <p:cxnSp>
        <p:nvCxnSpPr>
          <p:cNvPr id="223" name="Google Shape;223;p91"/>
          <p:cNvCxnSpPr>
            <a:stCxn id="220" idx="3"/>
            <a:endCxn id="221" idx="1"/>
          </p:cNvCxnSpPr>
          <p:nvPr/>
        </p:nvCxnSpPr>
        <p:spPr>
          <a:xfrm>
            <a:off x="9326880" y="5873433"/>
            <a:ext cx="5022300" cy="0"/>
          </a:xfrm>
          <a:prstGeom prst="straightConnector1">
            <a:avLst/>
          </a:prstGeom>
          <a:noFill/>
          <a:ln cap="flat" cmpd="sng" w="12700">
            <a:solidFill>
              <a:schemeClr val="accent1"/>
            </a:solidFill>
            <a:prstDash val="solid"/>
            <a:miter lim="800000"/>
            <a:headEnd len="sm" w="sm" type="none"/>
            <a:tailEnd len="sm" w="sm" type="none"/>
          </a:ln>
        </p:spPr>
      </p:cxnSp>
      <p:cxnSp>
        <p:nvCxnSpPr>
          <p:cNvPr id="224" name="Google Shape;224;p91"/>
          <p:cNvCxnSpPr>
            <a:stCxn id="221" idx="3"/>
          </p:cNvCxnSpPr>
          <p:nvPr/>
        </p:nvCxnSpPr>
        <p:spPr>
          <a:xfrm>
            <a:off x="14714830" y="5873433"/>
            <a:ext cx="3573300" cy="0"/>
          </a:xfrm>
          <a:prstGeom prst="straightConnector1">
            <a:avLst/>
          </a:prstGeom>
          <a:noFill/>
          <a:ln cap="flat" cmpd="sng" w="12700">
            <a:solidFill>
              <a:schemeClr val="accent1"/>
            </a:solidFill>
            <a:prstDash val="solid"/>
            <a:miter lim="800000"/>
            <a:headEnd len="sm" w="sm" type="none"/>
            <a:tailEnd len="sm" w="sm" type="none"/>
          </a:ln>
        </p:spPr>
      </p:cxnSp>
      <p:sp>
        <p:nvSpPr>
          <p:cNvPr id="225" name="Google Shape;225;p91"/>
          <p:cNvSpPr txBox="1"/>
          <p:nvPr>
            <p:ph idx="1" type="body"/>
          </p:nvPr>
        </p:nvSpPr>
        <p:spPr>
          <a:xfrm>
            <a:off x="1283286" y="6239193"/>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26" name="Google Shape;226;p91"/>
          <p:cNvSpPr txBox="1"/>
          <p:nvPr>
            <p:ph idx="2" type="body"/>
          </p:nvPr>
        </p:nvSpPr>
        <p:spPr>
          <a:xfrm>
            <a:off x="1579509" y="6761713"/>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27" name="Google Shape;227;p91"/>
          <p:cNvSpPr txBox="1"/>
          <p:nvPr>
            <p:ph idx="3" type="body"/>
          </p:nvPr>
        </p:nvSpPr>
        <p:spPr>
          <a:xfrm>
            <a:off x="6612597" y="6218263"/>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28" name="Google Shape;228;p91"/>
          <p:cNvSpPr txBox="1"/>
          <p:nvPr>
            <p:ph idx="4" type="body"/>
          </p:nvPr>
        </p:nvSpPr>
        <p:spPr>
          <a:xfrm>
            <a:off x="6908820" y="6740783"/>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29" name="Google Shape;229;p91"/>
          <p:cNvSpPr txBox="1"/>
          <p:nvPr>
            <p:ph idx="5" type="body"/>
          </p:nvPr>
        </p:nvSpPr>
        <p:spPr>
          <a:xfrm>
            <a:off x="11998180" y="6228728"/>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30" name="Google Shape;230;p91"/>
          <p:cNvSpPr txBox="1"/>
          <p:nvPr>
            <p:ph idx="6" type="body"/>
          </p:nvPr>
        </p:nvSpPr>
        <p:spPr>
          <a:xfrm>
            <a:off x="12294403" y="6751248"/>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31" name="Google Shape;231;p91"/>
          <p:cNvSpPr txBox="1"/>
          <p:nvPr>
            <p:ph idx="7" type="body"/>
          </p:nvPr>
        </p:nvSpPr>
        <p:spPr>
          <a:xfrm>
            <a:off x="1283286" y="4616219"/>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32" name="Google Shape;232;p91"/>
          <p:cNvSpPr txBox="1"/>
          <p:nvPr>
            <p:ph idx="8" type="body"/>
          </p:nvPr>
        </p:nvSpPr>
        <p:spPr>
          <a:xfrm>
            <a:off x="6612597" y="4595289"/>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33" name="Google Shape;233;p91"/>
          <p:cNvSpPr txBox="1"/>
          <p:nvPr>
            <p:ph idx="9" type="body"/>
          </p:nvPr>
        </p:nvSpPr>
        <p:spPr>
          <a:xfrm>
            <a:off x="11998180" y="4605754"/>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234" name="Google Shape;234;p91"/>
          <p:cNvCxnSpPr>
            <a:endCxn id="219" idx="1"/>
          </p:cNvCxnSpPr>
          <p:nvPr/>
        </p:nvCxnSpPr>
        <p:spPr>
          <a:xfrm>
            <a:off x="9" y="5873433"/>
            <a:ext cx="36318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750"/>
                                        <p:tgtEl>
                                          <p:spTgt spid="218"/>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231">
                                            <p:txEl>
                                              <p:pRg end="0" st="0"/>
                                            </p:txEl>
                                          </p:spTgt>
                                        </p:tgtEl>
                                        <p:attrNameLst>
                                          <p:attrName>style.visibility</p:attrName>
                                        </p:attrNameLst>
                                      </p:cBhvr>
                                      <p:to>
                                        <p:strVal val="visible"/>
                                      </p:to>
                                    </p:set>
                                    <p:anim calcmode="lin" valueType="num">
                                      <p:cBhvr additive="base">
                                        <p:cTn dur="750"/>
                                        <p:tgtEl>
                                          <p:spTgt spid="231">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231">
                                            <p:txEl>
                                              <p:pRg end="1" st="1"/>
                                            </p:txEl>
                                          </p:spTgt>
                                        </p:tgtEl>
                                        <p:attrNameLst>
                                          <p:attrName>style.visibility</p:attrName>
                                        </p:attrNameLst>
                                      </p:cBhvr>
                                      <p:to>
                                        <p:strVal val="visible"/>
                                      </p:to>
                                    </p:set>
                                    <p:anim calcmode="lin" valueType="num">
                                      <p:cBhvr additive="base">
                                        <p:cTn dur="750"/>
                                        <p:tgtEl>
                                          <p:spTgt spid="231">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231">
                                            <p:txEl>
                                              <p:pRg end="2" st="2"/>
                                            </p:txEl>
                                          </p:spTgt>
                                        </p:tgtEl>
                                        <p:attrNameLst>
                                          <p:attrName>style.visibility</p:attrName>
                                        </p:attrNameLst>
                                      </p:cBhvr>
                                      <p:to>
                                        <p:strVal val="visible"/>
                                      </p:to>
                                    </p:set>
                                    <p:anim calcmode="lin" valueType="num">
                                      <p:cBhvr additive="base">
                                        <p:cTn dur="750"/>
                                        <p:tgtEl>
                                          <p:spTgt spid="231">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231">
                                            <p:txEl>
                                              <p:pRg end="3" st="3"/>
                                            </p:txEl>
                                          </p:spTgt>
                                        </p:tgtEl>
                                        <p:attrNameLst>
                                          <p:attrName>style.visibility</p:attrName>
                                        </p:attrNameLst>
                                      </p:cBhvr>
                                      <p:to>
                                        <p:strVal val="visible"/>
                                      </p:to>
                                    </p:set>
                                    <p:anim calcmode="lin" valueType="num">
                                      <p:cBhvr additive="base">
                                        <p:cTn dur="750"/>
                                        <p:tgtEl>
                                          <p:spTgt spid="231">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231">
                                            <p:txEl>
                                              <p:pRg end="4" st="4"/>
                                            </p:txEl>
                                          </p:spTgt>
                                        </p:tgtEl>
                                        <p:attrNameLst>
                                          <p:attrName>style.visibility</p:attrName>
                                        </p:attrNameLst>
                                      </p:cBhvr>
                                      <p:to>
                                        <p:strVal val="visible"/>
                                      </p:to>
                                    </p:set>
                                    <p:anim calcmode="lin" valueType="num">
                                      <p:cBhvr additive="base">
                                        <p:cTn dur="750"/>
                                        <p:tgtEl>
                                          <p:spTgt spid="231">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231">
                                            <p:txEl>
                                              <p:pRg end="5" st="5"/>
                                            </p:txEl>
                                          </p:spTgt>
                                        </p:tgtEl>
                                        <p:attrNameLst>
                                          <p:attrName>style.visibility</p:attrName>
                                        </p:attrNameLst>
                                      </p:cBhvr>
                                      <p:to>
                                        <p:strVal val="visible"/>
                                      </p:to>
                                    </p:set>
                                    <p:anim calcmode="lin" valueType="num">
                                      <p:cBhvr additive="base">
                                        <p:cTn dur="750"/>
                                        <p:tgtEl>
                                          <p:spTgt spid="231">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231">
                                            <p:txEl>
                                              <p:pRg end="6" st="6"/>
                                            </p:txEl>
                                          </p:spTgt>
                                        </p:tgtEl>
                                        <p:attrNameLst>
                                          <p:attrName>style.visibility</p:attrName>
                                        </p:attrNameLst>
                                      </p:cBhvr>
                                      <p:to>
                                        <p:strVal val="visible"/>
                                      </p:to>
                                    </p:set>
                                    <p:anim calcmode="lin" valueType="num">
                                      <p:cBhvr additive="base">
                                        <p:cTn dur="750"/>
                                        <p:tgtEl>
                                          <p:spTgt spid="231">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231">
                                            <p:txEl>
                                              <p:pRg end="7" st="7"/>
                                            </p:txEl>
                                          </p:spTgt>
                                        </p:tgtEl>
                                        <p:attrNameLst>
                                          <p:attrName>style.visibility</p:attrName>
                                        </p:attrNameLst>
                                      </p:cBhvr>
                                      <p:to>
                                        <p:strVal val="visible"/>
                                      </p:to>
                                    </p:set>
                                    <p:anim calcmode="lin" valueType="num">
                                      <p:cBhvr additive="base">
                                        <p:cTn dur="750"/>
                                        <p:tgtEl>
                                          <p:spTgt spid="231">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8">
                                  <p:stCondLst>
                                    <p:cond delay="0"/>
                                  </p:stCondLst>
                                  <p:childTnLst>
                                    <p:set>
                                      <p:cBhvr>
                                        <p:cTn dur="1" fill="hold">
                                          <p:stCondLst>
                                            <p:cond delay="0"/>
                                          </p:stCondLst>
                                        </p:cTn>
                                        <p:tgtEl>
                                          <p:spTgt spid="231">
                                            <p:txEl>
                                              <p:pRg end="8" st="8"/>
                                            </p:txEl>
                                          </p:spTgt>
                                        </p:tgtEl>
                                        <p:attrNameLst>
                                          <p:attrName>style.visibility</p:attrName>
                                        </p:attrNameLst>
                                      </p:cBhvr>
                                      <p:to>
                                        <p:strVal val="visible"/>
                                      </p:to>
                                    </p:set>
                                    <p:anim calcmode="lin" valueType="num">
                                      <p:cBhvr additive="base">
                                        <p:cTn dur="750"/>
                                        <p:tgtEl>
                                          <p:spTgt spid="23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750"/>
                                        <p:tgtEl>
                                          <p:spTgt spid="219"/>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4">
                                  <p:stCondLst>
                                    <p:cond delay="0"/>
                                  </p:stCondLst>
                                  <p:childTnLst>
                                    <p:set>
                                      <p:cBhvr>
                                        <p:cTn dur="1" fill="hold">
                                          <p:stCondLst>
                                            <p:cond delay="0"/>
                                          </p:stCondLst>
                                        </p:cTn>
                                        <p:tgtEl>
                                          <p:spTgt spid="225">
                                            <p:txEl>
                                              <p:pRg end="0" st="0"/>
                                            </p:txEl>
                                          </p:spTgt>
                                        </p:tgtEl>
                                        <p:attrNameLst>
                                          <p:attrName>style.visibility</p:attrName>
                                        </p:attrNameLst>
                                      </p:cBhvr>
                                      <p:to>
                                        <p:strVal val="visible"/>
                                      </p:to>
                                    </p:set>
                                    <p:anim calcmode="lin" valueType="num">
                                      <p:cBhvr additive="base">
                                        <p:cTn dur="500"/>
                                        <p:tgtEl>
                                          <p:spTgt spid="225">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2" presetSubtype="4">
                                  <p:stCondLst>
                                    <p:cond delay="0"/>
                                  </p:stCondLst>
                                  <p:childTnLst>
                                    <p:set>
                                      <p:cBhvr>
                                        <p:cTn dur="1" fill="hold">
                                          <p:stCondLst>
                                            <p:cond delay="0"/>
                                          </p:stCondLst>
                                        </p:cTn>
                                        <p:tgtEl>
                                          <p:spTgt spid="225">
                                            <p:txEl>
                                              <p:pRg end="1" st="1"/>
                                            </p:txEl>
                                          </p:spTgt>
                                        </p:tgtEl>
                                        <p:attrNameLst>
                                          <p:attrName>style.visibility</p:attrName>
                                        </p:attrNameLst>
                                      </p:cBhvr>
                                      <p:to>
                                        <p:strVal val="visible"/>
                                      </p:to>
                                    </p:set>
                                    <p:anim calcmode="lin" valueType="num">
                                      <p:cBhvr additive="base">
                                        <p:cTn dur="500"/>
                                        <p:tgtEl>
                                          <p:spTgt spid="225">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500"/>
                            </p:stCondLst>
                            <p:childTnLst>
                              <p:par>
                                <p:cTn fill="hold" nodeType="afterEffect" presetClass="entr" presetID="2" presetSubtype="4">
                                  <p:stCondLst>
                                    <p:cond delay="0"/>
                                  </p:stCondLst>
                                  <p:childTnLst>
                                    <p:set>
                                      <p:cBhvr>
                                        <p:cTn dur="1" fill="hold">
                                          <p:stCondLst>
                                            <p:cond delay="0"/>
                                          </p:stCondLst>
                                        </p:cTn>
                                        <p:tgtEl>
                                          <p:spTgt spid="225">
                                            <p:txEl>
                                              <p:pRg end="2" st="2"/>
                                            </p:txEl>
                                          </p:spTgt>
                                        </p:tgtEl>
                                        <p:attrNameLst>
                                          <p:attrName>style.visibility</p:attrName>
                                        </p:attrNameLst>
                                      </p:cBhvr>
                                      <p:to>
                                        <p:strVal val="visible"/>
                                      </p:to>
                                    </p:set>
                                    <p:anim calcmode="lin" valueType="num">
                                      <p:cBhvr additive="base">
                                        <p:cTn dur="500"/>
                                        <p:tgtEl>
                                          <p:spTgt spid="225">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000"/>
                            </p:stCondLst>
                            <p:childTnLst>
                              <p:par>
                                <p:cTn fill="hold" nodeType="afterEffect" presetClass="entr" presetID="2" presetSubtype="4">
                                  <p:stCondLst>
                                    <p:cond delay="0"/>
                                  </p:stCondLst>
                                  <p:childTnLst>
                                    <p:set>
                                      <p:cBhvr>
                                        <p:cTn dur="1" fill="hold">
                                          <p:stCondLst>
                                            <p:cond delay="0"/>
                                          </p:stCondLst>
                                        </p:cTn>
                                        <p:tgtEl>
                                          <p:spTgt spid="225">
                                            <p:txEl>
                                              <p:pRg end="3" st="3"/>
                                            </p:txEl>
                                          </p:spTgt>
                                        </p:tgtEl>
                                        <p:attrNameLst>
                                          <p:attrName>style.visibility</p:attrName>
                                        </p:attrNameLst>
                                      </p:cBhvr>
                                      <p:to>
                                        <p:strVal val="visible"/>
                                      </p:to>
                                    </p:set>
                                    <p:anim calcmode="lin" valueType="num">
                                      <p:cBhvr additive="base">
                                        <p:cTn dur="500"/>
                                        <p:tgtEl>
                                          <p:spTgt spid="225">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500"/>
                            </p:stCondLst>
                            <p:childTnLst>
                              <p:par>
                                <p:cTn fill="hold" nodeType="afterEffect" presetClass="entr" presetID="2" presetSubtype="4">
                                  <p:stCondLst>
                                    <p:cond delay="0"/>
                                  </p:stCondLst>
                                  <p:childTnLst>
                                    <p:set>
                                      <p:cBhvr>
                                        <p:cTn dur="1" fill="hold">
                                          <p:stCondLst>
                                            <p:cond delay="0"/>
                                          </p:stCondLst>
                                        </p:cTn>
                                        <p:tgtEl>
                                          <p:spTgt spid="225">
                                            <p:txEl>
                                              <p:pRg end="4" st="4"/>
                                            </p:txEl>
                                          </p:spTgt>
                                        </p:tgtEl>
                                        <p:attrNameLst>
                                          <p:attrName>style.visibility</p:attrName>
                                        </p:attrNameLst>
                                      </p:cBhvr>
                                      <p:to>
                                        <p:strVal val="visible"/>
                                      </p:to>
                                    </p:set>
                                    <p:anim calcmode="lin" valueType="num">
                                      <p:cBhvr additive="base">
                                        <p:cTn dur="500"/>
                                        <p:tgtEl>
                                          <p:spTgt spid="225">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000"/>
                            </p:stCondLst>
                            <p:childTnLst>
                              <p:par>
                                <p:cTn fill="hold" nodeType="afterEffect" presetClass="entr" presetID="2" presetSubtype="4">
                                  <p:stCondLst>
                                    <p:cond delay="0"/>
                                  </p:stCondLst>
                                  <p:childTnLst>
                                    <p:set>
                                      <p:cBhvr>
                                        <p:cTn dur="1" fill="hold">
                                          <p:stCondLst>
                                            <p:cond delay="0"/>
                                          </p:stCondLst>
                                        </p:cTn>
                                        <p:tgtEl>
                                          <p:spTgt spid="225">
                                            <p:txEl>
                                              <p:pRg end="5" st="5"/>
                                            </p:txEl>
                                          </p:spTgt>
                                        </p:tgtEl>
                                        <p:attrNameLst>
                                          <p:attrName>style.visibility</p:attrName>
                                        </p:attrNameLst>
                                      </p:cBhvr>
                                      <p:to>
                                        <p:strVal val="visible"/>
                                      </p:to>
                                    </p:set>
                                    <p:anim calcmode="lin" valueType="num">
                                      <p:cBhvr additive="base">
                                        <p:cTn dur="500"/>
                                        <p:tgtEl>
                                          <p:spTgt spid="225">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500"/>
                            </p:stCondLst>
                            <p:childTnLst>
                              <p:par>
                                <p:cTn fill="hold" nodeType="afterEffect" presetClass="entr" presetID="2" presetSubtype="4">
                                  <p:stCondLst>
                                    <p:cond delay="0"/>
                                  </p:stCondLst>
                                  <p:childTnLst>
                                    <p:set>
                                      <p:cBhvr>
                                        <p:cTn dur="1" fill="hold">
                                          <p:stCondLst>
                                            <p:cond delay="0"/>
                                          </p:stCondLst>
                                        </p:cTn>
                                        <p:tgtEl>
                                          <p:spTgt spid="225">
                                            <p:txEl>
                                              <p:pRg end="6" st="6"/>
                                            </p:txEl>
                                          </p:spTgt>
                                        </p:tgtEl>
                                        <p:attrNameLst>
                                          <p:attrName>style.visibility</p:attrName>
                                        </p:attrNameLst>
                                      </p:cBhvr>
                                      <p:to>
                                        <p:strVal val="visible"/>
                                      </p:to>
                                    </p:set>
                                    <p:anim calcmode="lin" valueType="num">
                                      <p:cBhvr additive="base">
                                        <p:cTn dur="500"/>
                                        <p:tgtEl>
                                          <p:spTgt spid="225">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000"/>
                            </p:stCondLst>
                            <p:childTnLst>
                              <p:par>
                                <p:cTn fill="hold" nodeType="afterEffect" presetClass="entr" presetID="2" presetSubtype="4">
                                  <p:stCondLst>
                                    <p:cond delay="0"/>
                                  </p:stCondLst>
                                  <p:childTnLst>
                                    <p:set>
                                      <p:cBhvr>
                                        <p:cTn dur="1" fill="hold">
                                          <p:stCondLst>
                                            <p:cond delay="0"/>
                                          </p:stCondLst>
                                        </p:cTn>
                                        <p:tgtEl>
                                          <p:spTgt spid="225">
                                            <p:txEl>
                                              <p:pRg end="7" st="7"/>
                                            </p:txEl>
                                          </p:spTgt>
                                        </p:tgtEl>
                                        <p:attrNameLst>
                                          <p:attrName>style.visibility</p:attrName>
                                        </p:attrNameLst>
                                      </p:cBhvr>
                                      <p:to>
                                        <p:strVal val="visible"/>
                                      </p:to>
                                    </p:set>
                                    <p:anim calcmode="lin" valueType="num">
                                      <p:cBhvr additive="base">
                                        <p:cTn dur="500"/>
                                        <p:tgtEl>
                                          <p:spTgt spid="225">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500"/>
                            </p:stCondLst>
                            <p:childTnLst>
                              <p:par>
                                <p:cTn fill="hold" nodeType="afterEffect" presetClass="entr" presetID="2" presetSubtype="4">
                                  <p:stCondLst>
                                    <p:cond delay="0"/>
                                  </p:stCondLst>
                                  <p:childTnLst>
                                    <p:set>
                                      <p:cBhvr>
                                        <p:cTn dur="1" fill="hold">
                                          <p:stCondLst>
                                            <p:cond delay="0"/>
                                          </p:stCondLst>
                                        </p:cTn>
                                        <p:tgtEl>
                                          <p:spTgt spid="225">
                                            <p:txEl>
                                              <p:pRg end="8" st="8"/>
                                            </p:txEl>
                                          </p:spTgt>
                                        </p:tgtEl>
                                        <p:attrNameLst>
                                          <p:attrName>style.visibility</p:attrName>
                                        </p:attrNameLst>
                                      </p:cBhvr>
                                      <p:to>
                                        <p:strVal val="visible"/>
                                      </p:to>
                                    </p:set>
                                    <p:anim calcmode="lin" valueType="num">
                                      <p:cBhvr additive="base">
                                        <p:cTn dur="500"/>
                                        <p:tgtEl>
                                          <p:spTgt spid="225">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0" st="0"/>
                                            </p:txEl>
                                          </p:spTgt>
                                        </p:tgtEl>
                                        <p:attrNameLst>
                                          <p:attrName>style.visibility</p:attrName>
                                        </p:attrNameLst>
                                      </p:cBhvr>
                                      <p:to>
                                        <p:strVal val="visible"/>
                                      </p:to>
                                    </p:set>
                                    <p:anim calcmode="lin" valueType="num">
                                      <p:cBhvr additive="base">
                                        <p:cTn dur="500"/>
                                        <p:tgtEl>
                                          <p:spTgt spid="226">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1" st="1"/>
                                            </p:txEl>
                                          </p:spTgt>
                                        </p:tgtEl>
                                        <p:attrNameLst>
                                          <p:attrName>style.visibility</p:attrName>
                                        </p:attrNameLst>
                                      </p:cBhvr>
                                      <p:to>
                                        <p:strVal val="visible"/>
                                      </p:to>
                                    </p:set>
                                    <p:anim calcmode="lin" valueType="num">
                                      <p:cBhvr additive="base">
                                        <p:cTn dur="500"/>
                                        <p:tgtEl>
                                          <p:spTgt spid="226">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2" st="2"/>
                                            </p:txEl>
                                          </p:spTgt>
                                        </p:tgtEl>
                                        <p:attrNameLst>
                                          <p:attrName>style.visibility</p:attrName>
                                        </p:attrNameLst>
                                      </p:cBhvr>
                                      <p:to>
                                        <p:strVal val="visible"/>
                                      </p:to>
                                    </p:set>
                                    <p:anim calcmode="lin" valueType="num">
                                      <p:cBhvr additive="base">
                                        <p:cTn dur="500"/>
                                        <p:tgtEl>
                                          <p:spTgt spid="226">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3" st="3"/>
                                            </p:txEl>
                                          </p:spTgt>
                                        </p:tgtEl>
                                        <p:attrNameLst>
                                          <p:attrName>style.visibility</p:attrName>
                                        </p:attrNameLst>
                                      </p:cBhvr>
                                      <p:to>
                                        <p:strVal val="visible"/>
                                      </p:to>
                                    </p:set>
                                    <p:anim calcmode="lin" valueType="num">
                                      <p:cBhvr additive="base">
                                        <p:cTn dur="500"/>
                                        <p:tgtEl>
                                          <p:spTgt spid="226">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4" st="4"/>
                                            </p:txEl>
                                          </p:spTgt>
                                        </p:tgtEl>
                                        <p:attrNameLst>
                                          <p:attrName>style.visibility</p:attrName>
                                        </p:attrNameLst>
                                      </p:cBhvr>
                                      <p:to>
                                        <p:strVal val="visible"/>
                                      </p:to>
                                    </p:set>
                                    <p:anim calcmode="lin" valueType="num">
                                      <p:cBhvr additive="base">
                                        <p:cTn dur="500"/>
                                        <p:tgtEl>
                                          <p:spTgt spid="226">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5" st="5"/>
                                            </p:txEl>
                                          </p:spTgt>
                                        </p:tgtEl>
                                        <p:attrNameLst>
                                          <p:attrName>style.visibility</p:attrName>
                                        </p:attrNameLst>
                                      </p:cBhvr>
                                      <p:to>
                                        <p:strVal val="visible"/>
                                      </p:to>
                                    </p:set>
                                    <p:anim calcmode="lin" valueType="num">
                                      <p:cBhvr additive="base">
                                        <p:cTn dur="500"/>
                                        <p:tgtEl>
                                          <p:spTgt spid="226">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6" st="6"/>
                                            </p:txEl>
                                          </p:spTgt>
                                        </p:tgtEl>
                                        <p:attrNameLst>
                                          <p:attrName>style.visibility</p:attrName>
                                        </p:attrNameLst>
                                      </p:cBhvr>
                                      <p:to>
                                        <p:strVal val="visible"/>
                                      </p:to>
                                    </p:set>
                                    <p:anim calcmode="lin" valueType="num">
                                      <p:cBhvr additive="base">
                                        <p:cTn dur="500"/>
                                        <p:tgtEl>
                                          <p:spTgt spid="226">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7" st="7"/>
                                            </p:txEl>
                                          </p:spTgt>
                                        </p:tgtEl>
                                        <p:attrNameLst>
                                          <p:attrName>style.visibility</p:attrName>
                                        </p:attrNameLst>
                                      </p:cBhvr>
                                      <p:to>
                                        <p:strVal val="visible"/>
                                      </p:to>
                                    </p:set>
                                    <p:anim calcmode="lin" valueType="num">
                                      <p:cBhvr additive="base">
                                        <p:cTn dur="500"/>
                                        <p:tgtEl>
                                          <p:spTgt spid="226">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6">
                                            <p:txEl>
                                              <p:pRg end="8" st="8"/>
                                            </p:txEl>
                                          </p:spTgt>
                                        </p:tgtEl>
                                        <p:attrNameLst>
                                          <p:attrName>style.visibility</p:attrName>
                                        </p:attrNameLst>
                                      </p:cBhvr>
                                      <p:to>
                                        <p:strVal val="visible"/>
                                      </p:to>
                                    </p:set>
                                    <p:anim calcmode="lin" valueType="num">
                                      <p:cBhvr additive="base">
                                        <p:cTn dur="500"/>
                                        <p:tgtEl>
                                          <p:spTgt spid="226">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par>
                          <p:cTn fill="hold">
                            <p:stCondLst>
                              <p:cond delay="12500"/>
                            </p:stCondLst>
                            <p:childTnLst>
                              <p:par>
                                <p:cTn fill="hold" nodeType="afterEffect" presetClass="entr" presetID="2" presetSubtype="8">
                                  <p:stCondLst>
                                    <p:cond delay="250"/>
                                  </p:stCondLst>
                                  <p:childTnLst>
                                    <p:set>
                                      <p:cBhvr>
                                        <p:cTn dur="1" fill="hold">
                                          <p:stCondLst>
                                            <p:cond delay="0"/>
                                          </p:stCondLst>
                                        </p:cTn>
                                        <p:tgtEl>
                                          <p:spTgt spid="232">
                                            <p:txEl>
                                              <p:pRg end="0" st="0"/>
                                            </p:txEl>
                                          </p:spTgt>
                                        </p:tgtEl>
                                        <p:attrNameLst>
                                          <p:attrName>style.visibility</p:attrName>
                                        </p:attrNameLst>
                                      </p:cBhvr>
                                      <p:to>
                                        <p:strVal val="visible"/>
                                      </p:to>
                                    </p:set>
                                    <p:anim calcmode="lin" valueType="num">
                                      <p:cBhvr additive="base">
                                        <p:cTn dur="750"/>
                                        <p:tgtEl>
                                          <p:spTgt spid="23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8">
                                  <p:stCondLst>
                                    <p:cond delay="250"/>
                                  </p:stCondLst>
                                  <p:childTnLst>
                                    <p:set>
                                      <p:cBhvr>
                                        <p:cTn dur="1" fill="hold">
                                          <p:stCondLst>
                                            <p:cond delay="0"/>
                                          </p:stCondLst>
                                        </p:cTn>
                                        <p:tgtEl>
                                          <p:spTgt spid="232">
                                            <p:txEl>
                                              <p:pRg end="1" st="1"/>
                                            </p:txEl>
                                          </p:spTgt>
                                        </p:tgtEl>
                                        <p:attrNameLst>
                                          <p:attrName>style.visibility</p:attrName>
                                        </p:attrNameLst>
                                      </p:cBhvr>
                                      <p:to>
                                        <p:strVal val="visible"/>
                                      </p:to>
                                    </p:set>
                                    <p:anim calcmode="lin" valueType="num">
                                      <p:cBhvr additive="base">
                                        <p:cTn dur="750"/>
                                        <p:tgtEl>
                                          <p:spTgt spid="23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8">
                                  <p:stCondLst>
                                    <p:cond delay="250"/>
                                  </p:stCondLst>
                                  <p:childTnLst>
                                    <p:set>
                                      <p:cBhvr>
                                        <p:cTn dur="1" fill="hold">
                                          <p:stCondLst>
                                            <p:cond delay="0"/>
                                          </p:stCondLst>
                                        </p:cTn>
                                        <p:tgtEl>
                                          <p:spTgt spid="232">
                                            <p:txEl>
                                              <p:pRg end="2" st="2"/>
                                            </p:txEl>
                                          </p:spTgt>
                                        </p:tgtEl>
                                        <p:attrNameLst>
                                          <p:attrName>style.visibility</p:attrName>
                                        </p:attrNameLst>
                                      </p:cBhvr>
                                      <p:to>
                                        <p:strVal val="visible"/>
                                      </p:to>
                                    </p:set>
                                    <p:anim calcmode="lin" valueType="num">
                                      <p:cBhvr additive="base">
                                        <p:cTn dur="750"/>
                                        <p:tgtEl>
                                          <p:spTgt spid="23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750"/>
                            </p:stCondLst>
                            <p:childTnLst>
                              <p:par>
                                <p:cTn fill="hold" nodeType="afterEffect" presetClass="entr" presetID="2" presetSubtype="8">
                                  <p:stCondLst>
                                    <p:cond delay="250"/>
                                  </p:stCondLst>
                                  <p:childTnLst>
                                    <p:set>
                                      <p:cBhvr>
                                        <p:cTn dur="1" fill="hold">
                                          <p:stCondLst>
                                            <p:cond delay="0"/>
                                          </p:stCondLst>
                                        </p:cTn>
                                        <p:tgtEl>
                                          <p:spTgt spid="232">
                                            <p:txEl>
                                              <p:pRg end="3" st="3"/>
                                            </p:txEl>
                                          </p:spTgt>
                                        </p:tgtEl>
                                        <p:attrNameLst>
                                          <p:attrName>style.visibility</p:attrName>
                                        </p:attrNameLst>
                                      </p:cBhvr>
                                      <p:to>
                                        <p:strVal val="visible"/>
                                      </p:to>
                                    </p:set>
                                    <p:anim calcmode="lin" valueType="num">
                                      <p:cBhvr additive="base">
                                        <p:cTn dur="750"/>
                                        <p:tgtEl>
                                          <p:spTgt spid="23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500"/>
                            </p:stCondLst>
                            <p:childTnLst>
                              <p:par>
                                <p:cTn fill="hold" nodeType="afterEffect" presetClass="entr" presetID="2" presetSubtype="8">
                                  <p:stCondLst>
                                    <p:cond delay="250"/>
                                  </p:stCondLst>
                                  <p:childTnLst>
                                    <p:set>
                                      <p:cBhvr>
                                        <p:cTn dur="1" fill="hold">
                                          <p:stCondLst>
                                            <p:cond delay="0"/>
                                          </p:stCondLst>
                                        </p:cTn>
                                        <p:tgtEl>
                                          <p:spTgt spid="232">
                                            <p:txEl>
                                              <p:pRg end="4" st="4"/>
                                            </p:txEl>
                                          </p:spTgt>
                                        </p:tgtEl>
                                        <p:attrNameLst>
                                          <p:attrName>style.visibility</p:attrName>
                                        </p:attrNameLst>
                                      </p:cBhvr>
                                      <p:to>
                                        <p:strVal val="visible"/>
                                      </p:to>
                                    </p:set>
                                    <p:anim calcmode="lin" valueType="num">
                                      <p:cBhvr additive="base">
                                        <p:cTn dur="750"/>
                                        <p:tgtEl>
                                          <p:spTgt spid="23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2" presetSubtype="8">
                                  <p:stCondLst>
                                    <p:cond delay="250"/>
                                  </p:stCondLst>
                                  <p:childTnLst>
                                    <p:set>
                                      <p:cBhvr>
                                        <p:cTn dur="1" fill="hold">
                                          <p:stCondLst>
                                            <p:cond delay="0"/>
                                          </p:stCondLst>
                                        </p:cTn>
                                        <p:tgtEl>
                                          <p:spTgt spid="232">
                                            <p:txEl>
                                              <p:pRg end="5" st="5"/>
                                            </p:txEl>
                                          </p:spTgt>
                                        </p:tgtEl>
                                        <p:attrNameLst>
                                          <p:attrName>style.visibility</p:attrName>
                                        </p:attrNameLst>
                                      </p:cBhvr>
                                      <p:to>
                                        <p:strVal val="visible"/>
                                      </p:to>
                                    </p:set>
                                    <p:anim calcmode="lin" valueType="num">
                                      <p:cBhvr additive="base">
                                        <p:cTn dur="750"/>
                                        <p:tgtEl>
                                          <p:spTgt spid="23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000"/>
                            </p:stCondLst>
                            <p:childTnLst>
                              <p:par>
                                <p:cTn fill="hold" nodeType="afterEffect" presetClass="entr" presetID="2" presetSubtype="8">
                                  <p:stCondLst>
                                    <p:cond delay="250"/>
                                  </p:stCondLst>
                                  <p:childTnLst>
                                    <p:set>
                                      <p:cBhvr>
                                        <p:cTn dur="1" fill="hold">
                                          <p:stCondLst>
                                            <p:cond delay="0"/>
                                          </p:stCondLst>
                                        </p:cTn>
                                        <p:tgtEl>
                                          <p:spTgt spid="232">
                                            <p:txEl>
                                              <p:pRg end="6" st="6"/>
                                            </p:txEl>
                                          </p:spTgt>
                                        </p:tgtEl>
                                        <p:attrNameLst>
                                          <p:attrName>style.visibility</p:attrName>
                                        </p:attrNameLst>
                                      </p:cBhvr>
                                      <p:to>
                                        <p:strVal val="visible"/>
                                      </p:to>
                                    </p:set>
                                    <p:anim calcmode="lin" valueType="num">
                                      <p:cBhvr additive="base">
                                        <p:cTn dur="750"/>
                                        <p:tgtEl>
                                          <p:spTgt spid="23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750"/>
                            </p:stCondLst>
                            <p:childTnLst>
                              <p:par>
                                <p:cTn fill="hold" nodeType="afterEffect" presetClass="entr" presetID="2" presetSubtype="8">
                                  <p:stCondLst>
                                    <p:cond delay="250"/>
                                  </p:stCondLst>
                                  <p:childTnLst>
                                    <p:set>
                                      <p:cBhvr>
                                        <p:cTn dur="1" fill="hold">
                                          <p:stCondLst>
                                            <p:cond delay="0"/>
                                          </p:stCondLst>
                                        </p:cTn>
                                        <p:tgtEl>
                                          <p:spTgt spid="232">
                                            <p:txEl>
                                              <p:pRg end="7" st="7"/>
                                            </p:txEl>
                                          </p:spTgt>
                                        </p:tgtEl>
                                        <p:attrNameLst>
                                          <p:attrName>style.visibility</p:attrName>
                                        </p:attrNameLst>
                                      </p:cBhvr>
                                      <p:to>
                                        <p:strVal val="visible"/>
                                      </p:to>
                                    </p:set>
                                    <p:anim calcmode="lin" valueType="num">
                                      <p:cBhvr additive="base">
                                        <p:cTn dur="750"/>
                                        <p:tgtEl>
                                          <p:spTgt spid="23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500"/>
                            </p:stCondLst>
                            <p:childTnLst>
                              <p:par>
                                <p:cTn fill="hold" nodeType="afterEffect" presetClass="entr" presetID="2" presetSubtype="8">
                                  <p:stCondLst>
                                    <p:cond delay="250"/>
                                  </p:stCondLst>
                                  <p:childTnLst>
                                    <p:set>
                                      <p:cBhvr>
                                        <p:cTn dur="1" fill="hold">
                                          <p:stCondLst>
                                            <p:cond delay="0"/>
                                          </p:stCondLst>
                                        </p:cTn>
                                        <p:tgtEl>
                                          <p:spTgt spid="232">
                                            <p:txEl>
                                              <p:pRg end="8" st="8"/>
                                            </p:txEl>
                                          </p:spTgt>
                                        </p:tgtEl>
                                        <p:attrNameLst>
                                          <p:attrName>style.visibility</p:attrName>
                                        </p:attrNameLst>
                                      </p:cBhvr>
                                      <p:to>
                                        <p:strVal val="visible"/>
                                      </p:to>
                                    </p:set>
                                    <p:anim calcmode="lin" valueType="num">
                                      <p:cBhvr additive="base">
                                        <p:cTn dur="750"/>
                                        <p:tgtEl>
                                          <p:spTgt spid="23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220"/>
                                        </p:tgtEl>
                                        <p:attrNameLst>
                                          <p:attrName>style.visibility</p:attrName>
                                        </p:attrNameLst>
                                      </p:cBhvr>
                                      <p:to>
                                        <p:strVal val="visible"/>
                                      </p:to>
                                    </p:set>
                                    <p:anim calcmode="lin" valueType="num">
                                      <p:cBhvr additive="base">
                                        <p:cTn dur="750"/>
                                        <p:tgtEl>
                                          <p:spTgt spid="220"/>
                                        </p:tgtEl>
                                        <p:attrNameLst>
                                          <p:attrName>ppt_x</p:attrName>
                                        </p:attrNameLst>
                                      </p:cBhvr>
                                      <p:tavLst>
                                        <p:tav fmla="" tm="0">
                                          <p:val>
                                            <p:strVal val="#ppt_x-1"/>
                                          </p:val>
                                        </p:tav>
                                        <p:tav fmla="" tm="100000">
                                          <p:val>
                                            <p:strVal val="#ppt_x"/>
                                          </p:val>
                                        </p:tav>
                                      </p:tavLst>
                                    </p:anim>
                                  </p:childTnLst>
                                </p:cTn>
                              </p:par>
                            </p:childTnLst>
                          </p:cTn>
                        </p:par>
                        <p:par>
                          <p:cTn fill="hold">
                            <p:stCondLst>
                              <p:cond delay="19250"/>
                            </p:stCondLst>
                            <p:childTnLst>
                              <p:par>
                                <p:cTn fill="hold" nodeType="afterEffect" presetClass="entr" presetID="2" presetSubtype="4">
                                  <p:stCondLst>
                                    <p:cond delay="0"/>
                                  </p:stCondLst>
                                  <p:childTnLst>
                                    <p:set>
                                      <p:cBhvr>
                                        <p:cTn dur="1" fill="hold">
                                          <p:stCondLst>
                                            <p:cond delay="0"/>
                                          </p:stCondLst>
                                        </p:cTn>
                                        <p:tgtEl>
                                          <p:spTgt spid="227">
                                            <p:txEl>
                                              <p:pRg end="0" st="0"/>
                                            </p:txEl>
                                          </p:spTgt>
                                        </p:tgtEl>
                                        <p:attrNameLst>
                                          <p:attrName>style.visibility</p:attrName>
                                        </p:attrNameLst>
                                      </p:cBhvr>
                                      <p:to>
                                        <p:strVal val="visible"/>
                                      </p:to>
                                    </p:set>
                                    <p:anim calcmode="lin" valueType="num">
                                      <p:cBhvr additive="base">
                                        <p:cTn dur="500"/>
                                        <p:tgtEl>
                                          <p:spTgt spid="227">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750"/>
                            </p:stCondLst>
                            <p:childTnLst>
                              <p:par>
                                <p:cTn fill="hold" nodeType="afterEffect" presetClass="entr" presetID="2" presetSubtype="4">
                                  <p:stCondLst>
                                    <p:cond delay="0"/>
                                  </p:stCondLst>
                                  <p:childTnLst>
                                    <p:set>
                                      <p:cBhvr>
                                        <p:cTn dur="1" fill="hold">
                                          <p:stCondLst>
                                            <p:cond delay="0"/>
                                          </p:stCondLst>
                                        </p:cTn>
                                        <p:tgtEl>
                                          <p:spTgt spid="227">
                                            <p:txEl>
                                              <p:pRg end="1" st="1"/>
                                            </p:txEl>
                                          </p:spTgt>
                                        </p:tgtEl>
                                        <p:attrNameLst>
                                          <p:attrName>style.visibility</p:attrName>
                                        </p:attrNameLst>
                                      </p:cBhvr>
                                      <p:to>
                                        <p:strVal val="visible"/>
                                      </p:to>
                                    </p:set>
                                    <p:anim calcmode="lin" valueType="num">
                                      <p:cBhvr additive="base">
                                        <p:cTn dur="500"/>
                                        <p:tgtEl>
                                          <p:spTgt spid="227">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250"/>
                            </p:stCondLst>
                            <p:childTnLst>
                              <p:par>
                                <p:cTn fill="hold" nodeType="afterEffect" presetClass="entr" presetID="2" presetSubtype="4">
                                  <p:stCondLst>
                                    <p:cond delay="0"/>
                                  </p:stCondLst>
                                  <p:childTnLst>
                                    <p:set>
                                      <p:cBhvr>
                                        <p:cTn dur="1" fill="hold">
                                          <p:stCondLst>
                                            <p:cond delay="0"/>
                                          </p:stCondLst>
                                        </p:cTn>
                                        <p:tgtEl>
                                          <p:spTgt spid="227">
                                            <p:txEl>
                                              <p:pRg end="2" st="2"/>
                                            </p:txEl>
                                          </p:spTgt>
                                        </p:tgtEl>
                                        <p:attrNameLst>
                                          <p:attrName>style.visibility</p:attrName>
                                        </p:attrNameLst>
                                      </p:cBhvr>
                                      <p:to>
                                        <p:strVal val="visible"/>
                                      </p:to>
                                    </p:set>
                                    <p:anim calcmode="lin" valueType="num">
                                      <p:cBhvr additive="base">
                                        <p:cTn dur="500"/>
                                        <p:tgtEl>
                                          <p:spTgt spid="227">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750"/>
                            </p:stCondLst>
                            <p:childTnLst>
                              <p:par>
                                <p:cTn fill="hold" nodeType="afterEffect" presetClass="entr" presetID="2" presetSubtype="4">
                                  <p:stCondLst>
                                    <p:cond delay="0"/>
                                  </p:stCondLst>
                                  <p:childTnLst>
                                    <p:set>
                                      <p:cBhvr>
                                        <p:cTn dur="1" fill="hold">
                                          <p:stCondLst>
                                            <p:cond delay="0"/>
                                          </p:stCondLst>
                                        </p:cTn>
                                        <p:tgtEl>
                                          <p:spTgt spid="227">
                                            <p:txEl>
                                              <p:pRg end="3" st="3"/>
                                            </p:txEl>
                                          </p:spTgt>
                                        </p:tgtEl>
                                        <p:attrNameLst>
                                          <p:attrName>style.visibility</p:attrName>
                                        </p:attrNameLst>
                                      </p:cBhvr>
                                      <p:to>
                                        <p:strVal val="visible"/>
                                      </p:to>
                                    </p:set>
                                    <p:anim calcmode="lin" valueType="num">
                                      <p:cBhvr additive="base">
                                        <p:cTn dur="500"/>
                                        <p:tgtEl>
                                          <p:spTgt spid="227">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250"/>
                            </p:stCondLst>
                            <p:childTnLst>
                              <p:par>
                                <p:cTn fill="hold" nodeType="afterEffect" presetClass="entr" presetID="2" presetSubtype="4">
                                  <p:stCondLst>
                                    <p:cond delay="0"/>
                                  </p:stCondLst>
                                  <p:childTnLst>
                                    <p:set>
                                      <p:cBhvr>
                                        <p:cTn dur="1" fill="hold">
                                          <p:stCondLst>
                                            <p:cond delay="0"/>
                                          </p:stCondLst>
                                        </p:cTn>
                                        <p:tgtEl>
                                          <p:spTgt spid="227">
                                            <p:txEl>
                                              <p:pRg end="4" st="4"/>
                                            </p:txEl>
                                          </p:spTgt>
                                        </p:tgtEl>
                                        <p:attrNameLst>
                                          <p:attrName>style.visibility</p:attrName>
                                        </p:attrNameLst>
                                      </p:cBhvr>
                                      <p:to>
                                        <p:strVal val="visible"/>
                                      </p:to>
                                    </p:set>
                                    <p:anim calcmode="lin" valueType="num">
                                      <p:cBhvr additive="base">
                                        <p:cTn dur="500"/>
                                        <p:tgtEl>
                                          <p:spTgt spid="227">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50"/>
                            </p:stCondLst>
                            <p:childTnLst>
                              <p:par>
                                <p:cTn fill="hold" nodeType="afterEffect" presetClass="entr" presetID="2" presetSubtype="4">
                                  <p:stCondLst>
                                    <p:cond delay="0"/>
                                  </p:stCondLst>
                                  <p:childTnLst>
                                    <p:set>
                                      <p:cBhvr>
                                        <p:cTn dur="1" fill="hold">
                                          <p:stCondLst>
                                            <p:cond delay="0"/>
                                          </p:stCondLst>
                                        </p:cTn>
                                        <p:tgtEl>
                                          <p:spTgt spid="227">
                                            <p:txEl>
                                              <p:pRg end="5" st="5"/>
                                            </p:txEl>
                                          </p:spTgt>
                                        </p:tgtEl>
                                        <p:attrNameLst>
                                          <p:attrName>style.visibility</p:attrName>
                                        </p:attrNameLst>
                                      </p:cBhvr>
                                      <p:to>
                                        <p:strVal val="visible"/>
                                      </p:to>
                                    </p:set>
                                    <p:anim calcmode="lin" valueType="num">
                                      <p:cBhvr additive="base">
                                        <p:cTn dur="500"/>
                                        <p:tgtEl>
                                          <p:spTgt spid="227">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250"/>
                            </p:stCondLst>
                            <p:childTnLst>
                              <p:par>
                                <p:cTn fill="hold" nodeType="afterEffect" presetClass="entr" presetID="2" presetSubtype="4">
                                  <p:stCondLst>
                                    <p:cond delay="0"/>
                                  </p:stCondLst>
                                  <p:childTnLst>
                                    <p:set>
                                      <p:cBhvr>
                                        <p:cTn dur="1" fill="hold">
                                          <p:stCondLst>
                                            <p:cond delay="0"/>
                                          </p:stCondLst>
                                        </p:cTn>
                                        <p:tgtEl>
                                          <p:spTgt spid="227">
                                            <p:txEl>
                                              <p:pRg end="6" st="6"/>
                                            </p:txEl>
                                          </p:spTgt>
                                        </p:tgtEl>
                                        <p:attrNameLst>
                                          <p:attrName>style.visibility</p:attrName>
                                        </p:attrNameLst>
                                      </p:cBhvr>
                                      <p:to>
                                        <p:strVal val="visible"/>
                                      </p:to>
                                    </p:set>
                                    <p:anim calcmode="lin" valueType="num">
                                      <p:cBhvr additive="base">
                                        <p:cTn dur="500"/>
                                        <p:tgtEl>
                                          <p:spTgt spid="227">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750"/>
                            </p:stCondLst>
                            <p:childTnLst>
                              <p:par>
                                <p:cTn fill="hold" nodeType="afterEffect" presetClass="entr" presetID="2" presetSubtype="4">
                                  <p:stCondLst>
                                    <p:cond delay="0"/>
                                  </p:stCondLst>
                                  <p:childTnLst>
                                    <p:set>
                                      <p:cBhvr>
                                        <p:cTn dur="1" fill="hold">
                                          <p:stCondLst>
                                            <p:cond delay="0"/>
                                          </p:stCondLst>
                                        </p:cTn>
                                        <p:tgtEl>
                                          <p:spTgt spid="227">
                                            <p:txEl>
                                              <p:pRg end="7" st="7"/>
                                            </p:txEl>
                                          </p:spTgt>
                                        </p:tgtEl>
                                        <p:attrNameLst>
                                          <p:attrName>style.visibility</p:attrName>
                                        </p:attrNameLst>
                                      </p:cBhvr>
                                      <p:to>
                                        <p:strVal val="visible"/>
                                      </p:to>
                                    </p:set>
                                    <p:anim calcmode="lin" valueType="num">
                                      <p:cBhvr additive="base">
                                        <p:cTn dur="500"/>
                                        <p:tgtEl>
                                          <p:spTgt spid="227">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250"/>
                            </p:stCondLst>
                            <p:childTnLst>
                              <p:par>
                                <p:cTn fill="hold" nodeType="afterEffect" presetClass="entr" presetID="2" presetSubtype="4">
                                  <p:stCondLst>
                                    <p:cond delay="0"/>
                                  </p:stCondLst>
                                  <p:childTnLst>
                                    <p:set>
                                      <p:cBhvr>
                                        <p:cTn dur="1" fill="hold">
                                          <p:stCondLst>
                                            <p:cond delay="0"/>
                                          </p:stCondLst>
                                        </p:cTn>
                                        <p:tgtEl>
                                          <p:spTgt spid="227">
                                            <p:txEl>
                                              <p:pRg end="8" st="8"/>
                                            </p:txEl>
                                          </p:spTgt>
                                        </p:tgtEl>
                                        <p:attrNameLst>
                                          <p:attrName>style.visibility</p:attrName>
                                        </p:attrNameLst>
                                      </p:cBhvr>
                                      <p:to>
                                        <p:strVal val="visible"/>
                                      </p:to>
                                    </p:set>
                                    <p:anim calcmode="lin" valueType="num">
                                      <p:cBhvr additive="base">
                                        <p:cTn dur="500"/>
                                        <p:tgtEl>
                                          <p:spTgt spid="227">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0" st="0"/>
                                            </p:txEl>
                                          </p:spTgt>
                                        </p:tgtEl>
                                        <p:attrNameLst>
                                          <p:attrName>style.visibility</p:attrName>
                                        </p:attrNameLst>
                                      </p:cBhvr>
                                      <p:to>
                                        <p:strVal val="visible"/>
                                      </p:to>
                                    </p:set>
                                    <p:anim calcmode="lin" valueType="num">
                                      <p:cBhvr additive="base">
                                        <p:cTn dur="500"/>
                                        <p:tgtEl>
                                          <p:spTgt spid="228">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1" st="1"/>
                                            </p:txEl>
                                          </p:spTgt>
                                        </p:tgtEl>
                                        <p:attrNameLst>
                                          <p:attrName>style.visibility</p:attrName>
                                        </p:attrNameLst>
                                      </p:cBhvr>
                                      <p:to>
                                        <p:strVal val="visible"/>
                                      </p:to>
                                    </p:set>
                                    <p:anim calcmode="lin" valueType="num">
                                      <p:cBhvr additive="base">
                                        <p:cTn dur="500"/>
                                        <p:tgtEl>
                                          <p:spTgt spid="228">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2" st="2"/>
                                            </p:txEl>
                                          </p:spTgt>
                                        </p:tgtEl>
                                        <p:attrNameLst>
                                          <p:attrName>style.visibility</p:attrName>
                                        </p:attrNameLst>
                                      </p:cBhvr>
                                      <p:to>
                                        <p:strVal val="visible"/>
                                      </p:to>
                                    </p:set>
                                    <p:anim calcmode="lin" valueType="num">
                                      <p:cBhvr additive="base">
                                        <p:cTn dur="500"/>
                                        <p:tgtEl>
                                          <p:spTgt spid="228">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3" st="3"/>
                                            </p:txEl>
                                          </p:spTgt>
                                        </p:tgtEl>
                                        <p:attrNameLst>
                                          <p:attrName>style.visibility</p:attrName>
                                        </p:attrNameLst>
                                      </p:cBhvr>
                                      <p:to>
                                        <p:strVal val="visible"/>
                                      </p:to>
                                    </p:set>
                                    <p:anim calcmode="lin" valueType="num">
                                      <p:cBhvr additive="base">
                                        <p:cTn dur="500"/>
                                        <p:tgtEl>
                                          <p:spTgt spid="228">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4" st="4"/>
                                            </p:txEl>
                                          </p:spTgt>
                                        </p:tgtEl>
                                        <p:attrNameLst>
                                          <p:attrName>style.visibility</p:attrName>
                                        </p:attrNameLst>
                                      </p:cBhvr>
                                      <p:to>
                                        <p:strVal val="visible"/>
                                      </p:to>
                                    </p:set>
                                    <p:anim calcmode="lin" valueType="num">
                                      <p:cBhvr additive="base">
                                        <p:cTn dur="500"/>
                                        <p:tgtEl>
                                          <p:spTgt spid="228">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5" st="5"/>
                                            </p:txEl>
                                          </p:spTgt>
                                        </p:tgtEl>
                                        <p:attrNameLst>
                                          <p:attrName>style.visibility</p:attrName>
                                        </p:attrNameLst>
                                      </p:cBhvr>
                                      <p:to>
                                        <p:strVal val="visible"/>
                                      </p:to>
                                    </p:set>
                                    <p:anim calcmode="lin" valueType="num">
                                      <p:cBhvr additive="base">
                                        <p:cTn dur="500"/>
                                        <p:tgtEl>
                                          <p:spTgt spid="228">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6" st="6"/>
                                            </p:txEl>
                                          </p:spTgt>
                                        </p:tgtEl>
                                        <p:attrNameLst>
                                          <p:attrName>style.visibility</p:attrName>
                                        </p:attrNameLst>
                                      </p:cBhvr>
                                      <p:to>
                                        <p:strVal val="visible"/>
                                      </p:to>
                                    </p:set>
                                    <p:anim calcmode="lin" valueType="num">
                                      <p:cBhvr additive="base">
                                        <p:cTn dur="500"/>
                                        <p:tgtEl>
                                          <p:spTgt spid="228">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7" st="7"/>
                                            </p:txEl>
                                          </p:spTgt>
                                        </p:tgtEl>
                                        <p:attrNameLst>
                                          <p:attrName>style.visibility</p:attrName>
                                        </p:attrNameLst>
                                      </p:cBhvr>
                                      <p:to>
                                        <p:strVal val="visible"/>
                                      </p:to>
                                    </p:set>
                                    <p:anim calcmode="lin" valueType="num">
                                      <p:cBhvr additive="base">
                                        <p:cTn dur="500"/>
                                        <p:tgtEl>
                                          <p:spTgt spid="228">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28">
                                            <p:txEl>
                                              <p:pRg end="8" st="8"/>
                                            </p:txEl>
                                          </p:spTgt>
                                        </p:tgtEl>
                                        <p:attrNameLst>
                                          <p:attrName>style.visibility</p:attrName>
                                        </p:attrNameLst>
                                      </p:cBhvr>
                                      <p:to>
                                        <p:strVal val="visible"/>
                                      </p:to>
                                    </p:set>
                                    <p:anim calcmode="lin" valueType="num">
                                      <p:cBhvr additive="base">
                                        <p:cTn dur="500"/>
                                        <p:tgtEl>
                                          <p:spTgt spid="228">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750"/>
                            </p:stCondLst>
                            <p:childTnLst>
                              <p:par>
                                <p:cTn fill="hold" nodeType="after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par>
                          <p:cTn fill="hold">
                            <p:stCondLst>
                              <p:cond delay="24250"/>
                            </p:stCondLst>
                            <p:childTnLst>
                              <p:par>
                                <p:cTn fill="hold" nodeType="afterEffect" presetClass="entr" presetID="2" presetSubtype="8">
                                  <p:stCondLst>
                                    <p:cond delay="250"/>
                                  </p:stCondLst>
                                  <p:childTnLst>
                                    <p:set>
                                      <p:cBhvr>
                                        <p:cTn dur="1" fill="hold">
                                          <p:stCondLst>
                                            <p:cond delay="0"/>
                                          </p:stCondLst>
                                        </p:cTn>
                                        <p:tgtEl>
                                          <p:spTgt spid="233">
                                            <p:txEl>
                                              <p:pRg end="0" st="0"/>
                                            </p:txEl>
                                          </p:spTgt>
                                        </p:tgtEl>
                                        <p:attrNameLst>
                                          <p:attrName>style.visibility</p:attrName>
                                        </p:attrNameLst>
                                      </p:cBhvr>
                                      <p:to>
                                        <p:strVal val="visible"/>
                                      </p:to>
                                    </p:set>
                                    <p:anim calcmode="lin" valueType="num">
                                      <p:cBhvr additive="base">
                                        <p:cTn dur="750"/>
                                        <p:tgtEl>
                                          <p:spTgt spid="233">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000"/>
                            </p:stCondLst>
                            <p:childTnLst>
                              <p:par>
                                <p:cTn fill="hold" nodeType="afterEffect" presetClass="entr" presetID="2" presetSubtype="8">
                                  <p:stCondLst>
                                    <p:cond delay="250"/>
                                  </p:stCondLst>
                                  <p:childTnLst>
                                    <p:set>
                                      <p:cBhvr>
                                        <p:cTn dur="1" fill="hold">
                                          <p:stCondLst>
                                            <p:cond delay="0"/>
                                          </p:stCondLst>
                                        </p:cTn>
                                        <p:tgtEl>
                                          <p:spTgt spid="233">
                                            <p:txEl>
                                              <p:pRg end="1" st="1"/>
                                            </p:txEl>
                                          </p:spTgt>
                                        </p:tgtEl>
                                        <p:attrNameLst>
                                          <p:attrName>style.visibility</p:attrName>
                                        </p:attrNameLst>
                                      </p:cBhvr>
                                      <p:to>
                                        <p:strVal val="visible"/>
                                      </p:to>
                                    </p:set>
                                    <p:anim calcmode="lin" valueType="num">
                                      <p:cBhvr additive="base">
                                        <p:cTn dur="750"/>
                                        <p:tgtEl>
                                          <p:spTgt spid="233">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750"/>
                            </p:stCondLst>
                            <p:childTnLst>
                              <p:par>
                                <p:cTn fill="hold" nodeType="afterEffect" presetClass="entr" presetID="2" presetSubtype="8">
                                  <p:stCondLst>
                                    <p:cond delay="250"/>
                                  </p:stCondLst>
                                  <p:childTnLst>
                                    <p:set>
                                      <p:cBhvr>
                                        <p:cTn dur="1" fill="hold">
                                          <p:stCondLst>
                                            <p:cond delay="0"/>
                                          </p:stCondLst>
                                        </p:cTn>
                                        <p:tgtEl>
                                          <p:spTgt spid="233">
                                            <p:txEl>
                                              <p:pRg end="2" st="2"/>
                                            </p:txEl>
                                          </p:spTgt>
                                        </p:tgtEl>
                                        <p:attrNameLst>
                                          <p:attrName>style.visibility</p:attrName>
                                        </p:attrNameLst>
                                      </p:cBhvr>
                                      <p:to>
                                        <p:strVal val="visible"/>
                                      </p:to>
                                    </p:set>
                                    <p:anim calcmode="lin" valueType="num">
                                      <p:cBhvr additive="base">
                                        <p:cTn dur="750"/>
                                        <p:tgtEl>
                                          <p:spTgt spid="233">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500"/>
                            </p:stCondLst>
                            <p:childTnLst>
                              <p:par>
                                <p:cTn fill="hold" nodeType="afterEffect" presetClass="entr" presetID="2" presetSubtype="8">
                                  <p:stCondLst>
                                    <p:cond delay="250"/>
                                  </p:stCondLst>
                                  <p:childTnLst>
                                    <p:set>
                                      <p:cBhvr>
                                        <p:cTn dur="1" fill="hold">
                                          <p:stCondLst>
                                            <p:cond delay="0"/>
                                          </p:stCondLst>
                                        </p:cTn>
                                        <p:tgtEl>
                                          <p:spTgt spid="233">
                                            <p:txEl>
                                              <p:pRg end="3" st="3"/>
                                            </p:txEl>
                                          </p:spTgt>
                                        </p:tgtEl>
                                        <p:attrNameLst>
                                          <p:attrName>style.visibility</p:attrName>
                                        </p:attrNameLst>
                                      </p:cBhvr>
                                      <p:to>
                                        <p:strVal val="visible"/>
                                      </p:to>
                                    </p:set>
                                    <p:anim calcmode="lin" valueType="num">
                                      <p:cBhvr additive="base">
                                        <p:cTn dur="750"/>
                                        <p:tgtEl>
                                          <p:spTgt spid="233">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250"/>
                            </p:stCondLst>
                            <p:childTnLst>
                              <p:par>
                                <p:cTn fill="hold" nodeType="afterEffect" presetClass="entr" presetID="2" presetSubtype="8">
                                  <p:stCondLst>
                                    <p:cond delay="250"/>
                                  </p:stCondLst>
                                  <p:childTnLst>
                                    <p:set>
                                      <p:cBhvr>
                                        <p:cTn dur="1" fill="hold">
                                          <p:stCondLst>
                                            <p:cond delay="0"/>
                                          </p:stCondLst>
                                        </p:cTn>
                                        <p:tgtEl>
                                          <p:spTgt spid="233">
                                            <p:txEl>
                                              <p:pRg end="4" st="4"/>
                                            </p:txEl>
                                          </p:spTgt>
                                        </p:tgtEl>
                                        <p:attrNameLst>
                                          <p:attrName>style.visibility</p:attrName>
                                        </p:attrNameLst>
                                      </p:cBhvr>
                                      <p:to>
                                        <p:strVal val="visible"/>
                                      </p:to>
                                    </p:set>
                                    <p:anim calcmode="lin" valueType="num">
                                      <p:cBhvr additive="base">
                                        <p:cTn dur="750"/>
                                        <p:tgtEl>
                                          <p:spTgt spid="233">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000"/>
                            </p:stCondLst>
                            <p:childTnLst>
                              <p:par>
                                <p:cTn fill="hold" nodeType="afterEffect" presetClass="entr" presetID="2" presetSubtype="8">
                                  <p:stCondLst>
                                    <p:cond delay="250"/>
                                  </p:stCondLst>
                                  <p:childTnLst>
                                    <p:set>
                                      <p:cBhvr>
                                        <p:cTn dur="1" fill="hold">
                                          <p:stCondLst>
                                            <p:cond delay="0"/>
                                          </p:stCondLst>
                                        </p:cTn>
                                        <p:tgtEl>
                                          <p:spTgt spid="233">
                                            <p:txEl>
                                              <p:pRg end="5" st="5"/>
                                            </p:txEl>
                                          </p:spTgt>
                                        </p:tgtEl>
                                        <p:attrNameLst>
                                          <p:attrName>style.visibility</p:attrName>
                                        </p:attrNameLst>
                                      </p:cBhvr>
                                      <p:to>
                                        <p:strVal val="visible"/>
                                      </p:to>
                                    </p:set>
                                    <p:anim calcmode="lin" valueType="num">
                                      <p:cBhvr additive="base">
                                        <p:cTn dur="750"/>
                                        <p:tgtEl>
                                          <p:spTgt spid="233">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750"/>
                            </p:stCondLst>
                            <p:childTnLst>
                              <p:par>
                                <p:cTn fill="hold" nodeType="afterEffect" presetClass="entr" presetID="2" presetSubtype="8">
                                  <p:stCondLst>
                                    <p:cond delay="250"/>
                                  </p:stCondLst>
                                  <p:childTnLst>
                                    <p:set>
                                      <p:cBhvr>
                                        <p:cTn dur="1" fill="hold">
                                          <p:stCondLst>
                                            <p:cond delay="0"/>
                                          </p:stCondLst>
                                        </p:cTn>
                                        <p:tgtEl>
                                          <p:spTgt spid="233">
                                            <p:txEl>
                                              <p:pRg end="6" st="6"/>
                                            </p:txEl>
                                          </p:spTgt>
                                        </p:tgtEl>
                                        <p:attrNameLst>
                                          <p:attrName>style.visibility</p:attrName>
                                        </p:attrNameLst>
                                      </p:cBhvr>
                                      <p:to>
                                        <p:strVal val="visible"/>
                                      </p:to>
                                    </p:set>
                                    <p:anim calcmode="lin" valueType="num">
                                      <p:cBhvr additive="base">
                                        <p:cTn dur="750"/>
                                        <p:tgtEl>
                                          <p:spTgt spid="233">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500"/>
                            </p:stCondLst>
                            <p:childTnLst>
                              <p:par>
                                <p:cTn fill="hold" nodeType="afterEffect" presetClass="entr" presetID="2" presetSubtype="8">
                                  <p:stCondLst>
                                    <p:cond delay="250"/>
                                  </p:stCondLst>
                                  <p:childTnLst>
                                    <p:set>
                                      <p:cBhvr>
                                        <p:cTn dur="1" fill="hold">
                                          <p:stCondLst>
                                            <p:cond delay="0"/>
                                          </p:stCondLst>
                                        </p:cTn>
                                        <p:tgtEl>
                                          <p:spTgt spid="233">
                                            <p:txEl>
                                              <p:pRg end="7" st="7"/>
                                            </p:txEl>
                                          </p:spTgt>
                                        </p:tgtEl>
                                        <p:attrNameLst>
                                          <p:attrName>style.visibility</p:attrName>
                                        </p:attrNameLst>
                                      </p:cBhvr>
                                      <p:to>
                                        <p:strVal val="visible"/>
                                      </p:to>
                                    </p:set>
                                    <p:anim calcmode="lin" valueType="num">
                                      <p:cBhvr additive="base">
                                        <p:cTn dur="750"/>
                                        <p:tgtEl>
                                          <p:spTgt spid="233">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250"/>
                            </p:stCondLst>
                            <p:childTnLst>
                              <p:par>
                                <p:cTn fill="hold" nodeType="afterEffect" presetClass="entr" presetID="2" presetSubtype="8">
                                  <p:stCondLst>
                                    <p:cond delay="250"/>
                                  </p:stCondLst>
                                  <p:childTnLst>
                                    <p:set>
                                      <p:cBhvr>
                                        <p:cTn dur="1" fill="hold">
                                          <p:stCondLst>
                                            <p:cond delay="0"/>
                                          </p:stCondLst>
                                        </p:cTn>
                                        <p:tgtEl>
                                          <p:spTgt spid="233">
                                            <p:txEl>
                                              <p:pRg end="8" st="8"/>
                                            </p:txEl>
                                          </p:spTgt>
                                        </p:tgtEl>
                                        <p:attrNameLst>
                                          <p:attrName>style.visibility</p:attrName>
                                        </p:attrNameLst>
                                      </p:cBhvr>
                                      <p:to>
                                        <p:strVal val="visible"/>
                                      </p:to>
                                    </p:set>
                                    <p:anim calcmode="lin" valueType="num">
                                      <p:cBhvr additive="base">
                                        <p:cTn dur="750"/>
                                        <p:tgtEl>
                                          <p:spTgt spid="233">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221"/>
                                        </p:tgtEl>
                                        <p:attrNameLst>
                                          <p:attrName>style.visibility</p:attrName>
                                        </p:attrNameLst>
                                      </p:cBhvr>
                                      <p:to>
                                        <p:strVal val="visible"/>
                                      </p:to>
                                    </p:set>
                                    <p:anim calcmode="lin" valueType="num">
                                      <p:cBhvr additive="base">
                                        <p:cTn dur="750"/>
                                        <p:tgtEl>
                                          <p:spTgt spid="221"/>
                                        </p:tgtEl>
                                        <p:attrNameLst>
                                          <p:attrName>ppt_x</p:attrName>
                                        </p:attrNameLst>
                                      </p:cBhvr>
                                      <p:tavLst>
                                        <p:tav fmla="" tm="0">
                                          <p:val>
                                            <p:strVal val="#ppt_x-1"/>
                                          </p:val>
                                        </p:tav>
                                        <p:tav fmla="" tm="100000">
                                          <p:val>
                                            <p:strVal val="#ppt_x"/>
                                          </p:val>
                                        </p:tav>
                                      </p:tavLst>
                                    </p:anim>
                                  </p:childTnLst>
                                </p:cTn>
                              </p:par>
                            </p:childTnLst>
                          </p:cTn>
                        </p:par>
                        <p:par>
                          <p:cTn fill="hold">
                            <p:stCondLst>
                              <p:cond delay="31000"/>
                            </p:stCondLst>
                            <p:childTnLst>
                              <p:par>
                                <p:cTn fill="hold" nodeType="afterEffect" presetClass="entr" presetID="2" presetSubtype="4">
                                  <p:stCondLst>
                                    <p:cond delay="0"/>
                                  </p:stCondLst>
                                  <p:childTnLst>
                                    <p:set>
                                      <p:cBhvr>
                                        <p:cTn dur="1" fill="hold">
                                          <p:stCondLst>
                                            <p:cond delay="0"/>
                                          </p:stCondLst>
                                        </p:cTn>
                                        <p:tgtEl>
                                          <p:spTgt spid="229">
                                            <p:txEl>
                                              <p:pRg end="0" st="0"/>
                                            </p:txEl>
                                          </p:spTgt>
                                        </p:tgtEl>
                                        <p:attrNameLst>
                                          <p:attrName>style.visibility</p:attrName>
                                        </p:attrNameLst>
                                      </p:cBhvr>
                                      <p:to>
                                        <p:strVal val="visible"/>
                                      </p:to>
                                    </p:set>
                                    <p:anim calcmode="lin" valueType="num">
                                      <p:cBhvr additive="base">
                                        <p:cTn dur="500"/>
                                        <p:tgtEl>
                                          <p:spTgt spid="229">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500"/>
                            </p:stCondLst>
                            <p:childTnLst>
                              <p:par>
                                <p:cTn fill="hold" nodeType="afterEffect" presetClass="entr" presetID="2" presetSubtype="4">
                                  <p:stCondLst>
                                    <p:cond delay="0"/>
                                  </p:stCondLst>
                                  <p:childTnLst>
                                    <p:set>
                                      <p:cBhvr>
                                        <p:cTn dur="1" fill="hold">
                                          <p:stCondLst>
                                            <p:cond delay="0"/>
                                          </p:stCondLst>
                                        </p:cTn>
                                        <p:tgtEl>
                                          <p:spTgt spid="229">
                                            <p:txEl>
                                              <p:pRg end="1" st="1"/>
                                            </p:txEl>
                                          </p:spTgt>
                                        </p:tgtEl>
                                        <p:attrNameLst>
                                          <p:attrName>style.visibility</p:attrName>
                                        </p:attrNameLst>
                                      </p:cBhvr>
                                      <p:to>
                                        <p:strVal val="visible"/>
                                      </p:to>
                                    </p:set>
                                    <p:anim calcmode="lin" valueType="num">
                                      <p:cBhvr additive="base">
                                        <p:cTn dur="500"/>
                                        <p:tgtEl>
                                          <p:spTgt spid="229">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000"/>
                            </p:stCondLst>
                            <p:childTnLst>
                              <p:par>
                                <p:cTn fill="hold" nodeType="afterEffect" presetClass="entr" presetID="2" presetSubtype="4">
                                  <p:stCondLst>
                                    <p:cond delay="0"/>
                                  </p:stCondLst>
                                  <p:childTnLst>
                                    <p:set>
                                      <p:cBhvr>
                                        <p:cTn dur="1" fill="hold">
                                          <p:stCondLst>
                                            <p:cond delay="0"/>
                                          </p:stCondLst>
                                        </p:cTn>
                                        <p:tgtEl>
                                          <p:spTgt spid="229">
                                            <p:txEl>
                                              <p:pRg end="2" st="2"/>
                                            </p:txEl>
                                          </p:spTgt>
                                        </p:tgtEl>
                                        <p:attrNameLst>
                                          <p:attrName>style.visibility</p:attrName>
                                        </p:attrNameLst>
                                      </p:cBhvr>
                                      <p:to>
                                        <p:strVal val="visible"/>
                                      </p:to>
                                    </p:set>
                                    <p:anim calcmode="lin" valueType="num">
                                      <p:cBhvr additive="base">
                                        <p:cTn dur="500"/>
                                        <p:tgtEl>
                                          <p:spTgt spid="229">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500"/>
                            </p:stCondLst>
                            <p:childTnLst>
                              <p:par>
                                <p:cTn fill="hold" nodeType="afterEffect" presetClass="entr" presetID="2" presetSubtype="4">
                                  <p:stCondLst>
                                    <p:cond delay="0"/>
                                  </p:stCondLst>
                                  <p:childTnLst>
                                    <p:set>
                                      <p:cBhvr>
                                        <p:cTn dur="1" fill="hold">
                                          <p:stCondLst>
                                            <p:cond delay="0"/>
                                          </p:stCondLst>
                                        </p:cTn>
                                        <p:tgtEl>
                                          <p:spTgt spid="229">
                                            <p:txEl>
                                              <p:pRg end="3" st="3"/>
                                            </p:txEl>
                                          </p:spTgt>
                                        </p:tgtEl>
                                        <p:attrNameLst>
                                          <p:attrName>style.visibility</p:attrName>
                                        </p:attrNameLst>
                                      </p:cBhvr>
                                      <p:to>
                                        <p:strVal val="visible"/>
                                      </p:to>
                                    </p:set>
                                    <p:anim calcmode="lin" valueType="num">
                                      <p:cBhvr additive="base">
                                        <p:cTn dur="500"/>
                                        <p:tgtEl>
                                          <p:spTgt spid="229">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000"/>
                            </p:stCondLst>
                            <p:childTnLst>
                              <p:par>
                                <p:cTn fill="hold" nodeType="afterEffect" presetClass="entr" presetID="2" presetSubtype="4">
                                  <p:stCondLst>
                                    <p:cond delay="0"/>
                                  </p:stCondLst>
                                  <p:childTnLst>
                                    <p:set>
                                      <p:cBhvr>
                                        <p:cTn dur="1" fill="hold">
                                          <p:stCondLst>
                                            <p:cond delay="0"/>
                                          </p:stCondLst>
                                        </p:cTn>
                                        <p:tgtEl>
                                          <p:spTgt spid="229">
                                            <p:txEl>
                                              <p:pRg end="4" st="4"/>
                                            </p:txEl>
                                          </p:spTgt>
                                        </p:tgtEl>
                                        <p:attrNameLst>
                                          <p:attrName>style.visibility</p:attrName>
                                        </p:attrNameLst>
                                      </p:cBhvr>
                                      <p:to>
                                        <p:strVal val="visible"/>
                                      </p:to>
                                    </p:set>
                                    <p:anim calcmode="lin" valueType="num">
                                      <p:cBhvr additive="base">
                                        <p:cTn dur="500"/>
                                        <p:tgtEl>
                                          <p:spTgt spid="229">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500"/>
                            </p:stCondLst>
                            <p:childTnLst>
                              <p:par>
                                <p:cTn fill="hold" nodeType="afterEffect" presetClass="entr" presetID="2" presetSubtype="4">
                                  <p:stCondLst>
                                    <p:cond delay="0"/>
                                  </p:stCondLst>
                                  <p:childTnLst>
                                    <p:set>
                                      <p:cBhvr>
                                        <p:cTn dur="1" fill="hold">
                                          <p:stCondLst>
                                            <p:cond delay="0"/>
                                          </p:stCondLst>
                                        </p:cTn>
                                        <p:tgtEl>
                                          <p:spTgt spid="229">
                                            <p:txEl>
                                              <p:pRg end="5" st="5"/>
                                            </p:txEl>
                                          </p:spTgt>
                                        </p:tgtEl>
                                        <p:attrNameLst>
                                          <p:attrName>style.visibility</p:attrName>
                                        </p:attrNameLst>
                                      </p:cBhvr>
                                      <p:to>
                                        <p:strVal val="visible"/>
                                      </p:to>
                                    </p:set>
                                    <p:anim calcmode="lin" valueType="num">
                                      <p:cBhvr additive="base">
                                        <p:cTn dur="500"/>
                                        <p:tgtEl>
                                          <p:spTgt spid="229">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4000"/>
                            </p:stCondLst>
                            <p:childTnLst>
                              <p:par>
                                <p:cTn fill="hold" nodeType="afterEffect" presetClass="entr" presetID="2" presetSubtype="4">
                                  <p:stCondLst>
                                    <p:cond delay="0"/>
                                  </p:stCondLst>
                                  <p:childTnLst>
                                    <p:set>
                                      <p:cBhvr>
                                        <p:cTn dur="1" fill="hold">
                                          <p:stCondLst>
                                            <p:cond delay="0"/>
                                          </p:stCondLst>
                                        </p:cTn>
                                        <p:tgtEl>
                                          <p:spTgt spid="229">
                                            <p:txEl>
                                              <p:pRg end="6" st="6"/>
                                            </p:txEl>
                                          </p:spTgt>
                                        </p:tgtEl>
                                        <p:attrNameLst>
                                          <p:attrName>style.visibility</p:attrName>
                                        </p:attrNameLst>
                                      </p:cBhvr>
                                      <p:to>
                                        <p:strVal val="visible"/>
                                      </p:to>
                                    </p:set>
                                    <p:anim calcmode="lin" valueType="num">
                                      <p:cBhvr additive="base">
                                        <p:cTn dur="500"/>
                                        <p:tgtEl>
                                          <p:spTgt spid="229">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4500"/>
                            </p:stCondLst>
                            <p:childTnLst>
                              <p:par>
                                <p:cTn fill="hold" nodeType="afterEffect" presetClass="entr" presetID="2" presetSubtype="4">
                                  <p:stCondLst>
                                    <p:cond delay="0"/>
                                  </p:stCondLst>
                                  <p:childTnLst>
                                    <p:set>
                                      <p:cBhvr>
                                        <p:cTn dur="1" fill="hold">
                                          <p:stCondLst>
                                            <p:cond delay="0"/>
                                          </p:stCondLst>
                                        </p:cTn>
                                        <p:tgtEl>
                                          <p:spTgt spid="229">
                                            <p:txEl>
                                              <p:pRg end="7" st="7"/>
                                            </p:txEl>
                                          </p:spTgt>
                                        </p:tgtEl>
                                        <p:attrNameLst>
                                          <p:attrName>style.visibility</p:attrName>
                                        </p:attrNameLst>
                                      </p:cBhvr>
                                      <p:to>
                                        <p:strVal val="visible"/>
                                      </p:to>
                                    </p:set>
                                    <p:anim calcmode="lin" valueType="num">
                                      <p:cBhvr additive="base">
                                        <p:cTn dur="500"/>
                                        <p:tgtEl>
                                          <p:spTgt spid="229">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5000"/>
                            </p:stCondLst>
                            <p:childTnLst>
                              <p:par>
                                <p:cTn fill="hold" nodeType="afterEffect" presetClass="entr" presetID="2" presetSubtype="4">
                                  <p:stCondLst>
                                    <p:cond delay="0"/>
                                  </p:stCondLst>
                                  <p:childTnLst>
                                    <p:set>
                                      <p:cBhvr>
                                        <p:cTn dur="1" fill="hold">
                                          <p:stCondLst>
                                            <p:cond delay="0"/>
                                          </p:stCondLst>
                                        </p:cTn>
                                        <p:tgtEl>
                                          <p:spTgt spid="229">
                                            <p:txEl>
                                              <p:pRg end="8" st="8"/>
                                            </p:txEl>
                                          </p:spTgt>
                                        </p:tgtEl>
                                        <p:attrNameLst>
                                          <p:attrName>style.visibility</p:attrName>
                                        </p:attrNameLst>
                                      </p:cBhvr>
                                      <p:to>
                                        <p:strVal val="visible"/>
                                      </p:to>
                                    </p:set>
                                    <p:anim calcmode="lin" valueType="num">
                                      <p:cBhvr additive="base">
                                        <p:cTn dur="500"/>
                                        <p:tgtEl>
                                          <p:spTgt spid="229">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0" st="0"/>
                                            </p:txEl>
                                          </p:spTgt>
                                        </p:tgtEl>
                                        <p:attrNameLst>
                                          <p:attrName>style.visibility</p:attrName>
                                        </p:attrNameLst>
                                      </p:cBhvr>
                                      <p:to>
                                        <p:strVal val="visible"/>
                                      </p:to>
                                    </p:set>
                                    <p:anim calcmode="lin" valueType="num">
                                      <p:cBhvr additive="base">
                                        <p:cTn dur="500"/>
                                        <p:tgtEl>
                                          <p:spTgt spid="230">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1" st="1"/>
                                            </p:txEl>
                                          </p:spTgt>
                                        </p:tgtEl>
                                        <p:attrNameLst>
                                          <p:attrName>style.visibility</p:attrName>
                                        </p:attrNameLst>
                                      </p:cBhvr>
                                      <p:to>
                                        <p:strVal val="visible"/>
                                      </p:to>
                                    </p:set>
                                    <p:anim calcmode="lin" valueType="num">
                                      <p:cBhvr additive="base">
                                        <p:cTn dur="500"/>
                                        <p:tgtEl>
                                          <p:spTgt spid="230">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2" st="2"/>
                                            </p:txEl>
                                          </p:spTgt>
                                        </p:tgtEl>
                                        <p:attrNameLst>
                                          <p:attrName>style.visibility</p:attrName>
                                        </p:attrNameLst>
                                      </p:cBhvr>
                                      <p:to>
                                        <p:strVal val="visible"/>
                                      </p:to>
                                    </p:set>
                                    <p:anim calcmode="lin" valueType="num">
                                      <p:cBhvr additive="base">
                                        <p:cTn dur="500"/>
                                        <p:tgtEl>
                                          <p:spTgt spid="230">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3" st="3"/>
                                            </p:txEl>
                                          </p:spTgt>
                                        </p:tgtEl>
                                        <p:attrNameLst>
                                          <p:attrName>style.visibility</p:attrName>
                                        </p:attrNameLst>
                                      </p:cBhvr>
                                      <p:to>
                                        <p:strVal val="visible"/>
                                      </p:to>
                                    </p:set>
                                    <p:anim calcmode="lin" valueType="num">
                                      <p:cBhvr additive="base">
                                        <p:cTn dur="500"/>
                                        <p:tgtEl>
                                          <p:spTgt spid="230">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4" st="4"/>
                                            </p:txEl>
                                          </p:spTgt>
                                        </p:tgtEl>
                                        <p:attrNameLst>
                                          <p:attrName>style.visibility</p:attrName>
                                        </p:attrNameLst>
                                      </p:cBhvr>
                                      <p:to>
                                        <p:strVal val="visible"/>
                                      </p:to>
                                    </p:set>
                                    <p:anim calcmode="lin" valueType="num">
                                      <p:cBhvr additive="base">
                                        <p:cTn dur="500"/>
                                        <p:tgtEl>
                                          <p:spTgt spid="230">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5" st="5"/>
                                            </p:txEl>
                                          </p:spTgt>
                                        </p:tgtEl>
                                        <p:attrNameLst>
                                          <p:attrName>style.visibility</p:attrName>
                                        </p:attrNameLst>
                                      </p:cBhvr>
                                      <p:to>
                                        <p:strVal val="visible"/>
                                      </p:to>
                                    </p:set>
                                    <p:anim calcmode="lin" valueType="num">
                                      <p:cBhvr additive="base">
                                        <p:cTn dur="500"/>
                                        <p:tgtEl>
                                          <p:spTgt spid="230">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6" st="6"/>
                                            </p:txEl>
                                          </p:spTgt>
                                        </p:tgtEl>
                                        <p:attrNameLst>
                                          <p:attrName>style.visibility</p:attrName>
                                        </p:attrNameLst>
                                      </p:cBhvr>
                                      <p:to>
                                        <p:strVal val="visible"/>
                                      </p:to>
                                    </p:set>
                                    <p:anim calcmode="lin" valueType="num">
                                      <p:cBhvr additive="base">
                                        <p:cTn dur="500"/>
                                        <p:tgtEl>
                                          <p:spTgt spid="230">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7" st="7"/>
                                            </p:txEl>
                                          </p:spTgt>
                                        </p:tgtEl>
                                        <p:attrNameLst>
                                          <p:attrName>style.visibility</p:attrName>
                                        </p:attrNameLst>
                                      </p:cBhvr>
                                      <p:to>
                                        <p:strVal val="visible"/>
                                      </p:to>
                                    </p:set>
                                    <p:anim calcmode="lin" valueType="num">
                                      <p:cBhvr additive="base">
                                        <p:cTn dur="500"/>
                                        <p:tgtEl>
                                          <p:spTgt spid="230">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30">
                                            <p:txEl>
                                              <p:pRg end="8" st="8"/>
                                            </p:txEl>
                                          </p:spTgt>
                                        </p:tgtEl>
                                        <p:attrNameLst>
                                          <p:attrName>style.visibility</p:attrName>
                                        </p:attrNameLst>
                                      </p:cBhvr>
                                      <p:to>
                                        <p:strVal val="visible"/>
                                      </p:to>
                                    </p:set>
                                    <p:anim calcmode="lin" valueType="num">
                                      <p:cBhvr additive="base">
                                        <p:cTn dur="500"/>
                                        <p:tgtEl>
                                          <p:spTgt spid="230">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5500"/>
                            </p:stCondLst>
                            <p:childTnLst>
                              <p:par>
                                <p:cTn fill="hold" nodeType="after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and text 2">
  <p:cSld name="Heading and text 2">
    <p:spTree>
      <p:nvGrpSpPr>
        <p:cNvPr id="29" name="Shape 29"/>
        <p:cNvGrpSpPr/>
        <p:nvPr/>
      </p:nvGrpSpPr>
      <p:grpSpPr>
        <a:xfrm>
          <a:off x="0" y="0"/>
          <a:ext cx="0" cy="0"/>
          <a:chOff x="0" y="0"/>
          <a:chExt cx="0" cy="0"/>
        </a:xfrm>
      </p:grpSpPr>
      <p:sp>
        <p:nvSpPr>
          <p:cNvPr id="30" name="Google Shape;30;p72"/>
          <p:cNvSpPr txBox="1"/>
          <p:nvPr>
            <p:ph type="title"/>
          </p:nvPr>
        </p:nvSpPr>
        <p:spPr>
          <a:xfrm>
            <a:off x="1423938" y="2641600"/>
            <a:ext cx="15440125" cy="2354116"/>
          </a:xfrm>
          <a:prstGeom prst="rect">
            <a:avLst/>
          </a:prstGeom>
          <a:noFill/>
          <a:ln>
            <a:noFill/>
          </a:ln>
        </p:spPr>
        <p:txBody>
          <a:bodyPr anchorCtr="0" anchor="b"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7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3" name="Google Shape;33;p72"/>
          <p:cNvSpPr txBox="1"/>
          <p:nvPr>
            <p:ph idx="1" type="body"/>
          </p:nvPr>
        </p:nvSpPr>
        <p:spPr>
          <a:xfrm>
            <a:off x="1423938" y="5297715"/>
            <a:ext cx="15440125" cy="3401786"/>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120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p:tgtEl>
                                          <p:spTgt spid="30"/>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33"/>
                                        </p:tgtEl>
                                        <p:attrNameLst>
                                          <p:attrName>style.visibility</p:attrName>
                                        </p:attrNameLst>
                                      </p:cBhvr>
                                      <p:to>
                                        <p:strVal val="visible"/>
                                      </p:to>
                                    </p:set>
                                    <p:animEffect filter="fade" transition="in">
                                      <p:cBhvr>
                                        <p:cTn dur="500"/>
                                        <p:tgtEl>
                                          <p:spTgt spid="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3">
  <p:cSld name="Timeline 3">
    <p:spTree>
      <p:nvGrpSpPr>
        <p:cNvPr id="235" name="Shape 235"/>
        <p:cNvGrpSpPr/>
        <p:nvPr/>
      </p:nvGrpSpPr>
      <p:grpSpPr>
        <a:xfrm>
          <a:off x="0" y="0"/>
          <a:ext cx="0" cy="0"/>
          <a:chOff x="0" y="0"/>
          <a:chExt cx="0" cy="0"/>
        </a:xfrm>
      </p:grpSpPr>
      <p:sp>
        <p:nvSpPr>
          <p:cNvPr id="236" name="Google Shape;236;p9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9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38" name="Google Shape;238;p92"/>
          <p:cNvSpPr txBox="1"/>
          <p:nvPr>
            <p:ph type="title"/>
          </p:nvPr>
        </p:nvSpPr>
        <p:spPr>
          <a:xfrm>
            <a:off x="0" y="323558"/>
            <a:ext cx="18288001" cy="379827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lt1"/>
              </a:buClr>
              <a:buSzPts val="25000"/>
              <a:buFont typeface="Roboto"/>
              <a:buNone/>
              <a:defRPr b="1" sz="25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 name="Google Shape;239;p92"/>
          <p:cNvSpPr/>
          <p:nvPr/>
        </p:nvSpPr>
        <p:spPr>
          <a:xfrm>
            <a:off x="3631809"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40" name="Google Shape;240;p92"/>
          <p:cNvSpPr/>
          <p:nvPr/>
        </p:nvSpPr>
        <p:spPr>
          <a:xfrm>
            <a:off x="8961120"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41" name="Google Shape;241;p92"/>
          <p:cNvSpPr/>
          <p:nvPr/>
        </p:nvSpPr>
        <p:spPr>
          <a:xfrm>
            <a:off x="14349070" y="569055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242" name="Google Shape;242;p92"/>
          <p:cNvCxnSpPr>
            <a:stCxn id="239" idx="3"/>
            <a:endCxn id="240" idx="1"/>
          </p:cNvCxnSpPr>
          <p:nvPr/>
        </p:nvCxnSpPr>
        <p:spPr>
          <a:xfrm>
            <a:off x="3997569" y="5873433"/>
            <a:ext cx="4963500" cy="0"/>
          </a:xfrm>
          <a:prstGeom prst="straightConnector1">
            <a:avLst/>
          </a:prstGeom>
          <a:noFill/>
          <a:ln cap="flat" cmpd="sng" w="12700">
            <a:solidFill>
              <a:schemeClr val="accent1"/>
            </a:solidFill>
            <a:prstDash val="solid"/>
            <a:miter lim="800000"/>
            <a:headEnd len="sm" w="sm" type="none"/>
            <a:tailEnd len="sm" w="sm" type="none"/>
          </a:ln>
        </p:spPr>
      </p:cxnSp>
      <p:cxnSp>
        <p:nvCxnSpPr>
          <p:cNvPr id="243" name="Google Shape;243;p92"/>
          <p:cNvCxnSpPr>
            <a:stCxn id="240" idx="3"/>
            <a:endCxn id="241" idx="1"/>
          </p:cNvCxnSpPr>
          <p:nvPr/>
        </p:nvCxnSpPr>
        <p:spPr>
          <a:xfrm>
            <a:off x="9326880" y="5873433"/>
            <a:ext cx="5022300" cy="0"/>
          </a:xfrm>
          <a:prstGeom prst="straightConnector1">
            <a:avLst/>
          </a:prstGeom>
          <a:noFill/>
          <a:ln cap="flat" cmpd="sng" w="12700">
            <a:solidFill>
              <a:schemeClr val="accent1"/>
            </a:solidFill>
            <a:prstDash val="solid"/>
            <a:miter lim="800000"/>
            <a:headEnd len="sm" w="sm" type="none"/>
            <a:tailEnd len="sm" w="sm" type="none"/>
          </a:ln>
        </p:spPr>
      </p:cxnSp>
      <p:sp>
        <p:nvSpPr>
          <p:cNvPr id="244" name="Google Shape;244;p92"/>
          <p:cNvSpPr txBox="1"/>
          <p:nvPr>
            <p:ph idx="1" type="body"/>
          </p:nvPr>
        </p:nvSpPr>
        <p:spPr>
          <a:xfrm>
            <a:off x="1283286" y="6239193"/>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45" name="Google Shape;245;p92"/>
          <p:cNvSpPr txBox="1"/>
          <p:nvPr>
            <p:ph idx="2" type="body"/>
          </p:nvPr>
        </p:nvSpPr>
        <p:spPr>
          <a:xfrm>
            <a:off x="1579509" y="6761713"/>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46" name="Google Shape;246;p92"/>
          <p:cNvSpPr txBox="1"/>
          <p:nvPr>
            <p:ph idx="3" type="body"/>
          </p:nvPr>
        </p:nvSpPr>
        <p:spPr>
          <a:xfrm>
            <a:off x="6612597" y="6218263"/>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47" name="Google Shape;247;p92"/>
          <p:cNvSpPr txBox="1"/>
          <p:nvPr>
            <p:ph idx="4" type="body"/>
          </p:nvPr>
        </p:nvSpPr>
        <p:spPr>
          <a:xfrm>
            <a:off x="6908820" y="6740783"/>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48" name="Google Shape;248;p92"/>
          <p:cNvSpPr txBox="1"/>
          <p:nvPr>
            <p:ph idx="5" type="body"/>
          </p:nvPr>
        </p:nvSpPr>
        <p:spPr>
          <a:xfrm>
            <a:off x="11998180" y="6228728"/>
            <a:ext cx="5080002" cy="537027"/>
          </a:xfrm>
          <a:prstGeom prst="rect">
            <a:avLst/>
          </a:prstGeom>
          <a:noFill/>
          <a:ln>
            <a:noFill/>
          </a:ln>
        </p:spPr>
        <p:txBody>
          <a:bodyPr anchorCtr="0" anchor="b"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49" name="Google Shape;249;p92"/>
          <p:cNvSpPr txBox="1"/>
          <p:nvPr>
            <p:ph idx="6" type="body"/>
          </p:nvPr>
        </p:nvSpPr>
        <p:spPr>
          <a:xfrm>
            <a:off x="12294403" y="6751248"/>
            <a:ext cx="4475088" cy="212210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50" name="Google Shape;250;p92"/>
          <p:cNvSpPr txBox="1"/>
          <p:nvPr>
            <p:ph idx="7" type="body"/>
          </p:nvPr>
        </p:nvSpPr>
        <p:spPr>
          <a:xfrm>
            <a:off x="1283286" y="4616219"/>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51" name="Google Shape;251;p92"/>
          <p:cNvSpPr txBox="1"/>
          <p:nvPr>
            <p:ph idx="8" type="body"/>
          </p:nvPr>
        </p:nvSpPr>
        <p:spPr>
          <a:xfrm>
            <a:off x="6612597" y="4595289"/>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52" name="Google Shape;252;p92"/>
          <p:cNvSpPr txBox="1"/>
          <p:nvPr>
            <p:ph idx="9" type="body"/>
          </p:nvPr>
        </p:nvSpPr>
        <p:spPr>
          <a:xfrm>
            <a:off x="11998180" y="4605754"/>
            <a:ext cx="5080002" cy="1101238"/>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6600"/>
              <a:buFont typeface="Roboto"/>
              <a:buNone/>
              <a:defRPr i="1" sz="66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253" name="Google Shape;253;p92"/>
          <p:cNvCxnSpPr>
            <a:endCxn id="239" idx="1"/>
          </p:cNvCxnSpPr>
          <p:nvPr/>
        </p:nvCxnSpPr>
        <p:spPr>
          <a:xfrm>
            <a:off x="9" y="5873433"/>
            <a:ext cx="36318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238"/>
                                        </p:tgtEl>
                                        <p:attrNameLst>
                                          <p:attrName>style.visibility</p:attrName>
                                        </p:attrNameLst>
                                      </p:cBhvr>
                                      <p:to>
                                        <p:strVal val="visible"/>
                                      </p:to>
                                    </p:set>
                                    <p:anim calcmode="lin" valueType="num">
                                      <p:cBhvr additive="base">
                                        <p:cTn dur="750"/>
                                        <p:tgtEl>
                                          <p:spTgt spid="238"/>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250">
                                            <p:txEl>
                                              <p:pRg end="0" st="0"/>
                                            </p:txEl>
                                          </p:spTgt>
                                        </p:tgtEl>
                                        <p:attrNameLst>
                                          <p:attrName>style.visibility</p:attrName>
                                        </p:attrNameLst>
                                      </p:cBhvr>
                                      <p:to>
                                        <p:strVal val="visible"/>
                                      </p:to>
                                    </p:set>
                                    <p:anim calcmode="lin" valueType="num">
                                      <p:cBhvr additive="base">
                                        <p:cTn dur="750"/>
                                        <p:tgtEl>
                                          <p:spTgt spid="250">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250">
                                            <p:txEl>
                                              <p:pRg end="1" st="1"/>
                                            </p:txEl>
                                          </p:spTgt>
                                        </p:tgtEl>
                                        <p:attrNameLst>
                                          <p:attrName>style.visibility</p:attrName>
                                        </p:attrNameLst>
                                      </p:cBhvr>
                                      <p:to>
                                        <p:strVal val="visible"/>
                                      </p:to>
                                    </p:set>
                                    <p:anim calcmode="lin" valueType="num">
                                      <p:cBhvr additive="base">
                                        <p:cTn dur="750"/>
                                        <p:tgtEl>
                                          <p:spTgt spid="250">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250">
                                            <p:txEl>
                                              <p:pRg end="2" st="2"/>
                                            </p:txEl>
                                          </p:spTgt>
                                        </p:tgtEl>
                                        <p:attrNameLst>
                                          <p:attrName>style.visibility</p:attrName>
                                        </p:attrNameLst>
                                      </p:cBhvr>
                                      <p:to>
                                        <p:strVal val="visible"/>
                                      </p:to>
                                    </p:set>
                                    <p:anim calcmode="lin" valueType="num">
                                      <p:cBhvr additive="base">
                                        <p:cTn dur="750"/>
                                        <p:tgtEl>
                                          <p:spTgt spid="250">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250">
                                            <p:txEl>
                                              <p:pRg end="3" st="3"/>
                                            </p:txEl>
                                          </p:spTgt>
                                        </p:tgtEl>
                                        <p:attrNameLst>
                                          <p:attrName>style.visibility</p:attrName>
                                        </p:attrNameLst>
                                      </p:cBhvr>
                                      <p:to>
                                        <p:strVal val="visible"/>
                                      </p:to>
                                    </p:set>
                                    <p:anim calcmode="lin" valueType="num">
                                      <p:cBhvr additive="base">
                                        <p:cTn dur="750"/>
                                        <p:tgtEl>
                                          <p:spTgt spid="250">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250">
                                            <p:txEl>
                                              <p:pRg end="4" st="4"/>
                                            </p:txEl>
                                          </p:spTgt>
                                        </p:tgtEl>
                                        <p:attrNameLst>
                                          <p:attrName>style.visibility</p:attrName>
                                        </p:attrNameLst>
                                      </p:cBhvr>
                                      <p:to>
                                        <p:strVal val="visible"/>
                                      </p:to>
                                    </p:set>
                                    <p:anim calcmode="lin" valueType="num">
                                      <p:cBhvr additive="base">
                                        <p:cTn dur="750"/>
                                        <p:tgtEl>
                                          <p:spTgt spid="250">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250">
                                            <p:txEl>
                                              <p:pRg end="5" st="5"/>
                                            </p:txEl>
                                          </p:spTgt>
                                        </p:tgtEl>
                                        <p:attrNameLst>
                                          <p:attrName>style.visibility</p:attrName>
                                        </p:attrNameLst>
                                      </p:cBhvr>
                                      <p:to>
                                        <p:strVal val="visible"/>
                                      </p:to>
                                    </p:set>
                                    <p:anim calcmode="lin" valueType="num">
                                      <p:cBhvr additive="base">
                                        <p:cTn dur="750"/>
                                        <p:tgtEl>
                                          <p:spTgt spid="250">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250">
                                            <p:txEl>
                                              <p:pRg end="6" st="6"/>
                                            </p:txEl>
                                          </p:spTgt>
                                        </p:tgtEl>
                                        <p:attrNameLst>
                                          <p:attrName>style.visibility</p:attrName>
                                        </p:attrNameLst>
                                      </p:cBhvr>
                                      <p:to>
                                        <p:strVal val="visible"/>
                                      </p:to>
                                    </p:set>
                                    <p:anim calcmode="lin" valueType="num">
                                      <p:cBhvr additive="base">
                                        <p:cTn dur="750"/>
                                        <p:tgtEl>
                                          <p:spTgt spid="250">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250">
                                            <p:txEl>
                                              <p:pRg end="7" st="7"/>
                                            </p:txEl>
                                          </p:spTgt>
                                        </p:tgtEl>
                                        <p:attrNameLst>
                                          <p:attrName>style.visibility</p:attrName>
                                        </p:attrNameLst>
                                      </p:cBhvr>
                                      <p:to>
                                        <p:strVal val="visible"/>
                                      </p:to>
                                    </p:set>
                                    <p:anim calcmode="lin" valueType="num">
                                      <p:cBhvr additive="base">
                                        <p:cTn dur="750"/>
                                        <p:tgtEl>
                                          <p:spTgt spid="250">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8">
                                  <p:stCondLst>
                                    <p:cond delay="0"/>
                                  </p:stCondLst>
                                  <p:childTnLst>
                                    <p:set>
                                      <p:cBhvr>
                                        <p:cTn dur="1" fill="hold">
                                          <p:stCondLst>
                                            <p:cond delay="0"/>
                                          </p:stCondLst>
                                        </p:cTn>
                                        <p:tgtEl>
                                          <p:spTgt spid="250">
                                            <p:txEl>
                                              <p:pRg end="8" st="8"/>
                                            </p:txEl>
                                          </p:spTgt>
                                        </p:tgtEl>
                                        <p:attrNameLst>
                                          <p:attrName>style.visibility</p:attrName>
                                        </p:attrNameLst>
                                      </p:cBhvr>
                                      <p:to>
                                        <p:strVal val="visible"/>
                                      </p:to>
                                    </p:set>
                                    <p:anim calcmode="lin" valueType="num">
                                      <p:cBhvr additive="base">
                                        <p:cTn dur="750"/>
                                        <p:tgtEl>
                                          <p:spTgt spid="250">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39"/>
                                        </p:tgtEl>
                                        <p:attrNameLst>
                                          <p:attrName>style.visibility</p:attrName>
                                        </p:attrNameLst>
                                      </p:cBhvr>
                                      <p:to>
                                        <p:strVal val="visible"/>
                                      </p:to>
                                    </p:set>
                                    <p:anim calcmode="lin" valueType="num">
                                      <p:cBhvr additive="base">
                                        <p:cTn dur="750"/>
                                        <p:tgtEl>
                                          <p:spTgt spid="239"/>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4">
                                  <p:stCondLst>
                                    <p:cond delay="0"/>
                                  </p:stCondLst>
                                  <p:childTnLst>
                                    <p:set>
                                      <p:cBhvr>
                                        <p:cTn dur="1" fill="hold">
                                          <p:stCondLst>
                                            <p:cond delay="0"/>
                                          </p:stCondLst>
                                        </p:cTn>
                                        <p:tgtEl>
                                          <p:spTgt spid="244">
                                            <p:txEl>
                                              <p:pRg end="0" st="0"/>
                                            </p:txEl>
                                          </p:spTgt>
                                        </p:tgtEl>
                                        <p:attrNameLst>
                                          <p:attrName>style.visibility</p:attrName>
                                        </p:attrNameLst>
                                      </p:cBhvr>
                                      <p:to>
                                        <p:strVal val="visible"/>
                                      </p:to>
                                    </p:set>
                                    <p:anim calcmode="lin" valueType="num">
                                      <p:cBhvr additive="base">
                                        <p:cTn dur="500"/>
                                        <p:tgtEl>
                                          <p:spTgt spid="244">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2" presetSubtype="4">
                                  <p:stCondLst>
                                    <p:cond delay="0"/>
                                  </p:stCondLst>
                                  <p:childTnLst>
                                    <p:set>
                                      <p:cBhvr>
                                        <p:cTn dur="1" fill="hold">
                                          <p:stCondLst>
                                            <p:cond delay="0"/>
                                          </p:stCondLst>
                                        </p:cTn>
                                        <p:tgtEl>
                                          <p:spTgt spid="244">
                                            <p:txEl>
                                              <p:pRg end="1" st="1"/>
                                            </p:txEl>
                                          </p:spTgt>
                                        </p:tgtEl>
                                        <p:attrNameLst>
                                          <p:attrName>style.visibility</p:attrName>
                                        </p:attrNameLst>
                                      </p:cBhvr>
                                      <p:to>
                                        <p:strVal val="visible"/>
                                      </p:to>
                                    </p:set>
                                    <p:anim calcmode="lin" valueType="num">
                                      <p:cBhvr additive="base">
                                        <p:cTn dur="500"/>
                                        <p:tgtEl>
                                          <p:spTgt spid="244">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500"/>
                            </p:stCondLst>
                            <p:childTnLst>
                              <p:par>
                                <p:cTn fill="hold" nodeType="afterEffect" presetClass="entr" presetID="2" presetSubtype="4">
                                  <p:stCondLst>
                                    <p:cond delay="0"/>
                                  </p:stCondLst>
                                  <p:childTnLst>
                                    <p:set>
                                      <p:cBhvr>
                                        <p:cTn dur="1" fill="hold">
                                          <p:stCondLst>
                                            <p:cond delay="0"/>
                                          </p:stCondLst>
                                        </p:cTn>
                                        <p:tgtEl>
                                          <p:spTgt spid="244">
                                            <p:txEl>
                                              <p:pRg end="2" st="2"/>
                                            </p:txEl>
                                          </p:spTgt>
                                        </p:tgtEl>
                                        <p:attrNameLst>
                                          <p:attrName>style.visibility</p:attrName>
                                        </p:attrNameLst>
                                      </p:cBhvr>
                                      <p:to>
                                        <p:strVal val="visible"/>
                                      </p:to>
                                    </p:set>
                                    <p:anim calcmode="lin" valueType="num">
                                      <p:cBhvr additive="base">
                                        <p:cTn dur="500"/>
                                        <p:tgtEl>
                                          <p:spTgt spid="244">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000"/>
                            </p:stCondLst>
                            <p:childTnLst>
                              <p:par>
                                <p:cTn fill="hold" nodeType="afterEffect" presetClass="entr" presetID="2" presetSubtype="4">
                                  <p:stCondLst>
                                    <p:cond delay="0"/>
                                  </p:stCondLst>
                                  <p:childTnLst>
                                    <p:set>
                                      <p:cBhvr>
                                        <p:cTn dur="1" fill="hold">
                                          <p:stCondLst>
                                            <p:cond delay="0"/>
                                          </p:stCondLst>
                                        </p:cTn>
                                        <p:tgtEl>
                                          <p:spTgt spid="244">
                                            <p:txEl>
                                              <p:pRg end="3" st="3"/>
                                            </p:txEl>
                                          </p:spTgt>
                                        </p:tgtEl>
                                        <p:attrNameLst>
                                          <p:attrName>style.visibility</p:attrName>
                                        </p:attrNameLst>
                                      </p:cBhvr>
                                      <p:to>
                                        <p:strVal val="visible"/>
                                      </p:to>
                                    </p:set>
                                    <p:anim calcmode="lin" valueType="num">
                                      <p:cBhvr additive="base">
                                        <p:cTn dur="500"/>
                                        <p:tgtEl>
                                          <p:spTgt spid="244">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500"/>
                            </p:stCondLst>
                            <p:childTnLst>
                              <p:par>
                                <p:cTn fill="hold" nodeType="afterEffect" presetClass="entr" presetID="2" presetSubtype="4">
                                  <p:stCondLst>
                                    <p:cond delay="0"/>
                                  </p:stCondLst>
                                  <p:childTnLst>
                                    <p:set>
                                      <p:cBhvr>
                                        <p:cTn dur="1" fill="hold">
                                          <p:stCondLst>
                                            <p:cond delay="0"/>
                                          </p:stCondLst>
                                        </p:cTn>
                                        <p:tgtEl>
                                          <p:spTgt spid="244">
                                            <p:txEl>
                                              <p:pRg end="4" st="4"/>
                                            </p:txEl>
                                          </p:spTgt>
                                        </p:tgtEl>
                                        <p:attrNameLst>
                                          <p:attrName>style.visibility</p:attrName>
                                        </p:attrNameLst>
                                      </p:cBhvr>
                                      <p:to>
                                        <p:strVal val="visible"/>
                                      </p:to>
                                    </p:set>
                                    <p:anim calcmode="lin" valueType="num">
                                      <p:cBhvr additive="base">
                                        <p:cTn dur="500"/>
                                        <p:tgtEl>
                                          <p:spTgt spid="244">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000"/>
                            </p:stCondLst>
                            <p:childTnLst>
                              <p:par>
                                <p:cTn fill="hold" nodeType="afterEffect" presetClass="entr" presetID="2" presetSubtype="4">
                                  <p:stCondLst>
                                    <p:cond delay="0"/>
                                  </p:stCondLst>
                                  <p:childTnLst>
                                    <p:set>
                                      <p:cBhvr>
                                        <p:cTn dur="1" fill="hold">
                                          <p:stCondLst>
                                            <p:cond delay="0"/>
                                          </p:stCondLst>
                                        </p:cTn>
                                        <p:tgtEl>
                                          <p:spTgt spid="244">
                                            <p:txEl>
                                              <p:pRg end="5" st="5"/>
                                            </p:txEl>
                                          </p:spTgt>
                                        </p:tgtEl>
                                        <p:attrNameLst>
                                          <p:attrName>style.visibility</p:attrName>
                                        </p:attrNameLst>
                                      </p:cBhvr>
                                      <p:to>
                                        <p:strVal val="visible"/>
                                      </p:to>
                                    </p:set>
                                    <p:anim calcmode="lin" valueType="num">
                                      <p:cBhvr additive="base">
                                        <p:cTn dur="500"/>
                                        <p:tgtEl>
                                          <p:spTgt spid="244">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500"/>
                            </p:stCondLst>
                            <p:childTnLst>
                              <p:par>
                                <p:cTn fill="hold" nodeType="afterEffect" presetClass="entr" presetID="2" presetSubtype="4">
                                  <p:stCondLst>
                                    <p:cond delay="0"/>
                                  </p:stCondLst>
                                  <p:childTnLst>
                                    <p:set>
                                      <p:cBhvr>
                                        <p:cTn dur="1" fill="hold">
                                          <p:stCondLst>
                                            <p:cond delay="0"/>
                                          </p:stCondLst>
                                        </p:cTn>
                                        <p:tgtEl>
                                          <p:spTgt spid="244">
                                            <p:txEl>
                                              <p:pRg end="6" st="6"/>
                                            </p:txEl>
                                          </p:spTgt>
                                        </p:tgtEl>
                                        <p:attrNameLst>
                                          <p:attrName>style.visibility</p:attrName>
                                        </p:attrNameLst>
                                      </p:cBhvr>
                                      <p:to>
                                        <p:strVal val="visible"/>
                                      </p:to>
                                    </p:set>
                                    <p:anim calcmode="lin" valueType="num">
                                      <p:cBhvr additive="base">
                                        <p:cTn dur="500"/>
                                        <p:tgtEl>
                                          <p:spTgt spid="244">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000"/>
                            </p:stCondLst>
                            <p:childTnLst>
                              <p:par>
                                <p:cTn fill="hold" nodeType="afterEffect" presetClass="entr" presetID="2" presetSubtype="4">
                                  <p:stCondLst>
                                    <p:cond delay="0"/>
                                  </p:stCondLst>
                                  <p:childTnLst>
                                    <p:set>
                                      <p:cBhvr>
                                        <p:cTn dur="1" fill="hold">
                                          <p:stCondLst>
                                            <p:cond delay="0"/>
                                          </p:stCondLst>
                                        </p:cTn>
                                        <p:tgtEl>
                                          <p:spTgt spid="244">
                                            <p:txEl>
                                              <p:pRg end="7" st="7"/>
                                            </p:txEl>
                                          </p:spTgt>
                                        </p:tgtEl>
                                        <p:attrNameLst>
                                          <p:attrName>style.visibility</p:attrName>
                                        </p:attrNameLst>
                                      </p:cBhvr>
                                      <p:to>
                                        <p:strVal val="visible"/>
                                      </p:to>
                                    </p:set>
                                    <p:anim calcmode="lin" valueType="num">
                                      <p:cBhvr additive="base">
                                        <p:cTn dur="500"/>
                                        <p:tgtEl>
                                          <p:spTgt spid="244">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500"/>
                            </p:stCondLst>
                            <p:childTnLst>
                              <p:par>
                                <p:cTn fill="hold" nodeType="afterEffect" presetClass="entr" presetID="2" presetSubtype="4">
                                  <p:stCondLst>
                                    <p:cond delay="0"/>
                                  </p:stCondLst>
                                  <p:childTnLst>
                                    <p:set>
                                      <p:cBhvr>
                                        <p:cTn dur="1" fill="hold">
                                          <p:stCondLst>
                                            <p:cond delay="0"/>
                                          </p:stCondLst>
                                        </p:cTn>
                                        <p:tgtEl>
                                          <p:spTgt spid="244">
                                            <p:txEl>
                                              <p:pRg end="8" st="8"/>
                                            </p:txEl>
                                          </p:spTgt>
                                        </p:tgtEl>
                                        <p:attrNameLst>
                                          <p:attrName>style.visibility</p:attrName>
                                        </p:attrNameLst>
                                      </p:cBhvr>
                                      <p:to>
                                        <p:strVal val="visible"/>
                                      </p:to>
                                    </p:set>
                                    <p:anim calcmode="lin" valueType="num">
                                      <p:cBhvr additive="base">
                                        <p:cTn dur="500"/>
                                        <p:tgtEl>
                                          <p:spTgt spid="244">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0" st="0"/>
                                            </p:txEl>
                                          </p:spTgt>
                                        </p:tgtEl>
                                        <p:attrNameLst>
                                          <p:attrName>style.visibility</p:attrName>
                                        </p:attrNameLst>
                                      </p:cBhvr>
                                      <p:to>
                                        <p:strVal val="visible"/>
                                      </p:to>
                                    </p:set>
                                    <p:anim calcmode="lin" valueType="num">
                                      <p:cBhvr additive="base">
                                        <p:cTn dur="500"/>
                                        <p:tgtEl>
                                          <p:spTgt spid="245">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1" st="1"/>
                                            </p:txEl>
                                          </p:spTgt>
                                        </p:tgtEl>
                                        <p:attrNameLst>
                                          <p:attrName>style.visibility</p:attrName>
                                        </p:attrNameLst>
                                      </p:cBhvr>
                                      <p:to>
                                        <p:strVal val="visible"/>
                                      </p:to>
                                    </p:set>
                                    <p:anim calcmode="lin" valueType="num">
                                      <p:cBhvr additive="base">
                                        <p:cTn dur="500"/>
                                        <p:tgtEl>
                                          <p:spTgt spid="245">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2" st="2"/>
                                            </p:txEl>
                                          </p:spTgt>
                                        </p:tgtEl>
                                        <p:attrNameLst>
                                          <p:attrName>style.visibility</p:attrName>
                                        </p:attrNameLst>
                                      </p:cBhvr>
                                      <p:to>
                                        <p:strVal val="visible"/>
                                      </p:to>
                                    </p:set>
                                    <p:anim calcmode="lin" valueType="num">
                                      <p:cBhvr additive="base">
                                        <p:cTn dur="500"/>
                                        <p:tgtEl>
                                          <p:spTgt spid="245">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3" st="3"/>
                                            </p:txEl>
                                          </p:spTgt>
                                        </p:tgtEl>
                                        <p:attrNameLst>
                                          <p:attrName>style.visibility</p:attrName>
                                        </p:attrNameLst>
                                      </p:cBhvr>
                                      <p:to>
                                        <p:strVal val="visible"/>
                                      </p:to>
                                    </p:set>
                                    <p:anim calcmode="lin" valueType="num">
                                      <p:cBhvr additive="base">
                                        <p:cTn dur="500"/>
                                        <p:tgtEl>
                                          <p:spTgt spid="245">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4" st="4"/>
                                            </p:txEl>
                                          </p:spTgt>
                                        </p:tgtEl>
                                        <p:attrNameLst>
                                          <p:attrName>style.visibility</p:attrName>
                                        </p:attrNameLst>
                                      </p:cBhvr>
                                      <p:to>
                                        <p:strVal val="visible"/>
                                      </p:to>
                                    </p:set>
                                    <p:anim calcmode="lin" valueType="num">
                                      <p:cBhvr additive="base">
                                        <p:cTn dur="500"/>
                                        <p:tgtEl>
                                          <p:spTgt spid="245">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5" st="5"/>
                                            </p:txEl>
                                          </p:spTgt>
                                        </p:tgtEl>
                                        <p:attrNameLst>
                                          <p:attrName>style.visibility</p:attrName>
                                        </p:attrNameLst>
                                      </p:cBhvr>
                                      <p:to>
                                        <p:strVal val="visible"/>
                                      </p:to>
                                    </p:set>
                                    <p:anim calcmode="lin" valueType="num">
                                      <p:cBhvr additive="base">
                                        <p:cTn dur="500"/>
                                        <p:tgtEl>
                                          <p:spTgt spid="245">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6" st="6"/>
                                            </p:txEl>
                                          </p:spTgt>
                                        </p:tgtEl>
                                        <p:attrNameLst>
                                          <p:attrName>style.visibility</p:attrName>
                                        </p:attrNameLst>
                                      </p:cBhvr>
                                      <p:to>
                                        <p:strVal val="visible"/>
                                      </p:to>
                                    </p:set>
                                    <p:anim calcmode="lin" valueType="num">
                                      <p:cBhvr additive="base">
                                        <p:cTn dur="500"/>
                                        <p:tgtEl>
                                          <p:spTgt spid="245">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7" st="7"/>
                                            </p:txEl>
                                          </p:spTgt>
                                        </p:tgtEl>
                                        <p:attrNameLst>
                                          <p:attrName>style.visibility</p:attrName>
                                        </p:attrNameLst>
                                      </p:cBhvr>
                                      <p:to>
                                        <p:strVal val="visible"/>
                                      </p:to>
                                    </p:set>
                                    <p:anim calcmode="lin" valueType="num">
                                      <p:cBhvr additive="base">
                                        <p:cTn dur="500"/>
                                        <p:tgtEl>
                                          <p:spTgt spid="245">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5">
                                            <p:txEl>
                                              <p:pRg end="8" st="8"/>
                                            </p:txEl>
                                          </p:spTgt>
                                        </p:tgtEl>
                                        <p:attrNameLst>
                                          <p:attrName>style.visibility</p:attrName>
                                        </p:attrNameLst>
                                      </p:cBhvr>
                                      <p:to>
                                        <p:strVal val="visible"/>
                                      </p:to>
                                    </p:set>
                                    <p:anim calcmode="lin" valueType="num">
                                      <p:cBhvr additive="base">
                                        <p:cTn dur="500"/>
                                        <p:tgtEl>
                                          <p:spTgt spid="245">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childTnLst>
                          </p:cTn>
                        </p:par>
                        <p:par>
                          <p:cTn fill="hold">
                            <p:stCondLst>
                              <p:cond delay="12500"/>
                            </p:stCondLst>
                            <p:childTnLst>
                              <p:par>
                                <p:cTn fill="hold" nodeType="afterEffect" presetClass="entr" presetID="2" presetSubtype="8">
                                  <p:stCondLst>
                                    <p:cond delay="250"/>
                                  </p:stCondLst>
                                  <p:childTnLst>
                                    <p:set>
                                      <p:cBhvr>
                                        <p:cTn dur="1" fill="hold">
                                          <p:stCondLst>
                                            <p:cond delay="0"/>
                                          </p:stCondLst>
                                        </p:cTn>
                                        <p:tgtEl>
                                          <p:spTgt spid="251">
                                            <p:txEl>
                                              <p:pRg end="0" st="0"/>
                                            </p:txEl>
                                          </p:spTgt>
                                        </p:tgtEl>
                                        <p:attrNameLst>
                                          <p:attrName>style.visibility</p:attrName>
                                        </p:attrNameLst>
                                      </p:cBhvr>
                                      <p:to>
                                        <p:strVal val="visible"/>
                                      </p:to>
                                    </p:set>
                                    <p:anim calcmode="lin" valueType="num">
                                      <p:cBhvr additive="base">
                                        <p:cTn dur="750"/>
                                        <p:tgtEl>
                                          <p:spTgt spid="251">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8">
                                  <p:stCondLst>
                                    <p:cond delay="250"/>
                                  </p:stCondLst>
                                  <p:childTnLst>
                                    <p:set>
                                      <p:cBhvr>
                                        <p:cTn dur="1" fill="hold">
                                          <p:stCondLst>
                                            <p:cond delay="0"/>
                                          </p:stCondLst>
                                        </p:cTn>
                                        <p:tgtEl>
                                          <p:spTgt spid="251">
                                            <p:txEl>
                                              <p:pRg end="1" st="1"/>
                                            </p:txEl>
                                          </p:spTgt>
                                        </p:tgtEl>
                                        <p:attrNameLst>
                                          <p:attrName>style.visibility</p:attrName>
                                        </p:attrNameLst>
                                      </p:cBhvr>
                                      <p:to>
                                        <p:strVal val="visible"/>
                                      </p:to>
                                    </p:set>
                                    <p:anim calcmode="lin" valueType="num">
                                      <p:cBhvr additive="base">
                                        <p:cTn dur="750"/>
                                        <p:tgtEl>
                                          <p:spTgt spid="251">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8">
                                  <p:stCondLst>
                                    <p:cond delay="250"/>
                                  </p:stCondLst>
                                  <p:childTnLst>
                                    <p:set>
                                      <p:cBhvr>
                                        <p:cTn dur="1" fill="hold">
                                          <p:stCondLst>
                                            <p:cond delay="0"/>
                                          </p:stCondLst>
                                        </p:cTn>
                                        <p:tgtEl>
                                          <p:spTgt spid="251">
                                            <p:txEl>
                                              <p:pRg end="2" st="2"/>
                                            </p:txEl>
                                          </p:spTgt>
                                        </p:tgtEl>
                                        <p:attrNameLst>
                                          <p:attrName>style.visibility</p:attrName>
                                        </p:attrNameLst>
                                      </p:cBhvr>
                                      <p:to>
                                        <p:strVal val="visible"/>
                                      </p:to>
                                    </p:set>
                                    <p:anim calcmode="lin" valueType="num">
                                      <p:cBhvr additive="base">
                                        <p:cTn dur="750"/>
                                        <p:tgtEl>
                                          <p:spTgt spid="251">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750"/>
                            </p:stCondLst>
                            <p:childTnLst>
                              <p:par>
                                <p:cTn fill="hold" nodeType="afterEffect" presetClass="entr" presetID="2" presetSubtype="8">
                                  <p:stCondLst>
                                    <p:cond delay="250"/>
                                  </p:stCondLst>
                                  <p:childTnLst>
                                    <p:set>
                                      <p:cBhvr>
                                        <p:cTn dur="1" fill="hold">
                                          <p:stCondLst>
                                            <p:cond delay="0"/>
                                          </p:stCondLst>
                                        </p:cTn>
                                        <p:tgtEl>
                                          <p:spTgt spid="251">
                                            <p:txEl>
                                              <p:pRg end="3" st="3"/>
                                            </p:txEl>
                                          </p:spTgt>
                                        </p:tgtEl>
                                        <p:attrNameLst>
                                          <p:attrName>style.visibility</p:attrName>
                                        </p:attrNameLst>
                                      </p:cBhvr>
                                      <p:to>
                                        <p:strVal val="visible"/>
                                      </p:to>
                                    </p:set>
                                    <p:anim calcmode="lin" valueType="num">
                                      <p:cBhvr additive="base">
                                        <p:cTn dur="750"/>
                                        <p:tgtEl>
                                          <p:spTgt spid="251">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500"/>
                            </p:stCondLst>
                            <p:childTnLst>
                              <p:par>
                                <p:cTn fill="hold" nodeType="afterEffect" presetClass="entr" presetID="2" presetSubtype="8">
                                  <p:stCondLst>
                                    <p:cond delay="250"/>
                                  </p:stCondLst>
                                  <p:childTnLst>
                                    <p:set>
                                      <p:cBhvr>
                                        <p:cTn dur="1" fill="hold">
                                          <p:stCondLst>
                                            <p:cond delay="0"/>
                                          </p:stCondLst>
                                        </p:cTn>
                                        <p:tgtEl>
                                          <p:spTgt spid="251">
                                            <p:txEl>
                                              <p:pRg end="4" st="4"/>
                                            </p:txEl>
                                          </p:spTgt>
                                        </p:tgtEl>
                                        <p:attrNameLst>
                                          <p:attrName>style.visibility</p:attrName>
                                        </p:attrNameLst>
                                      </p:cBhvr>
                                      <p:to>
                                        <p:strVal val="visible"/>
                                      </p:to>
                                    </p:set>
                                    <p:anim calcmode="lin" valueType="num">
                                      <p:cBhvr additive="base">
                                        <p:cTn dur="750"/>
                                        <p:tgtEl>
                                          <p:spTgt spid="251">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2" presetSubtype="8">
                                  <p:stCondLst>
                                    <p:cond delay="250"/>
                                  </p:stCondLst>
                                  <p:childTnLst>
                                    <p:set>
                                      <p:cBhvr>
                                        <p:cTn dur="1" fill="hold">
                                          <p:stCondLst>
                                            <p:cond delay="0"/>
                                          </p:stCondLst>
                                        </p:cTn>
                                        <p:tgtEl>
                                          <p:spTgt spid="251">
                                            <p:txEl>
                                              <p:pRg end="5" st="5"/>
                                            </p:txEl>
                                          </p:spTgt>
                                        </p:tgtEl>
                                        <p:attrNameLst>
                                          <p:attrName>style.visibility</p:attrName>
                                        </p:attrNameLst>
                                      </p:cBhvr>
                                      <p:to>
                                        <p:strVal val="visible"/>
                                      </p:to>
                                    </p:set>
                                    <p:anim calcmode="lin" valueType="num">
                                      <p:cBhvr additive="base">
                                        <p:cTn dur="750"/>
                                        <p:tgtEl>
                                          <p:spTgt spid="251">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000"/>
                            </p:stCondLst>
                            <p:childTnLst>
                              <p:par>
                                <p:cTn fill="hold" nodeType="afterEffect" presetClass="entr" presetID="2" presetSubtype="8">
                                  <p:stCondLst>
                                    <p:cond delay="250"/>
                                  </p:stCondLst>
                                  <p:childTnLst>
                                    <p:set>
                                      <p:cBhvr>
                                        <p:cTn dur="1" fill="hold">
                                          <p:stCondLst>
                                            <p:cond delay="0"/>
                                          </p:stCondLst>
                                        </p:cTn>
                                        <p:tgtEl>
                                          <p:spTgt spid="251">
                                            <p:txEl>
                                              <p:pRg end="6" st="6"/>
                                            </p:txEl>
                                          </p:spTgt>
                                        </p:tgtEl>
                                        <p:attrNameLst>
                                          <p:attrName>style.visibility</p:attrName>
                                        </p:attrNameLst>
                                      </p:cBhvr>
                                      <p:to>
                                        <p:strVal val="visible"/>
                                      </p:to>
                                    </p:set>
                                    <p:anim calcmode="lin" valueType="num">
                                      <p:cBhvr additive="base">
                                        <p:cTn dur="750"/>
                                        <p:tgtEl>
                                          <p:spTgt spid="251">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750"/>
                            </p:stCondLst>
                            <p:childTnLst>
                              <p:par>
                                <p:cTn fill="hold" nodeType="afterEffect" presetClass="entr" presetID="2" presetSubtype="8">
                                  <p:stCondLst>
                                    <p:cond delay="250"/>
                                  </p:stCondLst>
                                  <p:childTnLst>
                                    <p:set>
                                      <p:cBhvr>
                                        <p:cTn dur="1" fill="hold">
                                          <p:stCondLst>
                                            <p:cond delay="0"/>
                                          </p:stCondLst>
                                        </p:cTn>
                                        <p:tgtEl>
                                          <p:spTgt spid="251">
                                            <p:txEl>
                                              <p:pRg end="7" st="7"/>
                                            </p:txEl>
                                          </p:spTgt>
                                        </p:tgtEl>
                                        <p:attrNameLst>
                                          <p:attrName>style.visibility</p:attrName>
                                        </p:attrNameLst>
                                      </p:cBhvr>
                                      <p:to>
                                        <p:strVal val="visible"/>
                                      </p:to>
                                    </p:set>
                                    <p:anim calcmode="lin" valueType="num">
                                      <p:cBhvr additive="base">
                                        <p:cTn dur="750"/>
                                        <p:tgtEl>
                                          <p:spTgt spid="251">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500"/>
                            </p:stCondLst>
                            <p:childTnLst>
                              <p:par>
                                <p:cTn fill="hold" nodeType="afterEffect" presetClass="entr" presetID="2" presetSubtype="8">
                                  <p:stCondLst>
                                    <p:cond delay="250"/>
                                  </p:stCondLst>
                                  <p:childTnLst>
                                    <p:set>
                                      <p:cBhvr>
                                        <p:cTn dur="1" fill="hold">
                                          <p:stCondLst>
                                            <p:cond delay="0"/>
                                          </p:stCondLst>
                                        </p:cTn>
                                        <p:tgtEl>
                                          <p:spTgt spid="251">
                                            <p:txEl>
                                              <p:pRg end="8" st="8"/>
                                            </p:txEl>
                                          </p:spTgt>
                                        </p:tgtEl>
                                        <p:attrNameLst>
                                          <p:attrName>style.visibility</p:attrName>
                                        </p:attrNameLst>
                                      </p:cBhvr>
                                      <p:to>
                                        <p:strVal val="visible"/>
                                      </p:to>
                                    </p:set>
                                    <p:anim calcmode="lin" valueType="num">
                                      <p:cBhvr additive="base">
                                        <p:cTn dur="750"/>
                                        <p:tgtEl>
                                          <p:spTgt spid="25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240"/>
                                        </p:tgtEl>
                                        <p:attrNameLst>
                                          <p:attrName>style.visibility</p:attrName>
                                        </p:attrNameLst>
                                      </p:cBhvr>
                                      <p:to>
                                        <p:strVal val="visible"/>
                                      </p:to>
                                    </p:set>
                                    <p:anim calcmode="lin" valueType="num">
                                      <p:cBhvr additive="base">
                                        <p:cTn dur="750"/>
                                        <p:tgtEl>
                                          <p:spTgt spid="240"/>
                                        </p:tgtEl>
                                        <p:attrNameLst>
                                          <p:attrName>ppt_x</p:attrName>
                                        </p:attrNameLst>
                                      </p:cBhvr>
                                      <p:tavLst>
                                        <p:tav fmla="" tm="0">
                                          <p:val>
                                            <p:strVal val="#ppt_x-1"/>
                                          </p:val>
                                        </p:tav>
                                        <p:tav fmla="" tm="100000">
                                          <p:val>
                                            <p:strVal val="#ppt_x"/>
                                          </p:val>
                                        </p:tav>
                                      </p:tavLst>
                                    </p:anim>
                                  </p:childTnLst>
                                </p:cTn>
                              </p:par>
                            </p:childTnLst>
                          </p:cTn>
                        </p:par>
                        <p:par>
                          <p:cTn fill="hold">
                            <p:stCondLst>
                              <p:cond delay="19250"/>
                            </p:stCondLst>
                            <p:childTnLst>
                              <p:par>
                                <p:cTn fill="hold" nodeType="afterEffect" presetClass="entr" presetID="2" presetSubtype="4">
                                  <p:stCondLst>
                                    <p:cond delay="0"/>
                                  </p:stCondLst>
                                  <p:childTnLst>
                                    <p:set>
                                      <p:cBhvr>
                                        <p:cTn dur="1" fill="hold">
                                          <p:stCondLst>
                                            <p:cond delay="0"/>
                                          </p:stCondLst>
                                        </p:cTn>
                                        <p:tgtEl>
                                          <p:spTgt spid="246">
                                            <p:txEl>
                                              <p:pRg end="0" st="0"/>
                                            </p:txEl>
                                          </p:spTgt>
                                        </p:tgtEl>
                                        <p:attrNameLst>
                                          <p:attrName>style.visibility</p:attrName>
                                        </p:attrNameLst>
                                      </p:cBhvr>
                                      <p:to>
                                        <p:strVal val="visible"/>
                                      </p:to>
                                    </p:set>
                                    <p:anim calcmode="lin" valueType="num">
                                      <p:cBhvr additive="base">
                                        <p:cTn dur="500"/>
                                        <p:tgtEl>
                                          <p:spTgt spid="246">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750"/>
                            </p:stCondLst>
                            <p:childTnLst>
                              <p:par>
                                <p:cTn fill="hold" nodeType="afterEffect" presetClass="entr" presetID="2" presetSubtype="4">
                                  <p:stCondLst>
                                    <p:cond delay="0"/>
                                  </p:stCondLst>
                                  <p:childTnLst>
                                    <p:set>
                                      <p:cBhvr>
                                        <p:cTn dur="1" fill="hold">
                                          <p:stCondLst>
                                            <p:cond delay="0"/>
                                          </p:stCondLst>
                                        </p:cTn>
                                        <p:tgtEl>
                                          <p:spTgt spid="246">
                                            <p:txEl>
                                              <p:pRg end="1" st="1"/>
                                            </p:txEl>
                                          </p:spTgt>
                                        </p:tgtEl>
                                        <p:attrNameLst>
                                          <p:attrName>style.visibility</p:attrName>
                                        </p:attrNameLst>
                                      </p:cBhvr>
                                      <p:to>
                                        <p:strVal val="visible"/>
                                      </p:to>
                                    </p:set>
                                    <p:anim calcmode="lin" valueType="num">
                                      <p:cBhvr additive="base">
                                        <p:cTn dur="500"/>
                                        <p:tgtEl>
                                          <p:spTgt spid="246">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250"/>
                            </p:stCondLst>
                            <p:childTnLst>
                              <p:par>
                                <p:cTn fill="hold" nodeType="afterEffect" presetClass="entr" presetID="2" presetSubtype="4">
                                  <p:stCondLst>
                                    <p:cond delay="0"/>
                                  </p:stCondLst>
                                  <p:childTnLst>
                                    <p:set>
                                      <p:cBhvr>
                                        <p:cTn dur="1" fill="hold">
                                          <p:stCondLst>
                                            <p:cond delay="0"/>
                                          </p:stCondLst>
                                        </p:cTn>
                                        <p:tgtEl>
                                          <p:spTgt spid="246">
                                            <p:txEl>
                                              <p:pRg end="2" st="2"/>
                                            </p:txEl>
                                          </p:spTgt>
                                        </p:tgtEl>
                                        <p:attrNameLst>
                                          <p:attrName>style.visibility</p:attrName>
                                        </p:attrNameLst>
                                      </p:cBhvr>
                                      <p:to>
                                        <p:strVal val="visible"/>
                                      </p:to>
                                    </p:set>
                                    <p:anim calcmode="lin" valueType="num">
                                      <p:cBhvr additive="base">
                                        <p:cTn dur="500"/>
                                        <p:tgtEl>
                                          <p:spTgt spid="246">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750"/>
                            </p:stCondLst>
                            <p:childTnLst>
                              <p:par>
                                <p:cTn fill="hold" nodeType="afterEffect" presetClass="entr" presetID="2" presetSubtype="4">
                                  <p:stCondLst>
                                    <p:cond delay="0"/>
                                  </p:stCondLst>
                                  <p:childTnLst>
                                    <p:set>
                                      <p:cBhvr>
                                        <p:cTn dur="1" fill="hold">
                                          <p:stCondLst>
                                            <p:cond delay="0"/>
                                          </p:stCondLst>
                                        </p:cTn>
                                        <p:tgtEl>
                                          <p:spTgt spid="246">
                                            <p:txEl>
                                              <p:pRg end="3" st="3"/>
                                            </p:txEl>
                                          </p:spTgt>
                                        </p:tgtEl>
                                        <p:attrNameLst>
                                          <p:attrName>style.visibility</p:attrName>
                                        </p:attrNameLst>
                                      </p:cBhvr>
                                      <p:to>
                                        <p:strVal val="visible"/>
                                      </p:to>
                                    </p:set>
                                    <p:anim calcmode="lin" valueType="num">
                                      <p:cBhvr additive="base">
                                        <p:cTn dur="500"/>
                                        <p:tgtEl>
                                          <p:spTgt spid="246">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250"/>
                            </p:stCondLst>
                            <p:childTnLst>
                              <p:par>
                                <p:cTn fill="hold" nodeType="afterEffect" presetClass="entr" presetID="2" presetSubtype="4">
                                  <p:stCondLst>
                                    <p:cond delay="0"/>
                                  </p:stCondLst>
                                  <p:childTnLst>
                                    <p:set>
                                      <p:cBhvr>
                                        <p:cTn dur="1" fill="hold">
                                          <p:stCondLst>
                                            <p:cond delay="0"/>
                                          </p:stCondLst>
                                        </p:cTn>
                                        <p:tgtEl>
                                          <p:spTgt spid="246">
                                            <p:txEl>
                                              <p:pRg end="4" st="4"/>
                                            </p:txEl>
                                          </p:spTgt>
                                        </p:tgtEl>
                                        <p:attrNameLst>
                                          <p:attrName>style.visibility</p:attrName>
                                        </p:attrNameLst>
                                      </p:cBhvr>
                                      <p:to>
                                        <p:strVal val="visible"/>
                                      </p:to>
                                    </p:set>
                                    <p:anim calcmode="lin" valueType="num">
                                      <p:cBhvr additive="base">
                                        <p:cTn dur="500"/>
                                        <p:tgtEl>
                                          <p:spTgt spid="246">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50"/>
                            </p:stCondLst>
                            <p:childTnLst>
                              <p:par>
                                <p:cTn fill="hold" nodeType="afterEffect" presetClass="entr" presetID="2" presetSubtype="4">
                                  <p:stCondLst>
                                    <p:cond delay="0"/>
                                  </p:stCondLst>
                                  <p:childTnLst>
                                    <p:set>
                                      <p:cBhvr>
                                        <p:cTn dur="1" fill="hold">
                                          <p:stCondLst>
                                            <p:cond delay="0"/>
                                          </p:stCondLst>
                                        </p:cTn>
                                        <p:tgtEl>
                                          <p:spTgt spid="246">
                                            <p:txEl>
                                              <p:pRg end="5" st="5"/>
                                            </p:txEl>
                                          </p:spTgt>
                                        </p:tgtEl>
                                        <p:attrNameLst>
                                          <p:attrName>style.visibility</p:attrName>
                                        </p:attrNameLst>
                                      </p:cBhvr>
                                      <p:to>
                                        <p:strVal val="visible"/>
                                      </p:to>
                                    </p:set>
                                    <p:anim calcmode="lin" valueType="num">
                                      <p:cBhvr additive="base">
                                        <p:cTn dur="500"/>
                                        <p:tgtEl>
                                          <p:spTgt spid="246">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250"/>
                            </p:stCondLst>
                            <p:childTnLst>
                              <p:par>
                                <p:cTn fill="hold" nodeType="afterEffect" presetClass="entr" presetID="2" presetSubtype="4">
                                  <p:stCondLst>
                                    <p:cond delay="0"/>
                                  </p:stCondLst>
                                  <p:childTnLst>
                                    <p:set>
                                      <p:cBhvr>
                                        <p:cTn dur="1" fill="hold">
                                          <p:stCondLst>
                                            <p:cond delay="0"/>
                                          </p:stCondLst>
                                        </p:cTn>
                                        <p:tgtEl>
                                          <p:spTgt spid="246">
                                            <p:txEl>
                                              <p:pRg end="6" st="6"/>
                                            </p:txEl>
                                          </p:spTgt>
                                        </p:tgtEl>
                                        <p:attrNameLst>
                                          <p:attrName>style.visibility</p:attrName>
                                        </p:attrNameLst>
                                      </p:cBhvr>
                                      <p:to>
                                        <p:strVal val="visible"/>
                                      </p:to>
                                    </p:set>
                                    <p:anim calcmode="lin" valueType="num">
                                      <p:cBhvr additive="base">
                                        <p:cTn dur="500"/>
                                        <p:tgtEl>
                                          <p:spTgt spid="246">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750"/>
                            </p:stCondLst>
                            <p:childTnLst>
                              <p:par>
                                <p:cTn fill="hold" nodeType="afterEffect" presetClass="entr" presetID="2" presetSubtype="4">
                                  <p:stCondLst>
                                    <p:cond delay="0"/>
                                  </p:stCondLst>
                                  <p:childTnLst>
                                    <p:set>
                                      <p:cBhvr>
                                        <p:cTn dur="1" fill="hold">
                                          <p:stCondLst>
                                            <p:cond delay="0"/>
                                          </p:stCondLst>
                                        </p:cTn>
                                        <p:tgtEl>
                                          <p:spTgt spid="246">
                                            <p:txEl>
                                              <p:pRg end="7" st="7"/>
                                            </p:txEl>
                                          </p:spTgt>
                                        </p:tgtEl>
                                        <p:attrNameLst>
                                          <p:attrName>style.visibility</p:attrName>
                                        </p:attrNameLst>
                                      </p:cBhvr>
                                      <p:to>
                                        <p:strVal val="visible"/>
                                      </p:to>
                                    </p:set>
                                    <p:anim calcmode="lin" valueType="num">
                                      <p:cBhvr additive="base">
                                        <p:cTn dur="500"/>
                                        <p:tgtEl>
                                          <p:spTgt spid="246">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250"/>
                            </p:stCondLst>
                            <p:childTnLst>
                              <p:par>
                                <p:cTn fill="hold" nodeType="afterEffect" presetClass="entr" presetID="2" presetSubtype="4">
                                  <p:stCondLst>
                                    <p:cond delay="0"/>
                                  </p:stCondLst>
                                  <p:childTnLst>
                                    <p:set>
                                      <p:cBhvr>
                                        <p:cTn dur="1" fill="hold">
                                          <p:stCondLst>
                                            <p:cond delay="0"/>
                                          </p:stCondLst>
                                        </p:cTn>
                                        <p:tgtEl>
                                          <p:spTgt spid="246">
                                            <p:txEl>
                                              <p:pRg end="8" st="8"/>
                                            </p:txEl>
                                          </p:spTgt>
                                        </p:tgtEl>
                                        <p:attrNameLst>
                                          <p:attrName>style.visibility</p:attrName>
                                        </p:attrNameLst>
                                      </p:cBhvr>
                                      <p:to>
                                        <p:strVal val="visible"/>
                                      </p:to>
                                    </p:set>
                                    <p:anim calcmode="lin" valueType="num">
                                      <p:cBhvr additive="base">
                                        <p:cTn dur="500"/>
                                        <p:tgtEl>
                                          <p:spTgt spid="246">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0" st="0"/>
                                            </p:txEl>
                                          </p:spTgt>
                                        </p:tgtEl>
                                        <p:attrNameLst>
                                          <p:attrName>style.visibility</p:attrName>
                                        </p:attrNameLst>
                                      </p:cBhvr>
                                      <p:to>
                                        <p:strVal val="visible"/>
                                      </p:to>
                                    </p:set>
                                    <p:anim calcmode="lin" valueType="num">
                                      <p:cBhvr additive="base">
                                        <p:cTn dur="500"/>
                                        <p:tgtEl>
                                          <p:spTgt spid="247">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1" st="1"/>
                                            </p:txEl>
                                          </p:spTgt>
                                        </p:tgtEl>
                                        <p:attrNameLst>
                                          <p:attrName>style.visibility</p:attrName>
                                        </p:attrNameLst>
                                      </p:cBhvr>
                                      <p:to>
                                        <p:strVal val="visible"/>
                                      </p:to>
                                    </p:set>
                                    <p:anim calcmode="lin" valueType="num">
                                      <p:cBhvr additive="base">
                                        <p:cTn dur="500"/>
                                        <p:tgtEl>
                                          <p:spTgt spid="247">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2" st="2"/>
                                            </p:txEl>
                                          </p:spTgt>
                                        </p:tgtEl>
                                        <p:attrNameLst>
                                          <p:attrName>style.visibility</p:attrName>
                                        </p:attrNameLst>
                                      </p:cBhvr>
                                      <p:to>
                                        <p:strVal val="visible"/>
                                      </p:to>
                                    </p:set>
                                    <p:anim calcmode="lin" valueType="num">
                                      <p:cBhvr additive="base">
                                        <p:cTn dur="500"/>
                                        <p:tgtEl>
                                          <p:spTgt spid="247">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3" st="3"/>
                                            </p:txEl>
                                          </p:spTgt>
                                        </p:tgtEl>
                                        <p:attrNameLst>
                                          <p:attrName>style.visibility</p:attrName>
                                        </p:attrNameLst>
                                      </p:cBhvr>
                                      <p:to>
                                        <p:strVal val="visible"/>
                                      </p:to>
                                    </p:set>
                                    <p:anim calcmode="lin" valueType="num">
                                      <p:cBhvr additive="base">
                                        <p:cTn dur="500"/>
                                        <p:tgtEl>
                                          <p:spTgt spid="247">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4" st="4"/>
                                            </p:txEl>
                                          </p:spTgt>
                                        </p:tgtEl>
                                        <p:attrNameLst>
                                          <p:attrName>style.visibility</p:attrName>
                                        </p:attrNameLst>
                                      </p:cBhvr>
                                      <p:to>
                                        <p:strVal val="visible"/>
                                      </p:to>
                                    </p:set>
                                    <p:anim calcmode="lin" valueType="num">
                                      <p:cBhvr additive="base">
                                        <p:cTn dur="500"/>
                                        <p:tgtEl>
                                          <p:spTgt spid="247">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5" st="5"/>
                                            </p:txEl>
                                          </p:spTgt>
                                        </p:tgtEl>
                                        <p:attrNameLst>
                                          <p:attrName>style.visibility</p:attrName>
                                        </p:attrNameLst>
                                      </p:cBhvr>
                                      <p:to>
                                        <p:strVal val="visible"/>
                                      </p:to>
                                    </p:set>
                                    <p:anim calcmode="lin" valueType="num">
                                      <p:cBhvr additive="base">
                                        <p:cTn dur="500"/>
                                        <p:tgtEl>
                                          <p:spTgt spid="247">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6" st="6"/>
                                            </p:txEl>
                                          </p:spTgt>
                                        </p:tgtEl>
                                        <p:attrNameLst>
                                          <p:attrName>style.visibility</p:attrName>
                                        </p:attrNameLst>
                                      </p:cBhvr>
                                      <p:to>
                                        <p:strVal val="visible"/>
                                      </p:to>
                                    </p:set>
                                    <p:anim calcmode="lin" valueType="num">
                                      <p:cBhvr additive="base">
                                        <p:cTn dur="500"/>
                                        <p:tgtEl>
                                          <p:spTgt spid="247">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7" st="7"/>
                                            </p:txEl>
                                          </p:spTgt>
                                        </p:tgtEl>
                                        <p:attrNameLst>
                                          <p:attrName>style.visibility</p:attrName>
                                        </p:attrNameLst>
                                      </p:cBhvr>
                                      <p:to>
                                        <p:strVal val="visible"/>
                                      </p:to>
                                    </p:set>
                                    <p:anim calcmode="lin" valueType="num">
                                      <p:cBhvr additive="base">
                                        <p:cTn dur="500"/>
                                        <p:tgtEl>
                                          <p:spTgt spid="247">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7">
                                            <p:txEl>
                                              <p:pRg end="8" st="8"/>
                                            </p:txEl>
                                          </p:spTgt>
                                        </p:tgtEl>
                                        <p:attrNameLst>
                                          <p:attrName>style.visibility</p:attrName>
                                        </p:attrNameLst>
                                      </p:cBhvr>
                                      <p:to>
                                        <p:strVal val="visible"/>
                                      </p:to>
                                    </p:set>
                                    <p:anim calcmode="lin" valueType="num">
                                      <p:cBhvr additive="base">
                                        <p:cTn dur="500"/>
                                        <p:tgtEl>
                                          <p:spTgt spid="247">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750"/>
                            </p:stCondLst>
                            <p:childTnLst>
                              <p:par>
                                <p:cTn fill="hold" nodeType="after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par>
                          <p:cTn fill="hold">
                            <p:stCondLst>
                              <p:cond delay="24250"/>
                            </p:stCondLst>
                            <p:childTnLst>
                              <p:par>
                                <p:cTn fill="hold" nodeType="afterEffect" presetClass="entr" presetID="2" presetSubtype="8">
                                  <p:stCondLst>
                                    <p:cond delay="250"/>
                                  </p:stCondLst>
                                  <p:childTnLst>
                                    <p:set>
                                      <p:cBhvr>
                                        <p:cTn dur="1" fill="hold">
                                          <p:stCondLst>
                                            <p:cond delay="0"/>
                                          </p:stCondLst>
                                        </p:cTn>
                                        <p:tgtEl>
                                          <p:spTgt spid="252">
                                            <p:txEl>
                                              <p:pRg end="0" st="0"/>
                                            </p:txEl>
                                          </p:spTgt>
                                        </p:tgtEl>
                                        <p:attrNameLst>
                                          <p:attrName>style.visibility</p:attrName>
                                        </p:attrNameLst>
                                      </p:cBhvr>
                                      <p:to>
                                        <p:strVal val="visible"/>
                                      </p:to>
                                    </p:set>
                                    <p:anim calcmode="lin" valueType="num">
                                      <p:cBhvr additive="base">
                                        <p:cTn dur="750"/>
                                        <p:tgtEl>
                                          <p:spTgt spid="25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000"/>
                            </p:stCondLst>
                            <p:childTnLst>
                              <p:par>
                                <p:cTn fill="hold" nodeType="afterEffect" presetClass="entr" presetID="2" presetSubtype="8">
                                  <p:stCondLst>
                                    <p:cond delay="250"/>
                                  </p:stCondLst>
                                  <p:childTnLst>
                                    <p:set>
                                      <p:cBhvr>
                                        <p:cTn dur="1" fill="hold">
                                          <p:stCondLst>
                                            <p:cond delay="0"/>
                                          </p:stCondLst>
                                        </p:cTn>
                                        <p:tgtEl>
                                          <p:spTgt spid="252">
                                            <p:txEl>
                                              <p:pRg end="1" st="1"/>
                                            </p:txEl>
                                          </p:spTgt>
                                        </p:tgtEl>
                                        <p:attrNameLst>
                                          <p:attrName>style.visibility</p:attrName>
                                        </p:attrNameLst>
                                      </p:cBhvr>
                                      <p:to>
                                        <p:strVal val="visible"/>
                                      </p:to>
                                    </p:set>
                                    <p:anim calcmode="lin" valueType="num">
                                      <p:cBhvr additive="base">
                                        <p:cTn dur="750"/>
                                        <p:tgtEl>
                                          <p:spTgt spid="25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750"/>
                            </p:stCondLst>
                            <p:childTnLst>
                              <p:par>
                                <p:cTn fill="hold" nodeType="afterEffect" presetClass="entr" presetID="2" presetSubtype="8">
                                  <p:stCondLst>
                                    <p:cond delay="250"/>
                                  </p:stCondLst>
                                  <p:childTnLst>
                                    <p:set>
                                      <p:cBhvr>
                                        <p:cTn dur="1" fill="hold">
                                          <p:stCondLst>
                                            <p:cond delay="0"/>
                                          </p:stCondLst>
                                        </p:cTn>
                                        <p:tgtEl>
                                          <p:spTgt spid="252">
                                            <p:txEl>
                                              <p:pRg end="2" st="2"/>
                                            </p:txEl>
                                          </p:spTgt>
                                        </p:tgtEl>
                                        <p:attrNameLst>
                                          <p:attrName>style.visibility</p:attrName>
                                        </p:attrNameLst>
                                      </p:cBhvr>
                                      <p:to>
                                        <p:strVal val="visible"/>
                                      </p:to>
                                    </p:set>
                                    <p:anim calcmode="lin" valueType="num">
                                      <p:cBhvr additive="base">
                                        <p:cTn dur="750"/>
                                        <p:tgtEl>
                                          <p:spTgt spid="25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500"/>
                            </p:stCondLst>
                            <p:childTnLst>
                              <p:par>
                                <p:cTn fill="hold" nodeType="afterEffect" presetClass="entr" presetID="2" presetSubtype="8">
                                  <p:stCondLst>
                                    <p:cond delay="250"/>
                                  </p:stCondLst>
                                  <p:childTnLst>
                                    <p:set>
                                      <p:cBhvr>
                                        <p:cTn dur="1" fill="hold">
                                          <p:stCondLst>
                                            <p:cond delay="0"/>
                                          </p:stCondLst>
                                        </p:cTn>
                                        <p:tgtEl>
                                          <p:spTgt spid="252">
                                            <p:txEl>
                                              <p:pRg end="3" st="3"/>
                                            </p:txEl>
                                          </p:spTgt>
                                        </p:tgtEl>
                                        <p:attrNameLst>
                                          <p:attrName>style.visibility</p:attrName>
                                        </p:attrNameLst>
                                      </p:cBhvr>
                                      <p:to>
                                        <p:strVal val="visible"/>
                                      </p:to>
                                    </p:set>
                                    <p:anim calcmode="lin" valueType="num">
                                      <p:cBhvr additive="base">
                                        <p:cTn dur="750"/>
                                        <p:tgtEl>
                                          <p:spTgt spid="25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250"/>
                            </p:stCondLst>
                            <p:childTnLst>
                              <p:par>
                                <p:cTn fill="hold" nodeType="afterEffect" presetClass="entr" presetID="2" presetSubtype="8">
                                  <p:stCondLst>
                                    <p:cond delay="250"/>
                                  </p:stCondLst>
                                  <p:childTnLst>
                                    <p:set>
                                      <p:cBhvr>
                                        <p:cTn dur="1" fill="hold">
                                          <p:stCondLst>
                                            <p:cond delay="0"/>
                                          </p:stCondLst>
                                        </p:cTn>
                                        <p:tgtEl>
                                          <p:spTgt spid="252">
                                            <p:txEl>
                                              <p:pRg end="4" st="4"/>
                                            </p:txEl>
                                          </p:spTgt>
                                        </p:tgtEl>
                                        <p:attrNameLst>
                                          <p:attrName>style.visibility</p:attrName>
                                        </p:attrNameLst>
                                      </p:cBhvr>
                                      <p:to>
                                        <p:strVal val="visible"/>
                                      </p:to>
                                    </p:set>
                                    <p:anim calcmode="lin" valueType="num">
                                      <p:cBhvr additive="base">
                                        <p:cTn dur="750"/>
                                        <p:tgtEl>
                                          <p:spTgt spid="25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000"/>
                            </p:stCondLst>
                            <p:childTnLst>
                              <p:par>
                                <p:cTn fill="hold" nodeType="afterEffect" presetClass="entr" presetID="2" presetSubtype="8">
                                  <p:stCondLst>
                                    <p:cond delay="250"/>
                                  </p:stCondLst>
                                  <p:childTnLst>
                                    <p:set>
                                      <p:cBhvr>
                                        <p:cTn dur="1" fill="hold">
                                          <p:stCondLst>
                                            <p:cond delay="0"/>
                                          </p:stCondLst>
                                        </p:cTn>
                                        <p:tgtEl>
                                          <p:spTgt spid="252">
                                            <p:txEl>
                                              <p:pRg end="5" st="5"/>
                                            </p:txEl>
                                          </p:spTgt>
                                        </p:tgtEl>
                                        <p:attrNameLst>
                                          <p:attrName>style.visibility</p:attrName>
                                        </p:attrNameLst>
                                      </p:cBhvr>
                                      <p:to>
                                        <p:strVal val="visible"/>
                                      </p:to>
                                    </p:set>
                                    <p:anim calcmode="lin" valueType="num">
                                      <p:cBhvr additive="base">
                                        <p:cTn dur="750"/>
                                        <p:tgtEl>
                                          <p:spTgt spid="25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750"/>
                            </p:stCondLst>
                            <p:childTnLst>
                              <p:par>
                                <p:cTn fill="hold" nodeType="afterEffect" presetClass="entr" presetID="2" presetSubtype="8">
                                  <p:stCondLst>
                                    <p:cond delay="250"/>
                                  </p:stCondLst>
                                  <p:childTnLst>
                                    <p:set>
                                      <p:cBhvr>
                                        <p:cTn dur="1" fill="hold">
                                          <p:stCondLst>
                                            <p:cond delay="0"/>
                                          </p:stCondLst>
                                        </p:cTn>
                                        <p:tgtEl>
                                          <p:spTgt spid="252">
                                            <p:txEl>
                                              <p:pRg end="6" st="6"/>
                                            </p:txEl>
                                          </p:spTgt>
                                        </p:tgtEl>
                                        <p:attrNameLst>
                                          <p:attrName>style.visibility</p:attrName>
                                        </p:attrNameLst>
                                      </p:cBhvr>
                                      <p:to>
                                        <p:strVal val="visible"/>
                                      </p:to>
                                    </p:set>
                                    <p:anim calcmode="lin" valueType="num">
                                      <p:cBhvr additive="base">
                                        <p:cTn dur="750"/>
                                        <p:tgtEl>
                                          <p:spTgt spid="25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500"/>
                            </p:stCondLst>
                            <p:childTnLst>
                              <p:par>
                                <p:cTn fill="hold" nodeType="afterEffect" presetClass="entr" presetID="2" presetSubtype="8">
                                  <p:stCondLst>
                                    <p:cond delay="250"/>
                                  </p:stCondLst>
                                  <p:childTnLst>
                                    <p:set>
                                      <p:cBhvr>
                                        <p:cTn dur="1" fill="hold">
                                          <p:stCondLst>
                                            <p:cond delay="0"/>
                                          </p:stCondLst>
                                        </p:cTn>
                                        <p:tgtEl>
                                          <p:spTgt spid="252">
                                            <p:txEl>
                                              <p:pRg end="7" st="7"/>
                                            </p:txEl>
                                          </p:spTgt>
                                        </p:tgtEl>
                                        <p:attrNameLst>
                                          <p:attrName>style.visibility</p:attrName>
                                        </p:attrNameLst>
                                      </p:cBhvr>
                                      <p:to>
                                        <p:strVal val="visible"/>
                                      </p:to>
                                    </p:set>
                                    <p:anim calcmode="lin" valueType="num">
                                      <p:cBhvr additive="base">
                                        <p:cTn dur="750"/>
                                        <p:tgtEl>
                                          <p:spTgt spid="25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250"/>
                            </p:stCondLst>
                            <p:childTnLst>
                              <p:par>
                                <p:cTn fill="hold" nodeType="afterEffect" presetClass="entr" presetID="2" presetSubtype="8">
                                  <p:stCondLst>
                                    <p:cond delay="250"/>
                                  </p:stCondLst>
                                  <p:childTnLst>
                                    <p:set>
                                      <p:cBhvr>
                                        <p:cTn dur="1" fill="hold">
                                          <p:stCondLst>
                                            <p:cond delay="0"/>
                                          </p:stCondLst>
                                        </p:cTn>
                                        <p:tgtEl>
                                          <p:spTgt spid="252">
                                            <p:txEl>
                                              <p:pRg end="8" st="8"/>
                                            </p:txEl>
                                          </p:spTgt>
                                        </p:tgtEl>
                                        <p:attrNameLst>
                                          <p:attrName>style.visibility</p:attrName>
                                        </p:attrNameLst>
                                      </p:cBhvr>
                                      <p:to>
                                        <p:strVal val="visible"/>
                                      </p:to>
                                    </p:set>
                                    <p:anim calcmode="lin" valueType="num">
                                      <p:cBhvr additive="base">
                                        <p:cTn dur="750"/>
                                        <p:tgtEl>
                                          <p:spTgt spid="25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241"/>
                                        </p:tgtEl>
                                        <p:attrNameLst>
                                          <p:attrName>style.visibility</p:attrName>
                                        </p:attrNameLst>
                                      </p:cBhvr>
                                      <p:to>
                                        <p:strVal val="visible"/>
                                      </p:to>
                                    </p:set>
                                    <p:anim calcmode="lin" valueType="num">
                                      <p:cBhvr additive="base">
                                        <p:cTn dur="750"/>
                                        <p:tgtEl>
                                          <p:spTgt spid="241"/>
                                        </p:tgtEl>
                                        <p:attrNameLst>
                                          <p:attrName>ppt_x</p:attrName>
                                        </p:attrNameLst>
                                      </p:cBhvr>
                                      <p:tavLst>
                                        <p:tav fmla="" tm="0">
                                          <p:val>
                                            <p:strVal val="#ppt_x-1"/>
                                          </p:val>
                                        </p:tav>
                                        <p:tav fmla="" tm="100000">
                                          <p:val>
                                            <p:strVal val="#ppt_x"/>
                                          </p:val>
                                        </p:tav>
                                      </p:tavLst>
                                    </p:anim>
                                  </p:childTnLst>
                                </p:cTn>
                              </p:par>
                            </p:childTnLst>
                          </p:cTn>
                        </p:par>
                        <p:par>
                          <p:cTn fill="hold">
                            <p:stCondLst>
                              <p:cond delay="31000"/>
                            </p:stCondLst>
                            <p:childTnLst>
                              <p:par>
                                <p:cTn fill="hold" nodeType="afterEffect" presetClass="entr" presetID="2" presetSubtype="4">
                                  <p:stCondLst>
                                    <p:cond delay="0"/>
                                  </p:stCondLst>
                                  <p:childTnLst>
                                    <p:set>
                                      <p:cBhvr>
                                        <p:cTn dur="1" fill="hold">
                                          <p:stCondLst>
                                            <p:cond delay="0"/>
                                          </p:stCondLst>
                                        </p:cTn>
                                        <p:tgtEl>
                                          <p:spTgt spid="248">
                                            <p:txEl>
                                              <p:pRg end="0" st="0"/>
                                            </p:txEl>
                                          </p:spTgt>
                                        </p:tgtEl>
                                        <p:attrNameLst>
                                          <p:attrName>style.visibility</p:attrName>
                                        </p:attrNameLst>
                                      </p:cBhvr>
                                      <p:to>
                                        <p:strVal val="visible"/>
                                      </p:to>
                                    </p:set>
                                    <p:anim calcmode="lin" valueType="num">
                                      <p:cBhvr additive="base">
                                        <p:cTn dur="500"/>
                                        <p:tgtEl>
                                          <p:spTgt spid="248">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500"/>
                            </p:stCondLst>
                            <p:childTnLst>
                              <p:par>
                                <p:cTn fill="hold" nodeType="afterEffect" presetClass="entr" presetID="2" presetSubtype="4">
                                  <p:stCondLst>
                                    <p:cond delay="0"/>
                                  </p:stCondLst>
                                  <p:childTnLst>
                                    <p:set>
                                      <p:cBhvr>
                                        <p:cTn dur="1" fill="hold">
                                          <p:stCondLst>
                                            <p:cond delay="0"/>
                                          </p:stCondLst>
                                        </p:cTn>
                                        <p:tgtEl>
                                          <p:spTgt spid="248">
                                            <p:txEl>
                                              <p:pRg end="1" st="1"/>
                                            </p:txEl>
                                          </p:spTgt>
                                        </p:tgtEl>
                                        <p:attrNameLst>
                                          <p:attrName>style.visibility</p:attrName>
                                        </p:attrNameLst>
                                      </p:cBhvr>
                                      <p:to>
                                        <p:strVal val="visible"/>
                                      </p:to>
                                    </p:set>
                                    <p:anim calcmode="lin" valueType="num">
                                      <p:cBhvr additive="base">
                                        <p:cTn dur="500"/>
                                        <p:tgtEl>
                                          <p:spTgt spid="248">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000"/>
                            </p:stCondLst>
                            <p:childTnLst>
                              <p:par>
                                <p:cTn fill="hold" nodeType="afterEffect" presetClass="entr" presetID="2" presetSubtype="4">
                                  <p:stCondLst>
                                    <p:cond delay="0"/>
                                  </p:stCondLst>
                                  <p:childTnLst>
                                    <p:set>
                                      <p:cBhvr>
                                        <p:cTn dur="1" fill="hold">
                                          <p:stCondLst>
                                            <p:cond delay="0"/>
                                          </p:stCondLst>
                                        </p:cTn>
                                        <p:tgtEl>
                                          <p:spTgt spid="248">
                                            <p:txEl>
                                              <p:pRg end="2" st="2"/>
                                            </p:txEl>
                                          </p:spTgt>
                                        </p:tgtEl>
                                        <p:attrNameLst>
                                          <p:attrName>style.visibility</p:attrName>
                                        </p:attrNameLst>
                                      </p:cBhvr>
                                      <p:to>
                                        <p:strVal val="visible"/>
                                      </p:to>
                                    </p:set>
                                    <p:anim calcmode="lin" valueType="num">
                                      <p:cBhvr additive="base">
                                        <p:cTn dur="500"/>
                                        <p:tgtEl>
                                          <p:spTgt spid="248">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500"/>
                            </p:stCondLst>
                            <p:childTnLst>
                              <p:par>
                                <p:cTn fill="hold" nodeType="afterEffect" presetClass="entr" presetID="2" presetSubtype="4">
                                  <p:stCondLst>
                                    <p:cond delay="0"/>
                                  </p:stCondLst>
                                  <p:childTnLst>
                                    <p:set>
                                      <p:cBhvr>
                                        <p:cTn dur="1" fill="hold">
                                          <p:stCondLst>
                                            <p:cond delay="0"/>
                                          </p:stCondLst>
                                        </p:cTn>
                                        <p:tgtEl>
                                          <p:spTgt spid="248">
                                            <p:txEl>
                                              <p:pRg end="3" st="3"/>
                                            </p:txEl>
                                          </p:spTgt>
                                        </p:tgtEl>
                                        <p:attrNameLst>
                                          <p:attrName>style.visibility</p:attrName>
                                        </p:attrNameLst>
                                      </p:cBhvr>
                                      <p:to>
                                        <p:strVal val="visible"/>
                                      </p:to>
                                    </p:set>
                                    <p:anim calcmode="lin" valueType="num">
                                      <p:cBhvr additive="base">
                                        <p:cTn dur="500"/>
                                        <p:tgtEl>
                                          <p:spTgt spid="248">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000"/>
                            </p:stCondLst>
                            <p:childTnLst>
                              <p:par>
                                <p:cTn fill="hold" nodeType="afterEffect" presetClass="entr" presetID="2" presetSubtype="4">
                                  <p:stCondLst>
                                    <p:cond delay="0"/>
                                  </p:stCondLst>
                                  <p:childTnLst>
                                    <p:set>
                                      <p:cBhvr>
                                        <p:cTn dur="1" fill="hold">
                                          <p:stCondLst>
                                            <p:cond delay="0"/>
                                          </p:stCondLst>
                                        </p:cTn>
                                        <p:tgtEl>
                                          <p:spTgt spid="248">
                                            <p:txEl>
                                              <p:pRg end="4" st="4"/>
                                            </p:txEl>
                                          </p:spTgt>
                                        </p:tgtEl>
                                        <p:attrNameLst>
                                          <p:attrName>style.visibility</p:attrName>
                                        </p:attrNameLst>
                                      </p:cBhvr>
                                      <p:to>
                                        <p:strVal val="visible"/>
                                      </p:to>
                                    </p:set>
                                    <p:anim calcmode="lin" valueType="num">
                                      <p:cBhvr additive="base">
                                        <p:cTn dur="500"/>
                                        <p:tgtEl>
                                          <p:spTgt spid="248">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500"/>
                            </p:stCondLst>
                            <p:childTnLst>
                              <p:par>
                                <p:cTn fill="hold" nodeType="afterEffect" presetClass="entr" presetID="2" presetSubtype="4">
                                  <p:stCondLst>
                                    <p:cond delay="0"/>
                                  </p:stCondLst>
                                  <p:childTnLst>
                                    <p:set>
                                      <p:cBhvr>
                                        <p:cTn dur="1" fill="hold">
                                          <p:stCondLst>
                                            <p:cond delay="0"/>
                                          </p:stCondLst>
                                        </p:cTn>
                                        <p:tgtEl>
                                          <p:spTgt spid="248">
                                            <p:txEl>
                                              <p:pRg end="5" st="5"/>
                                            </p:txEl>
                                          </p:spTgt>
                                        </p:tgtEl>
                                        <p:attrNameLst>
                                          <p:attrName>style.visibility</p:attrName>
                                        </p:attrNameLst>
                                      </p:cBhvr>
                                      <p:to>
                                        <p:strVal val="visible"/>
                                      </p:to>
                                    </p:set>
                                    <p:anim calcmode="lin" valueType="num">
                                      <p:cBhvr additive="base">
                                        <p:cTn dur="500"/>
                                        <p:tgtEl>
                                          <p:spTgt spid="248">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4000"/>
                            </p:stCondLst>
                            <p:childTnLst>
                              <p:par>
                                <p:cTn fill="hold" nodeType="afterEffect" presetClass="entr" presetID="2" presetSubtype="4">
                                  <p:stCondLst>
                                    <p:cond delay="0"/>
                                  </p:stCondLst>
                                  <p:childTnLst>
                                    <p:set>
                                      <p:cBhvr>
                                        <p:cTn dur="1" fill="hold">
                                          <p:stCondLst>
                                            <p:cond delay="0"/>
                                          </p:stCondLst>
                                        </p:cTn>
                                        <p:tgtEl>
                                          <p:spTgt spid="248">
                                            <p:txEl>
                                              <p:pRg end="6" st="6"/>
                                            </p:txEl>
                                          </p:spTgt>
                                        </p:tgtEl>
                                        <p:attrNameLst>
                                          <p:attrName>style.visibility</p:attrName>
                                        </p:attrNameLst>
                                      </p:cBhvr>
                                      <p:to>
                                        <p:strVal val="visible"/>
                                      </p:to>
                                    </p:set>
                                    <p:anim calcmode="lin" valueType="num">
                                      <p:cBhvr additive="base">
                                        <p:cTn dur="500"/>
                                        <p:tgtEl>
                                          <p:spTgt spid="248">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4500"/>
                            </p:stCondLst>
                            <p:childTnLst>
                              <p:par>
                                <p:cTn fill="hold" nodeType="afterEffect" presetClass="entr" presetID="2" presetSubtype="4">
                                  <p:stCondLst>
                                    <p:cond delay="0"/>
                                  </p:stCondLst>
                                  <p:childTnLst>
                                    <p:set>
                                      <p:cBhvr>
                                        <p:cTn dur="1" fill="hold">
                                          <p:stCondLst>
                                            <p:cond delay="0"/>
                                          </p:stCondLst>
                                        </p:cTn>
                                        <p:tgtEl>
                                          <p:spTgt spid="248">
                                            <p:txEl>
                                              <p:pRg end="7" st="7"/>
                                            </p:txEl>
                                          </p:spTgt>
                                        </p:tgtEl>
                                        <p:attrNameLst>
                                          <p:attrName>style.visibility</p:attrName>
                                        </p:attrNameLst>
                                      </p:cBhvr>
                                      <p:to>
                                        <p:strVal val="visible"/>
                                      </p:to>
                                    </p:set>
                                    <p:anim calcmode="lin" valueType="num">
                                      <p:cBhvr additive="base">
                                        <p:cTn dur="500"/>
                                        <p:tgtEl>
                                          <p:spTgt spid="248">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5000"/>
                            </p:stCondLst>
                            <p:childTnLst>
                              <p:par>
                                <p:cTn fill="hold" nodeType="afterEffect" presetClass="entr" presetID="2" presetSubtype="4">
                                  <p:stCondLst>
                                    <p:cond delay="0"/>
                                  </p:stCondLst>
                                  <p:childTnLst>
                                    <p:set>
                                      <p:cBhvr>
                                        <p:cTn dur="1" fill="hold">
                                          <p:stCondLst>
                                            <p:cond delay="0"/>
                                          </p:stCondLst>
                                        </p:cTn>
                                        <p:tgtEl>
                                          <p:spTgt spid="248">
                                            <p:txEl>
                                              <p:pRg end="8" st="8"/>
                                            </p:txEl>
                                          </p:spTgt>
                                        </p:tgtEl>
                                        <p:attrNameLst>
                                          <p:attrName>style.visibility</p:attrName>
                                        </p:attrNameLst>
                                      </p:cBhvr>
                                      <p:to>
                                        <p:strVal val="visible"/>
                                      </p:to>
                                    </p:set>
                                    <p:anim calcmode="lin" valueType="num">
                                      <p:cBhvr additive="base">
                                        <p:cTn dur="500"/>
                                        <p:tgtEl>
                                          <p:spTgt spid="248">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0" st="0"/>
                                            </p:txEl>
                                          </p:spTgt>
                                        </p:tgtEl>
                                        <p:attrNameLst>
                                          <p:attrName>style.visibility</p:attrName>
                                        </p:attrNameLst>
                                      </p:cBhvr>
                                      <p:to>
                                        <p:strVal val="visible"/>
                                      </p:to>
                                    </p:set>
                                    <p:anim calcmode="lin" valueType="num">
                                      <p:cBhvr additive="base">
                                        <p:cTn dur="500"/>
                                        <p:tgtEl>
                                          <p:spTgt spid="249">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1" st="1"/>
                                            </p:txEl>
                                          </p:spTgt>
                                        </p:tgtEl>
                                        <p:attrNameLst>
                                          <p:attrName>style.visibility</p:attrName>
                                        </p:attrNameLst>
                                      </p:cBhvr>
                                      <p:to>
                                        <p:strVal val="visible"/>
                                      </p:to>
                                    </p:set>
                                    <p:anim calcmode="lin" valueType="num">
                                      <p:cBhvr additive="base">
                                        <p:cTn dur="500"/>
                                        <p:tgtEl>
                                          <p:spTgt spid="249">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2" st="2"/>
                                            </p:txEl>
                                          </p:spTgt>
                                        </p:tgtEl>
                                        <p:attrNameLst>
                                          <p:attrName>style.visibility</p:attrName>
                                        </p:attrNameLst>
                                      </p:cBhvr>
                                      <p:to>
                                        <p:strVal val="visible"/>
                                      </p:to>
                                    </p:set>
                                    <p:anim calcmode="lin" valueType="num">
                                      <p:cBhvr additive="base">
                                        <p:cTn dur="500"/>
                                        <p:tgtEl>
                                          <p:spTgt spid="249">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3" st="3"/>
                                            </p:txEl>
                                          </p:spTgt>
                                        </p:tgtEl>
                                        <p:attrNameLst>
                                          <p:attrName>style.visibility</p:attrName>
                                        </p:attrNameLst>
                                      </p:cBhvr>
                                      <p:to>
                                        <p:strVal val="visible"/>
                                      </p:to>
                                    </p:set>
                                    <p:anim calcmode="lin" valueType="num">
                                      <p:cBhvr additive="base">
                                        <p:cTn dur="500"/>
                                        <p:tgtEl>
                                          <p:spTgt spid="249">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4" st="4"/>
                                            </p:txEl>
                                          </p:spTgt>
                                        </p:tgtEl>
                                        <p:attrNameLst>
                                          <p:attrName>style.visibility</p:attrName>
                                        </p:attrNameLst>
                                      </p:cBhvr>
                                      <p:to>
                                        <p:strVal val="visible"/>
                                      </p:to>
                                    </p:set>
                                    <p:anim calcmode="lin" valueType="num">
                                      <p:cBhvr additive="base">
                                        <p:cTn dur="500"/>
                                        <p:tgtEl>
                                          <p:spTgt spid="249">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5" st="5"/>
                                            </p:txEl>
                                          </p:spTgt>
                                        </p:tgtEl>
                                        <p:attrNameLst>
                                          <p:attrName>style.visibility</p:attrName>
                                        </p:attrNameLst>
                                      </p:cBhvr>
                                      <p:to>
                                        <p:strVal val="visible"/>
                                      </p:to>
                                    </p:set>
                                    <p:anim calcmode="lin" valueType="num">
                                      <p:cBhvr additive="base">
                                        <p:cTn dur="500"/>
                                        <p:tgtEl>
                                          <p:spTgt spid="249">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6" st="6"/>
                                            </p:txEl>
                                          </p:spTgt>
                                        </p:tgtEl>
                                        <p:attrNameLst>
                                          <p:attrName>style.visibility</p:attrName>
                                        </p:attrNameLst>
                                      </p:cBhvr>
                                      <p:to>
                                        <p:strVal val="visible"/>
                                      </p:to>
                                    </p:set>
                                    <p:anim calcmode="lin" valueType="num">
                                      <p:cBhvr additive="base">
                                        <p:cTn dur="500"/>
                                        <p:tgtEl>
                                          <p:spTgt spid="249">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7" st="7"/>
                                            </p:txEl>
                                          </p:spTgt>
                                        </p:tgtEl>
                                        <p:attrNameLst>
                                          <p:attrName>style.visibility</p:attrName>
                                        </p:attrNameLst>
                                      </p:cBhvr>
                                      <p:to>
                                        <p:strVal val="visible"/>
                                      </p:to>
                                    </p:set>
                                    <p:anim calcmode="lin" valueType="num">
                                      <p:cBhvr additive="base">
                                        <p:cTn dur="500"/>
                                        <p:tgtEl>
                                          <p:spTgt spid="249">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249">
                                            <p:txEl>
                                              <p:pRg end="8" st="8"/>
                                            </p:txEl>
                                          </p:spTgt>
                                        </p:tgtEl>
                                        <p:attrNameLst>
                                          <p:attrName>style.visibility</p:attrName>
                                        </p:attrNameLst>
                                      </p:cBhvr>
                                      <p:to>
                                        <p:strVal val="visible"/>
                                      </p:to>
                                    </p:set>
                                    <p:anim calcmode="lin" valueType="num">
                                      <p:cBhvr additive="base">
                                        <p:cTn dur="500"/>
                                        <p:tgtEl>
                                          <p:spTgt spid="249">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images 1">
  <p:cSld name="2 images 1">
    <p:spTree>
      <p:nvGrpSpPr>
        <p:cNvPr id="254" name="Shape 254"/>
        <p:cNvGrpSpPr/>
        <p:nvPr/>
      </p:nvGrpSpPr>
      <p:grpSpPr>
        <a:xfrm>
          <a:off x="0" y="0"/>
          <a:ext cx="0" cy="0"/>
          <a:chOff x="0" y="0"/>
          <a:chExt cx="0" cy="0"/>
        </a:xfrm>
      </p:grpSpPr>
      <p:sp>
        <p:nvSpPr>
          <p:cNvPr id="255" name="Google Shape;255;p93"/>
          <p:cNvSpPr/>
          <p:nvPr>
            <p:ph idx="2" type="pic"/>
          </p:nvPr>
        </p:nvSpPr>
        <p:spPr>
          <a:xfrm>
            <a:off x="9144000" y="4163784"/>
            <a:ext cx="9144000" cy="4783602"/>
          </a:xfrm>
          <a:prstGeom prst="rect">
            <a:avLst/>
          </a:prstGeom>
          <a:solidFill>
            <a:srgbClr val="191A1C"/>
          </a:solidFill>
          <a:ln>
            <a:noFill/>
          </a:ln>
        </p:spPr>
      </p:sp>
      <p:sp>
        <p:nvSpPr>
          <p:cNvPr id="256" name="Google Shape;256;p93"/>
          <p:cNvSpPr txBox="1"/>
          <p:nvPr>
            <p:ph idx="1" type="body"/>
          </p:nvPr>
        </p:nvSpPr>
        <p:spPr>
          <a:xfrm>
            <a:off x="1399922" y="7278064"/>
            <a:ext cx="10582325" cy="1312729"/>
          </a:xfrm>
          <a:prstGeom prst="rect">
            <a:avLst/>
          </a:prstGeom>
          <a:solidFill>
            <a:schemeClr val="dk1"/>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6600"/>
              <a:buFont typeface="Roboto"/>
              <a:buNone/>
              <a:defRPr b="1" sz="66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57" name="Google Shape;257;p93"/>
          <p:cNvSpPr/>
          <p:nvPr>
            <p:ph idx="3" type="pic"/>
          </p:nvPr>
        </p:nvSpPr>
        <p:spPr>
          <a:xfrm>
            <a:off x="0" y="661432"/>
            <a:ext cx="9144000" cy="4783602"/>
          </a:xfrm>
          <a:prstGeom prst="rect">
            <a:avLst/>
          </a:prstGeom>
          <a:solidFill>
            <a:srgbClr val="191A1C"/>
          </a:solidFill>
          <a:ln>
            <a:noFill/>
          </a:ln>
        </p:spPr>
      </p:sp>
      <p:sp>
        <p:nvSpPr>
          <p:cNvPr id="258" name="Google Shape;258;p93"/>
          <p:cNvSpPr txBox="1"/>
          <p:nvPr>
            <p:ph idx="4" type="body"/>
          </p:nvPr>
        </p:nvSpPr>
        <p:spPr>
          <a:xfrm>
            <a:off x="6860168" y="957286"/>
            <a:ext cx="10582325" cy="1312729"/>
          </a:xfrm>
          <a:prstGeom prst="rect">
            <a:avLst/>
          </a:prstGeom>
          <a:solidFill>
            <a:schemeClr val="dk1"/>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6600"/>
              <a:buFont typeface="Roboto"/>
              <a:buNone/>
              <a:defRPr b="1" sz="66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59" name="Google Shape;259;p9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9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61" name="Google Shape;261;p93"/>
          <p:cNvSpPr txBox="1"/>
          <p:nvPr>
            <p:ph idx="5" type="body"/>
          </p:nvPr>
        </p:nvSpPr>
        <p:spPr>
          <a:xfrm>
            <a:off x="9279565" y="2338510"/>
            <a:ext cx="7992433" cy="144971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62" name="Google Shape;262;p93"/>
          <p:cNvSpPr txBox="1"/>
          <p:nvPr>
            <p:ph idx="6" type="body"/>
          </p:nvPr>
        </p:nvSpPr>
        <p:spPr>
          <a:xfrm>
            <a:off x="7229686" y="963072"/>
            <a:ext cx="10212807" cy="131272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6600"/>
              <a:buFont typeface="Roboto"/>
              <a:buNone/>
              <a:defRPr b="1" sz="66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63" name="Google Shape;263;p93"/>
          <p:cNvSpPr txBox="1"/>
          <p:nvPr>
            <p:ph idx="7" type="body"/>
          </p:nvPr>
        </p:nvSpPr>
        <p:spPr>
          <a:xfrm>
            <a:off x="1007834" y="5828346"/>
            <a:ext cx="7992433" cy="1449719"/>
          </a:xfrm>
          <a:prstGeom prst="rect">
            <a:avLst/>
          </a:prstGeom>
          <a:noFill/>
          <a:ln>
            <a:noFill/>
          </a:ln>
        </p:spPr>
        <p:txBody>
          <a:bodyPr anchorCtr="0" anchor="b"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64" name="Google Shape;264;p93"/>
          <p:cNvSpPr txBox="1"/>
          <p:nvPr>
            <p:ph idx="8" type="body"/>
          </p:nvPr>
        </p:nvSpPr>
        <p:spPr>
          <a:xfrm>
            <a:off x="1153178" y="7278065"/>
            <a:ext cx="10567811" cy="1312729"/>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6600"/>
              <a:buFont typeface="Roboto"/>
              <a:buNone/>
              <a:defRPr b="1" sz="66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262"/>
                                        </p:tgtEl>
                                        <p:attrNameLst>
                                          <p:attrName>style.visibility</p:attrName>
                                        </p:attrNameLst>
                                      </p:cBhvr>
                                      <p:to>
                                        <p:strVal val="visible"/>
                                      </p:to>
                                    </p:set>
                                    <p:anim calcmode="lin" valueType="num">
                                      <p:cBhvr additive="base">
                                        <p:cTn dur="750"/>
                                        <p:tgtEl>
                                          <p:spTgt spid="26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58"/>
                                        </p:tgtEl>
                                        <p:attrNameLst>
                                          <p:attrName>style.visibility</p:attrName>
                                        </p:attrNameLst>
                                      </p:cBhvr>
                                      <p:to>
                                        <p:strVal val="visible"/>
                                      </p:to>
                                    </p:set>
                                    <p:anim calcmode="lin" valueType="num">
                                      <p:cBhvr additive="base">
                                        <p:cTn dur="750"/>
                                        <p:tgtEl>
                                          <p:spTgt spid="258"/>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261">
                                            <p:txEl>
                                              <p:pRg end="0" st="0"/>
                                            </p:txEl>
                                          </p:spTgt>
                                        </p:tgtEl>
                                        <p:attrNameLst>
                                          <p:attrName>style.visibility</p:attrName>
                                        </p:attrNameLst>
                                      </p:cBhvr>
                                      <p:to>
                                        <p:strVal val="visible"/>
                                      </p:to>
                                    </p:set>
                                    <p:animEffect filter="fade" transition="in">
                                      <p:cBhvr>
                                        <p:cTn dur="500"/>
                                        <p:tgtEl>
                                          <p:spTgt spid="261">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61">
                                            <p:txEl>
                                              <p:pRg end="1" st="1"/>
                                            </p:txEl>
                                          </p:spTgt>
                                        </p:tgtEl>
                                        <p:attrNameLst>
                                          <p:attrName>style.visibility</p:attrName>
                                        </p:attrNameLst>
                                      </p:cBhvr>
                                      <p:to>
                                        <p:strVal val="visible"/>
                                      </p:to>
                                    </p:set>
                                    <p:animEffect filter="fade" transition="in">
                                      <p:cBhvr>
                                        <p:cTn dur="500"/>
                                        <p:tgtEl>
                                          <p:spTgt spid="261">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261">
                                            <p:txEl>
                                              <p:pRg end="2" st="2"/>
                                            </p:txEl>
                                          </p:spTgt>
                                        </p:tgtEl>
                                        <p:attrNameLst>
                                          <p:attrName>style.visibility</p:attrName>
                                        </p:attrNameLst>
                                      </p:cBhvr>
                                      <p:to>
                                        <p:strVal val="visible"/>
                                      </p:to>
                                    </p:set>
                                    <p:animEffect filter="fade" transition="in">
                                      <p:cBhvr>
                                        <p:cTn dur="500"/>
                                        <p:tgtEl>
                                          <p:spTgt spid="261">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261">
                                            <p:txEl>
                                              <p:pRg end="3" st="3"/>
                                            </p:txEl>
                                          </p:spTgt>
                                        </p:tgtEl>
                                        <p:attrNameLst>
                                          <p:attrName>style.visibility</p:attrName>
                                        </p:attrNameLst>
                                      </p:cBhvr>
                                      <p:to>
                                        <p:strVal val="visible"/>
                                      </p:to>
                                    </p:set>
                                    <p:animEffect filter="fade" transition="in">
                                      <p:cBhvr>
                                        <p:cTn dur="500"/>
                                        <p:tgtEl>
                                          <p:spTgt spid="261">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261">
                                            <p:txEl>
                                              <p:pRg end="4" st="4"/>
                                            </p:txEl>
                                          </p:spTgt>
                                        </p:tgtEl>
                                        <p:attrNameLst>
                                          <p:attrName>style.visibility</p:attrName>
                                        </p:attrNameLst>
                                      </p:cBhvr>
                                      <p:to>
                                        <p:strVal val="visible"/>
                                      </p:to>
                                    </p:set>
                                    <p:animEffect filter="fade" transition="in">
                                      <p:cBhvr>
                                        <p:cTn dur="500"/>
                                        <p:tgtEl>
                                          <p:spTgt spid="261">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261">
                                            <p:txEl>
                                              <p:pRg end="5" st="5"/>
                                            </p:txEl>
                                          </p:spTgt>
                                        </p:tgtEl>
                                        <p:attrNameLst>
                                          <p:attrName>style.visibility</p:attrName>
                                        </p:attrNameLst>
                                      </p:cBhvr>
                                      <p:to>
                                        <p:strVal val="visible"/>
                                      </p:to>
                                    </p:set>
                                    <p:animEffect filter="fade" transition="in">
                                      <p:cBhvr>
                                        <p:cTn dur="500"/>
                                        <p:tgtEl>
                                          <p:spTgt spid="261">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261">
                                            <p:txEl>
                                              <p:pRg end="6" st="6"/>
                                            </p:txEl>
                                          </p:spTgt>
                                        </p:tgtEl>
                                        <p:attrNameLst>
                                          <p:attrName>style.visibility</p:attrName>
                                        </p:attrNameLst>
                                      </p:cBhvr>
                                      <p:to>
                                        <p:strVal val="visible"/>
                                      </p:to>
                                    </p:set>
                                    <p:animEffect filter="fade" transition="in">
                                      <p:cBhvr>
                                        <p:cTn dur="500"/>
                                        <p:tgtEl>
                                          <p:spTgt spid="261">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261">
                                            <p:txEl>
                                              <p:pRg end="7" st="7"/>
                                            </p:txEl>
                                          </p:spTgt>
                                        </p:tgtEl>
                                        <p:attrNameLst>
                                          <p:attrName>style.visibility</p:attrName>
                                        </p:attrNameLst>
                                      </p:cBhvr>
                                      <p:to>
                                        <p:strVal val="visible"/>
                                      </p:to>
                                    </p:set>
                                    <p:animEffect filter="fade" transition="in">
                                      <p:cBhvr>
                                        <p:cTn dur="500"/>
                                        <p:tgtEl>
                                          <p:spTgt spid="261">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261">
                                            <p:txEl>
                                              <p:pRg end="8" st="8"/>
                                            </p:txEl>
                                          </p:spTgt>
                                        </p:tgtEl>
                                        <p:attrNameLst>
                                          <p:attrName>style.visibility</p:attrName>
                                        </p:attrNameLst>
                                      </p:cBhvr>
                                      <p:to>
                                        <p:strVal val="visible"/>
                                      </p:to>
                                    </p:set>
                                    <p:animEffect filter="fade" transition="in">
                                      <p:cBhvr>
                                        <p:cTn dur="500"/>
                                        <p:tgtEl>
                                          <p:spTgt spid="261">
                                            <p:txEl>
                                              <p:pRg end="8" st="8"/>
                                            </p:txEl>
                                          </p:spTgt>
                                        </p:tgtEl>
                                      </p:cBhvr>
                                    </p:animEffect>
                                  </p:childTnLst>
                                </p:cTn>
                              </p:par>
                            </p:childTnLst>
                          </p:cTn>
                        </p:par>
                        <p:par>
                          <p:cTn fill="hold">
                            <p:stCondLst>
                              <p:cond delay="5750"/>
                            </p:stCondLst>
                            <p:childTnLst>
                              <p:par>
                                <p:cTn fill="hold" nodeType="afterEffect" presetClass="entr" presetID="10" presetSubtype="0">
                                  <p:stCondLst>
                                    <p:cond delay="25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par>
                          <p:cTn fill="hold">
                            <p:stCondLst>
                              <p:cond delay="6250"/>
                            </p:stCondLst>
                            <p:childTnLst>
                              <p:par>
                                <p:cTn fill="hold" nodeType="afterEffect" presetClass="entr" presetID="2" presetSubtype="8">
                                  <p:stCondLst>
                                    <p:cond delay="0"/>
                                  </p:stCondLst>
                                  <p:childTnLst>
                                    <p:set>
                                      <p:cBhvr>
                                        <p:cTn dur="1" fill="hold">
                                          <p:stCondLst>
                                            <p:cond delay="0"/>
                                          </p:stCondLst>
                                        </p:cTn>
                                        <p:tgtEl>
                                          <p:spTgt spid="264"/>
                                        </p:tgtEl>
                                        <p:attrNameLst>
                                          <p:attrName>style.visibility</p:attrName>
                                        </p:attrNameLst>
                                      </p:cBhvr>
                                      <p:to>
                                        <p:strVal val="visible"/>
                                      </p:to>
                                    </p:set>
                                    <p:anim calcmode="lin" valueType="num">
                                      <p:cBhvr additive="base">
                                        <p:cTn dur="750"/>
                                        <p:tgtEl>
                                          <p:spTgt spid="26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56"/>
                                        </p:tgtEl>
                                        <p:attrNameLst>
                                          <p:attrName>style.visibility</p:attrName>
                                        </p:attrNameLst>
                                      </p:cBhvr>
                                      <p:to>
                                        <p:strVal val="visible"/>
                                      </p:to>
                                    </p:set>
                                    <p:anim calcmode="lin" valueType="num">
                                      <p:cBhvr additive="base">
                                        <p:cTn dur="750"/>
                                        <p:tgtEl>
                                          <p:spTgt spid="256"/>
                                        </p:tgtEl>
                                        <p:attrNameLst>
                                          <p:attrName>ppt_x</p:attrName>
                                        </p:attrNameLst>
                                      </p:cBhvr>
                                      <p:tavLst>
                                        <p:tav fmla="" tm="0">
                                          <p:val>
                                            <p:strVal val="#ppt_x-1"/>
                                          </p:val>
                                        </p:tav>
                                        <p:tav fmla="" tm="100000">
                                          <p:val>
                                            <p:strVal val="#ppt_x"/>
                                          </p:val>
                                        </p:tav>
                                      </p:tavLst>
                                    </p:anim>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263">
                                            <p:txEl>
                                              <p:pRg end="0" st="0"/>
                                            </p:txEl>
                                          </p:spTgt>
                                        </p:tgtEl>
                                        <p:attrNameLst>
                                          <p:attrName>style.visibility</p:attrName>
                                        </p:attrNameLst>
                                      </p:cBhvr>
                                      <p:to>
                                        <p:strVal val="visible"/>
                                      </p:to>
                                    </p:set>
                                    <p:animEffect filter="fade" transition="in">
                                      <p:cBhvr>
                                        <p:cTn dur="500"/>
                                        <p:tgtEl>
                                          <p:spTgt spid="263">
                                            <p:txEl>
                                              <p:pRg end="0" st="0"/>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263">
                                            <p:txEl>
                                              <p:pRg end="1" st="1"/>
                                            </p:txEl>
                                          </p:spTgt>
                                        </p:tgtEl>
                                        <p:attrNameLst>
                                          <p:attrName>style.visibility</p:attrName>
                                        </p:attrNameLst>
                                      </p:cBhvr>
                                      <p:to>
                                        <p:strVal val="visible"/>
                                      </p:to>
                                    </p:set>
                                    <p:animEffect filter="fade" transition="in">
                                      <p:cBhvr>
                                        <p:cTn dur="500"/>
                                        <p:tgtEl>
                                          <p:spTgt spid="263">
                                            <p:txEl>
                                              <p:pRg end="1" st="1"/>
                                            </p:txEl>
                                          </p:spTgt>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263">
                                            <p:txEl>
                                              <p:pRg end="2" st="2"/>
                                            </p:txEl>
                                          </p:spTgt>
                                        </p:tgtEl>
                                        <p:attrNameLst>
                                          <p:attrName>style.visibility</p:attrName>
                                        </p:attrNameLst>
                                      </p:cBhvr>
                                      <p:to>
                                        <p:strVal val="visible"/>
                                      </p:to>
                                    </p:set>
                                    <p:animEffect filter="fade" transition="in">
                                      <p:cBhvr>
                                        <p:cTn dur="500"/>
                                        <p:tgtEl>
                                          <p:spTgt spid="263">
                                            <p:txEl>
                                              <p:pRg end="2" st="2"/>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263">
                                            <p:txEl>
                                              <p:pRg end="3" st="3"/>
                                            </p:txEl>
                                          </p:spTgt>
                                        </p:tgtEl>
                                        <p:attrNameLst>
                                          <p:attrName>style.visibility</p:attrName>
                                        </p:attrNameLst>
                                      </p:cBhvr>
                                      <p:to>
                                        <p:strVal val="visible"/>
                                      </p:to>
                                    </p:set>
                                    <p:animEffect filter="fade" transition="in">
                                      <p:cBhvr>
                                        <p:cTn dur="500"/>
                                        <p:tgtEl>
                                          <p:spTgt spid="263">
                                            <p:txEl>
                                              <p:pRg end="3" st="3"/>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263">
                                            <p:txEl>
                                              <p:pRg end="4" st="4"/>
                                            </p:txEl>
                                          </p:spTgt>
                                        </p:tgtEl>
                                        <p:attrNameLst>
                                          <p:attrName>style.visibility</p:attrName>
                                        </p:attrNameLst>
                                      </p:cBhvr>
                                      <p:to>
                                        <p:strVal val="visible"/>
                                      </p:to>
                                    </p:set>
                                    <p:animEffect filter="fade" transition="in">
                                      <p:cBhvr>
                                        <p:cTn dur="500"/>
                                        <p:tgtEl>
                                          <p:spTgt spid="263">
                                            <p:txEl>
                                              <p:pRg end="4" st="4"/>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263">
                                            <p:txEl>
                                              <p:pRg end="5" st="5"/>
                                            </p:txEl>
                                          </p:spTgt>
                                        </p:tgtEl>
                                        <p:attrNameLst>
                                          <p:attrName>style.visibility</p:attrName>
                                        </p:attrNameLst>
                                      </p:cBhvr>
                                      <p:to>
                                        <p:strVal val="visible"/>
                                      </p:to>
                                    </p:set>
                                    <p:animEffect filter="fade" transition="in">
                                      <p:cBhvr>
                                        <p:cTn dur="500"/>
                                        <p:tgtEl>
                                          <p:spTgt spid="263">
                                            <p:txEl>
                                              <p:pRg end="5" st="5"/>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263">
                                            <p:txEl>
                                              <p:pRg end="6" st="6"/>
                                            </p:txEl>
                                          </p:spTgt>
                                        </p:tgtEl>
                                        <p:attrNameLst>
                                          <p:attrName>style.visibility</p:attrName>
                                        </p:attrNameLst>
                                      </p:cBhvr>
                                      <p:to>
                                        <p:strVal val="visible"/>
                                      </p:to>
                                    </p:set>
                                    <p:animEffect filter="fade" transition="in">
                                      <p:cBhvr>
                                        <p:cTn dur="500"/>
                                        <p:tgtEl>
                                          <p:spTgt spid="263">
                                            <p:txEl>
                                              <p:pRg end="6" st="6"/>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263">
                                            <p:txEl>
                                              <p:pRg end="7" st="7"/>
                                            </p:txEl>
                                          </p:spTgt>
                                        </p:tgtEl>
                                        <p:attrNameLst>
                                          <p:attrName>style.visibility</p:attrName>
                                        </p:attrNameLst>
                                      </p:cBhvr>
                                      <p:to>
                                        <p:strVal val="visible"/>
                                      </p:to>
                                    </p:set>
                                    <p:animEffect filter="fade" transition="in">
                                      <p:cBhvr>
                                        <p:cTn dur="500"/>
                                        <p:tgtEl>
                                          <p:spTgt spid="263">
                                            <p:txEl>
                                              <p:pRg end="7" st="7"/>
                                            </p:txEl>
                                          </p:spTgt>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263">
                                            <p:txEl>
                                              <p:pRg end="8" st="8"/>
                                            </p:txEl>
                                          </p:spTgt>
                                        </p:tgtEl>
                                        <p:attrNameLst>
                                          <p:attrName>style.visibility</p:attrName>
                                        </p:attrNameLst>
                                      </p:cBhvr>
                                      <p:to>
                                        <p:strVal val="visible"/>
                                      </p:to>
                                    </p:set>
                                    <p:animEffect filter="fade" transition="in">
                                      <p:cBhvr>
                                        <p:cTn dur="500"/>
                                        <p:tgtEl>
                                          <p:spTgt spid="26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s 2">
  <p:cSld name="3 points 2">
    <p:spTree>
      <p:nvGrpSpPr>
        <p:cNvPr id="265" name="Shape 265"/>
        <p:cNvGrpSpPr/>
        <p:nvPr/>
      </p:nvGrpSpPr>
      <p:grpSpPr>
        <a:xfrm>
          <a:off x="0" y="0"/>
          <a:ext cx="0" cy="0"/>
          <a:chOff x="0" y="0"/>
          <a:chExt cx="0" cy="0"/>
        </a:xfrm>
      </p:grpSpPr>
      <p:sp>
        <p:nvSpPr>
          <p:cNvPr id="266" name="Google Shape;266;p9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7" name="Google Shape;267;p9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cxnSp>
        <p:nvCxnSpPr>
          <p:cNvPr id="268" name="Google Shape;268;p94"/>
          <p:cNvCxnSpPr/>
          <p:nvPr/>
        </p:nvCxnSpPr>
        <p:spPr>
          <a:xfrm flipH="1" rot="10800000">
            <a:off x="5896270" y="742349"/>
            <a:ext cx="8403930" cy="8442383"/>
          </a:xfrm>
          <a:prstGeom prst="straightConnector1">
            <a:avLst/>
          </a:prstGeom>
          <a:noFill/>
          <a:ln cap="flat" cmpd="sng" w="12700">
            <a:solidFill>
              <a:schemeClr val="accent1"/>
            </a:solidFill>
            <a:prstDash val="solid"/>
            <a:miter lim="800000"/>
            <a:headEnd len="sm" w="sm" type="none"/>
            <a:tailEnd len="sm" w="sm" type="none"/>
          </a:ln>
        </p:spPr>
      </p:cxnSp>
      <p:sp>
        <p:nvSpPr>
          <p:cNvPr id="269" name="Google Shape;269;p94"/>
          <p:cNvSpPr txBox="1"/>
          <p:nvPr>
            <p:ph type="title"/>
          </p:nvPr>
        </p:nvSpPr>
        <p:spPr>
          <a:xfrm>
            <a:off x="591457" y="688851"/>
            <a:ext cx="7701643" cy="3879195"/>
          </a:xfrm>
          <a:prstGeom prst="rect">
            <a:avLst/>
          </a:prstGeom>
          <a:noFill/>
          <a:ln>
            <a:noFill/>
          </a:ln>
        </p:spPr>
        <p:txBody>
          <a:bodyPr anchorCtr="0" anchor="t"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0" name="Google Shape;270;p94"/>
          <p:cNvSpPr/>
          <p:nvPr/>
        </p:nvSpPr>
        <p:spPr>
          <a:xfrm rot="2700000">
            <a:off x="7097712" y="7577130"/>
            <a:ext cx="409575" cy="409575"/>
          </a:xfrm>
          <a:prstGeom prst="diamond">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71" name="Google Shape;271;p94"/>
          <p:cNvSpPr/>
          <p:nvPr/>
        </p:nvSpPr>
        <p:spPr>
          <a:xfrm rot="2700000">
            <a:off x="9650412" y="5026709"/>
            <a:ext cx="409575" cy="409575"/>
          </a:xfrm>
          <a:prstGeom prst="diamond">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72" name="Google Shape;272;p94"/>
          <p:cNvSpPr/>
          <p:nvPr/>
        </p:nvSpPr>
        <p:spPr>
          <a:xfrm rot="2700000">
            <a:off x="12242396" y="2423660"/>
            <a:ext cx="409575" cy="409575"/>
          </a:xfrm>
          <a:prstGeom prst="diamond">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273" name="Google Shape;273;p94"/>
          <p:cNvSpPr txBox="1"/>
          <p:nvPr>
            <p:ph idx="1" type="body"/>
          </p:nvPr>
        </p:nvSpPr>
        <p:spPr>
          <a:xfrm>
            <a:off x="3403600" y="7476774"/>
            <a:ext cx="3609285"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74" name="Google Shape;274;p94"/>
          <p:cNvSpPr txBox="1"/>
          <p:nvPr>
            <p:ph idx="2" type="body"/>
          </p:nvPr>
        </p:nvSpPr>
        <p:spPr>
          <a:xfrm>
            <a:off x="7652143" y="7543104"/>
            <a:ext cx="5084654" cy="1674070"/>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75" name="Google Shape;275;p94"/>
          <p:cNvSpPr txBox="1"/>
          <p:nvPr>
            <p:ph idx="3" type="body"/>
          </p:nvPr>
        </p:nvSpPr>
        <p:spPr>
          <a:xfrm>
            <a:off x="5896270" y="4927355"/>
            <a:ext cx="3609285"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76" name="Google Shape;276;p94"/>
          <p:cNvSpPr txBox="1"/>
          <p:nvPr>
            <p:ph idx="4" type="body"/>
          </p:nvPr>
        </p:nvSpPr>
        <p:spPr>
          <a:xfrm>
            <a:off x="10144813" y="4993685"/>
            <a:ext cx="5084654" cy="1674070"/>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77" name="Google Shape;277;p94"/>
          <p:cNvSpPr txBox="1"/>
          <p:nvPr>
            <p:ph idx="5" type="body"/>
          </p:nvPr>
        </p:nvSpPr>
        <p:spPr>
          <a:xfrm>
            <a:off x="8445500" y="2323600"/>
            <a:ext cx="3609285"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78" name="Google Shape;278;p94"/>
          <p:cNvSpPr txBox="1"/>
          <p:nvPr>
            <p:ph idx="6" type="body"/>
          </p:nvPr>
        </p:nvSpPr>
        <p:spPr>
          <a:xfrm>
            <a:off x="12694043" y="2389930"/>
            <a:ext cx="5084654" cy="1674070"/>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279" name="Google Shape;279;p94"/>
          <p:cNvCxnSpPr/>
          <p:nvPr/>
        </p:nvCxnSpPr>
        <p:spPr>
          <a:xfrm rot="10800000">
            <a:off x="0" y="9184732"/>
            <a:ext cx="5896270" cy="0"/>
          </a:xfrm>
          <a:prstGeom prst="straightConnector1">
            <a:avLst/>
          </a:prstGeom>
          <a:noFill/>
          <a:ln cap="flat" cmpd="sng" w="12700">
            <a:solidFill>
              <a:schemeClr val="accent1"/>
            </a:solidFill>
            <a:prstDash val="solid"/>
            <a:miter lim="800000"/>
            <a:headEnd len="sm" w="sm" type="none"/>
            <a:tailEnd len="sm" w="sm" type="none"/>
          </a:ln>
        </p:spPr>
      </p:cxnSp>
      <p:cxnSp>
        <p:nvCxnSpPr>
          <p:cNvPr id="280" name="Google Shape;280;p94"/>
          <p:cNvCxnSpPr/>
          <p:nvPr/>
        </p:nvCxnSpPr>
        <p:spPr>
          <a:xfrm flipH="1">
            <a:off x="14300200" y="742349"/>
            <a:ext cx="3987800" cy="1"/>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273">
                                            <p:txEl>
                                              <p:pRg end="0" st="0"/>
                                            </p:txEl>
                                          </p:spTgt>
                                        </p:tgtEl>
                                        <p:attrNameLst>
                                          <p:attrName>style.visibility</p:attrName>
                                        </p:attrNameLst>
                                      </p:cBhvr>
                                      <p:to>
                                        <p:strVal val="visible"/>
                                      </p:to>
                                    </p:set>
                                    <p:anim calcmode="lin" valueType="num">
                                      <p:cBhvr additive="base">
                                        <p:cTn dur="750"/>
                                        <p:tgtEl>
                                          <p:spTgt spid="273">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8">
                                  <p:stCondLst>
                                    <p:cond delay="0"/>
                                  </p:stCondLst>
                                  <p:childTnLst>
                                    <p:set>
                                      <p:cBhvr>
                                        <p:cTn dur="1" fill="hold">
                                          <p:stCondLst>
                                            <p:cond delay="0"/>
                                          </p:stCondLst>
                                        </p:cTn>
                                        <p:tgtEl>
                                          <p:spTgt spid="273">
                                            <p:txEl>
                                              <p:pRg end="1" st="1"/>
                                            </p:txEl>
                                          </p:spTgt>
                                        </p:tgtEl>
                                        <p:attrNameLst>
                                          <p:attrName>style.visibility</p:attrName>
                                        </p:attrNameLst>
                                      </p:cBhvr>
                                      <p:to>
                                        <p:strVal val="visible"/>
                                      </p:to>
                                    </p:set>
                                    <p:anim calcmode="lin" valueType="num">
                                      <p:cBhvr additive="base">
                                        <p:cTn dur="750"/>
                                        <p:tgtEl>
                                          <p:spTgt spid="273">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0"/>
                                  </p:stCondLst>
                                  <p:childTnLst>
                                    <p:set>
                                      <p:cBhvr>
                                        <p:cTn dur="1" fill="hold">
                                          <p:stCondLst>
                                            <p:cond delay="0"/>
                                          </p:stCondLst>
                                        </p:cTn>
                                        <p:tgtEl>
                                          <p:spTgt spid="273">
                                            <p:txEl>
                                              <p:pRg end="2" st="2"/>
                                            </p:txEl>
                                          </p:spTgt>
                                        </p:tgtEl>
                                        <p:attrNameLst>
                                          <p:attrName>style.visibility</p:attrName>
                                        </p:attrNameLst>
                                      </p:cBhvr>
                                      <p:to>
                                        <p:strVal val="visible"/>
                                      </p:to>
                                    </p:set>
                                    <p:anim calcmode="lin" valueType="num">
                                      <p:cBhvr additive="base">
                                        <p:cTn dur="750"/>
                                        <p:tgtEl>
                                          <p:spTgt spid="273">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8">
                                  <p:stCondLst>
                                    <p:cond delay="0"/>
                                  </p:stCondLst>
                                  <p:childTnLst>
                                    <p:set>
                                      <p:cBhvr>
                                        <p:cTn dur="1" fill="hold">
                                          <p:stCondLst>
                                            <p:cond delay="0"/>
                                          </p:stCondLst>
                                        </p:cTn>
                                        <p:tgtEl>
                                          <p:spTgt spid="273">
                                            <p:txEl>
                                              <p:pRg end="3" st="3"/>
                                            </p:txEl>
                                          </p:spTgt>
                                        </p:tgtEl>
                                        <p:attrNameLst>
                                          <p:attrName>style.visibility</p:attrName>
                                        </p:attrNameLst>
                                      </p:cBhvr>
                                      <p:to>
                                        <p:strVal val="visible"/>
                                      </p:to>
                                    </p:set>
                                    <p:anim calcmode="lin" valueType="num">
                                      <p:cBhvr additive="base">
                                        <p:cTn dur="750"/>
                                        <p:tgtEl>
                                          <p:spTgt spid="273">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8">
                                  <p:stCondLst>
                                    <p:cond delay="0"/>
                                  </p:stCondLst>
                                  <p:childTnLst>
                                    <p:set>
                                      <p:cBhvr>
                                        <p:cTn dur="1" fill="hold">
                                          <p:stCondLst>
                                            <p:cond delay="0"/>
                                          </p:stCondLst>
                                        </p:cTn>
                                        <p:tgtEl>
                                          <p:spTgt spid="273">
                                            <p:txEl>
                                              <p:pRg end="4" st="4"/>
                                            </p:txEl>
                                          </p:spTgt>
                                        </p:tgtEl>
                                        <p:attrNameLst>
                                          <p:attrName>style.visibility</p:attrName>
                                        </p:attrNameLst>
                                      </p:cBhvr>
                                      <p:to>
                                        <p:strVal val="visible"/>
                                      </p:to>
                                    </p:set>
                                    <p:anim calcmode="lin" valueType="num">
                                      <p:cBhvr additive="base">
                                        <p:cTn dur="750"/>
                                        <p:tgtEl>
                                          <p:spTgt spid="273">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2" presetSubtype="8">
                                  <p:stCondLst>
                                    <p:cond delay="0"/>
                                  </p:stCondLst>
                                  <p:childTnLst>
                                    <p:set>
                                      <p:cBhvr>
                                        <p:cTn dur="1" fill="hold">
                                          <p:stCondLst>
                                            <p:cond delay="0"/>
                                          </p:stCondLst>
                                        </p:cTn>
                                        <p:tgtEl>
                                          <p:spTgt spid="273">
                                            <p:txEl>
                                              <p:pRg end="5" st="5"/>
                                            </p:txEl>
                                          </p:spTgt>
                                        </p:tgtEl>
                                        <p:attrNameLst>
                                          <p:attrName>style.visibility</p:attrName>
                                        </p:attrNameLst>
                                      </p:cBhvr>
                                      <p:to>
                                        <p:strVal val="visible"/>
                                      </p:to>
                                    </p:set>
                                    <p:anim calcmode="lin" valueType="num">
                                      <p:cBhvr additive="base">
                                        <p:cTn dur="750"/>
                                        <p:tgtEl>
                                          <p:spTgt spid="273">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500"/>
                            </p:stCondLst>
                            <p:childTnLst>
                              <p:par>
                                <p:cTn fill="hold" nodeType="afterEffect" presetClass="entr" presetID="2" presetSubtype="8">
                                  <p:stCondLst>
                                    <p:cond delay="0"/>
                                  </p:stCondLst>
                                  <p:childTnLst>
                                    <p:set>
                                      <p:cBhvr>
                                        <p:cTn dur="1" fill="hold">
                                          <p:stCondLst>
                                            <p:cond delay="0"/>
                                          </p:stCondLst>
                                        </p:cTn>
                                        <p:tgtEl>
                                          <p:spTgt spid="273">
                                            <p:txEl>
                                              <p:pRg end="6" st="6"/>
                                            </p:txEl>
                                          </p:spTgt>
                                        </p:tgtEl>
                                        <p:attrNameLst>
                                          <p:attrName>style.visibility</p:attrName>
                                        </p:attrNameLst>
                                      </p:cBhvr>
                                      <p:to>
                                        <p:strVal val="visible"/>
                                      </p:to>
                                    </p:set>
                                    <p:anim calcmode="lin" valueType="num">
                                      <p:cBhvr additive="base">
                                        <p:cTn dur="750"/>
                                        <p:tgtEl>
                                          <p:spTgt spid="273">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250"/>
                            </p:stCondLst>
                            <p:childTnLst>
                              <p:par>
                                <p:cTn fill="hold" nodeType="afterEffect" presetClass="entr" presetID="2" presetSubtype="8">
                                  <p:stCondLst>
                                    <p:cond delay="0"/>
                                  </p:stCondLst>
                                  <p:childTnLst>
                                    <p:set>
                                      <p:cBhvr>
                                        <p:cTn dur="1" fill="hold">
                                          <p:stCondLst>
                                            <p:cond delay="0"/>
                                          </p:stCondLst>
                                        </p:cTn>
                                        <p:tgtEl>
                                          <p:spTgt spid="273">
                                            <p:txEl>
                                              <p:pRg end="7" st="7"/>
                                            </p:txEl>
                                          </p:spTgt>
                                        </p:tgtEl>
                                        <p:attrNameLst>
                                          <p:attrName>style.visibility</p:attrName>
                                        </p:attrNameLst>
                                      </p:cBhvr>
                                      <p:to>
                                        <p:strVal val="visible"/>
                                      </p:to>
                                    </p:set>
                                    <p:anim calcmode="lin" valueType="num">
                                      <p:cBhvr additive="base">
                                        <p:cTn dur="750"/>
                                        <p:tgtEl>
                                          <p:spTgt spid="273">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000"/>
                            </p:stCondLst>
                            <p:childTnLst>
                              <p:par>
                                <p:cTn fill="hold" nodeType="afterEffect" presetClass="entr" presetID="2" presetSubtype="8">
                                  <p:stCondLst>
                                    <p:cond delay="0"/>
                                  </p:stCondLst>
                                  <p:childTnLst>
                                    <p:set>
                                      <p:cBhvr>
                                        <p:cTn dur="1" fill="hold">
                                          <p:stCondLst>
                                            <p:cond delay="0"/>
                                          </p:stCondLst>
                                        </p:cTn>
                                        <p:tgtEl>
                                          <p:spTgt spid="273">
                                            <p:txEl>
                                              <p:pRg end="8" st="8"/>
                                            </p:txEl>
                                          </p:spTgt>
                                        </p:tgtEl>
                                        <p:attrNameLst>
                                          <p:attrName>style.visibility</p:attrName>
                                        </p:attrNameLst>
                                      </p:cBhvr>
                                      <p:to>
                                        <p:strVal val="visible"/>
                                      </p:to>
                                    </p:set>
                                    <p:anim calcmode="lin" valueType="num">
                                      <p:cBhvr additive="base">
                                        <p:cTn dur="750"/>
                                        <p:tgtEl>
                                          <p:spTgt spid="273">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0" st="0"/>
                                            </p:txEl>
                                          </p:spTgt>
                                        </p:tgtEl>
                                        <p:attrNameLst>
                                          <p:attrName>style.visibility</p:attrName>
                                        </p:attrNameLst>
                                      </p:cBhvr>
                                      <p:to>
                                        <p:strVal val="visible"/>
                                      </p:to>
                                    </p:set>
                                    <p:anim calcmode="lin" valueType="num">
                                      <p:cBhvr additive="base">
                                        <p:cTn dur="500"/>
                                        <p:tgtEl>
                                          <p:spTgt spid="274">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1" st="1"/>
                                            </p:txEl>
                                          </p:spTgt>
                                        </p:tgtEl>
                                        <p:attrNameLst>
                                          <p:attrName>style.visibility</p:attrName>
                                        </p:attrNameLst>
                                      </p:cBhvr>
                                      <p:to>
                                        <p:strVal val="visible"/>
                                      </p:to>
                                    </p:set>
                                    <p:anim calcmode="lin" valueType="num">
                                      <p:cBhvr additive="base">
                                        <p:cTn dur="500"/>
                                        <p:tgtEl>
                                          <p:spTgt spid="274">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2" st="2"/>
                                            </p:txEl>
                                          </p:spTgt>
                                        </p:tgtEl>
                                        <p:attrNameLst>
                                          <p:attrName>style.visibility</p:attrName>
                                        </p:attrNameLst>
                                      </p:cBhvr>
                                      <p:to>
                                        <p:strVal val="visible"/>
                                      </p:to>
                                    </p:set>
                                    <p:anim calcmode="lin" valueType="num">
                                      <p:cBhvr additive="base">
                                        <p:cTn dur="500"/>
                                        <p:tgtEl>
                                          <p:spTgt spid="274">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3" st="3"/>
                                            </p:txEl>
                                          </p:spTgt>
                                        </p:tgtEl>
                                        <p:attrNameLst>
                                          <p:attrName>style.visibility</p:attrName>
                                        </p:attrNameLst>
                                      </p:cBhvr>
                                      <p:to>
                                        <p:strVal val="visible"/>
                                      </p:to>
                                    </p:set>
                                    <p:anim calcmode="lin" valueType="num">
                                      <p:cBhvr additive="base">
                                        <p:cTn dur="500"/>
                                        <p:tgtEl>
                                          <p:spTgt spid="274">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4" st="4"/>
                                            </p:txEl>
                                          </p:spTgt>
                                        </p:tgtEl>
                                        <p:attrNameLst>
                                          <p:attrName>style.visibility</p:attrName>
                                        </p:attrNameLst>
                                      </p:cBhvr>
                                      <p:to>
                                        <p:strVal val="visible"/>
                                      </p:to>
                                    </p:set>
                                    <p:anim calcmode="lin" valueType="num">
                                      <p:cBhvr additive="base">
                                        <p:cTn dur="500"/>
                                        <p:tgtEl>
                                          <p:spTgt spid="274">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5" st="5"/>
                                            </p:txEl>
                                          </p:spTgt>
                                        </p:tgtEl>
                                        <p:attrNameLst>
                                          <p:attrName>style.visibility</p:attrName>
                                        </p:attrNameLst>
                                      </p:cBhvr>
                                      <p:to>
                                        <p:strVal val="visible"/>
                                      </p:to>
                                    </p:set>
                                    <p:anim calcmode="lin" valueType="num">
                                      <p:cBhvr additive="base">
                                        <p:cTn dur="500"/>
                                        <p:tgtEl>
                                          <p:spTgt spid="274">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6" st="6"/>
                                            </p:txEl>
                                          </p:spTgt>
                                        </p:tgtEl>
                                        <p:attrNameLst>
                                          <p:attrName>style.visibility</p:attrName>
                                        </p:attrNameLst>
                                      </p:cBhvr>
                                      <p:to>
                                        <p:strVal val="visible"/>
                                      </p:to>
                                    </p:set>
                                    <p:anim calcmode="lin" valueType="num">
                                      <p:cBhvr additive="base">
                                        <p:cTn dur="500"/>
                                        <p:tgtEl>
                                          <p:spTgt spid="274">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7" st="7"/>
                                            </p:txEl>
                                          </p:spTgt>
                                        </p:tgtEl>
                                        <p:attrNameLst>
                                          <p:attrName>style.visibility</p:attrName>
                                        </p:attrNameLst>
                                      </p:cBhvr>
                                      <p:to>
                                        <p:strVal val="visible"/>
                                      </p:to>
                                    </p:set>
                                    <p:anim calcmode="lin" valueType="num">
                                      <p:cBhvr additive="base">
                                        <p:cTn dur="500"/>
                                        <p:tgtEl>
                                          <p:spTgt spid="274">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4">
                                            <p:txEl>
                                              <p:pRg end="8" st="8"/>
                                            </p:txEl>
                                          </p:spTgt>
                                        </p:tgtEl>
                                        <p:attrNameLst>
                                          <p:attrName>style.visibility</p:attrName>
                                        </p:attrNameLst>
                                      </p:cBhvr>
                                      <p:to>
                                        <p:strVal val="visible"/>
                                      </p:to>
                                    </p:set>
                                    <p:anim calcmode="lin" valueType="num">
                                      <p:cBhvr additive="base">
                                        <p:cTn dur="500"/>
                                        <p:tgtEl>
                                          <p:spTgt spid="274">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par>
                          <p:cTn fill="hold">
                            <p:stCondLst>
                              <p:cond delay="9250"/>
                            </p:stCondLst>
                            <p:childTnLst>
                              <p:par>
                                <p:cTn fill="hold" nodeType="afterEffect" presetClass="entr" presetID="2" presetSubtype="8">
                                  <p:stCondLst>
                                    <p:cond delay="0"/>
                                  </p:stCondLst>
                                  <p:childTnLst>
                                    <p:set>
                                      <p:cBhvr>
                                        <p:cTn dur="1" fill="hold">
                                          <p:stCondLst>
                                            <p:cond delay="0"/>
                                          </p:stCondLst>
                                        </p:cTn>
                                        <p:tgtEl>
                                          <p:spTgt spid="275">
                                            <p:txEl>
                                              <p:pRg end="0" st="0"/>
                                            </p:txEl>
                                          </p:spTgt>
                                        </p:tgtEl>
                                        <p:attrNameLst>
                                          <p:attrName>style.visibility</p:attrName>
                                        </p:attrNameLst>
                                      </p:cBhvr>
                                      <p:to>
                                        <p:strVal val="visible"/>
                                      </p:to>
                                    </p:set>
                                    <p:anim calcmode="lin" valueType="num">
                                      <p:cBhvr additive="base">
                                        <p:cTn dur="750"/>
                                        <p:tgtEl>
                                          <p:spTgt spid="275">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000"/>
                            </p:stCondLst>
                            <p:childTnLst>
                              <p:par>
                                <p:cTn fill="hold" nodeType="afterEffect" presetClass="entr" presetID="2" presetSubtype="8">
                                  <p:stCondLst>
                                    <p:cond delay="0"/>
                                  </p:stCondLst>
                                  <p:childTnLst>
                                    <p:set>
                                      <p:cBhvr>
                                        <p:cTn dur="1" fill="hold">
                                          <p:stCondLst>
                                            <p:cond delay="0"/>
                                          </p:stCondLst>
                                        </p:cTn>
                                        <p:tgtEl>
                                          <p:spTgt spid="275">
                                            <p:txEl>
                                              <p:pRg end="1" st="1"/>
                                            </p:txEl>
                                          </p:spTgt>
                                        </p:tgtEl>
                                        <p:attrNameLst>
                                          <p:attrName>style.visibility</p:attrName>
                                        </p:attrNameLst>
                                      </p:cBhvr>
                                      <p:to>
                                        <p:strVal val="visible"/>
                                      </p:to>
                                    </p:set>
                                    <p:anim calcmode="lin" valueType="num">
                                      <p:cBhvr additive="base">
                                        <p:cTn dur="750"/>
                                        <p:tgtEl>
                                          <p:spTgt spid="275">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750"/>
                            </p:stCondLst>
                            <p:childTnLst>
                              <p:par>
                                <p:cTn fill="hold" nodeType="afterEffect" presetClass="entr" presetID="2" presetSubtype="8">
                                  <p:stCondLst>
                                    <p:cond delay="0"/>
                                  </p:stCondLst>
                                  <p:childTnLst>
                                    <p:set>
                                      <p:cBhvr>
                                        <p:cTn dur="1" fill="hold">
                                          <p:stCondLst>
                                            <p:cond delay="0"/>
                                          </p:stCondLst>
                                        </p:cTn>
                                        <p:tgtEl>
                                          <p:spTgt spid="275">
                                            <p:txEl>
                                              <p:pRg end="2" st="2"/>
                                            </p:txEl>
                                          </p:spTgt>
                                        </p:tgtEl>
                                        <p:attrNameLst>
                                          <p:attrName>style.visibility</p:attrName>
                                        </p:attrNameLst>
                                      </p:cBhvr>
                                      <p:to>
                                        <p:strVal val="visible"/>
                                      </p:to>
                                    </p:set>
                                    <p:anim calcmode="lin" valueType="num">
                                      <p:cBhvr additive="base">
                                        <p:cTn dur="750"/>
                                        <p:tgtEl>
                                          <p:spTgt spid="275">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500"/>
                            </p:stCondLst>
                            <p:childTnLst>
                              <p:par>
                                <p:cTn fill="hold" nodeType="afterEffect" presetClass="entr" presetID="2" presetSubtype="8">
                                  <p:stCondLst>
                                    <p:cond delay="0"/>
                                  </p:stCondLst>
                                  <p:childTnLst>
                                    <p:set>
                                      <p:cBhvr>
                                        <p:cTn dur="1" fill="hold">
                                          <p:stCondLst>
                                            <p:cond delay="0"/>
                                          </p:stCondLst>
                                        </p:cTn>
                                        <p:tgtEl>
                                          <p:spTgt spid="275">
                                            <p:txEl>
                                              <p:pRg end="3" st="3"/>
                                            </p:txEl>
                                          </p:spTgt>
                                        </p:tgtEl>
                                        <p:attrNameLst>
                                          <p:attrName>style.visibility</p:attrName>
                                        </p:attrNameLst>
                                      </p:cBhvr>
                                      <p:to>
                                        <p:strVal val="visible"/>
                                      </p:to>
                                    </p:set>
                                    <p:anim calcmode="lin" valueType="num">
                                      <p:cBhvr additive="base">
                                        <p:cTn dur="750"/>
                                        <p:tgtEl>
                                          <p:spTgt spid="275">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250"/>
                            </p:stCondLst>
                            <p:childTnLst>
                              <p:par>
                                <p:cTn fill="hold" nodeType="afterEffect" presetClass="entr" presetID="2" presetSubtype="8">
                                  <p:stCondLst>
                                    <p:cond delay="0"/>
                                  </p:stCondLst>
                                  <p:childTnLst>
                                    <p:set>
                                      <p:cBhvr>
                                        <p:cTn dur="1" fill="hold">
                                          <p:stCondLst>
                                            <p:cond delay="0"/>
                                          </p:stCondLst>
                                        </p:cTn>
                                        <p:tgtEl>
                                          <p:spTgt spid="275">
                                            <p:txEl>
                                              <p:pRg end="4" st="4"/>
                                            </p:txEl>
                                          </p:spTgt>
                                        </p:tgtEl>
                                        <p:attrNameLst>
                                          <p:attrName>style.visibility</p:attrName>
                                        </p:attrNameLst>
                                      </p:cBhvr>
                                      <p:to>
                                        <p:strVal val="visible"/>
                                      </p:to>
                                    </p:set>
                                    <p:anim calcmode="lin" valueType="num">
                                      <p:cBhvr additive="base">
                                        <p:cTn dur="750"/>
                                        <p:tgtEl>
                                          <p:spTgt spid="275">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000"/>
                            </p:stCondLst>
                            <p:childTnLst>
                              <p:par>
                                <p:cTn fill="hold" nodeType="afterEffect" presetClass="entr" presetID="2" presetSubtype="8">
                                  <p:stCondLst>
                                    <p:cond delay="0"/>
                                  </p:stCondLst>
                                  <p:childTnLst>
                                    <p:set>
                                      <p:cBhvr>
                                        <p:cTn dur="1" fill="hold">
                                          <p:stCondLst>
                                            <p:cond delay="0"/>
                                          </p:stCondLst>
                                        </p:cTn>
                                        <p:tgtEl>
                                          <p:spTgt spid="275">
                                            <p:txEl>
                                              <p:pRg end="5" st="5"/>
                                            </p:txEl>
                                          </p:spTgt>
                                        </p:tgtEl>
                                        <p:attrNameLst>
                                          <p:attrName>style.visibility</p:attrName>
                                        </p:attrNameLst>
                                      </p:cBhvr>
                                      <p:to>
                                        <p:strVal val="visible"/>
                                      </p:to>
                                    </p:set>
                                    <p:anim calcmode="lin" valueType="num">
                                      <p:cBhvr additive="base">
                                        <p:cTn dur="750"/>
                                        <p:tgtEl>
                                          <p:spTgt spid="275">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750"/>
                            </p:stCondLst>
                            <p:childTnLst>
                              <p:par>
                                <p:cTn fill="hold" nodeType="afterEffect" presetClass="entr" presetID="2" presetSubtype="8">
                                  <p:stCondLst>
                                    <p:cond delay="0"/>
                                  </p:stCondLst>
                                  <p:childTnLst>
                                    <p:set>
                                      <p:cBhvr>
                                        <p:cTn dur="1" fill="hold">
                                          <p:stCondLst>
                                            <p:cond delay="0"/>
                                          </p:stCondLst>
                                        </p:cTn>
                                        <p:tgtEl>
                                          <p:spTgt spid="275">
                                            <p:txEl>
                                              <p:pRg end="6" st="6"/>
                                            </p:txEl>
                                          </p:spTgt>
                                        </p:tgtEl>
                                        <p:attrNameLst>
                                          <p:attrName>style.visibility</p:attrName>
                                        </p:attrNameLst>
                                      </p:cBhvr>
                                      <p:to>
                                        <p:strVal val="visible"/>
                                      </p:to>
                                    </p:set>
                                    <p:anim calcmode="lin" valueType="num">
                                      <p:cBhvr additive="base">
                                        <p:cTn dur="750"/>
                                        <p:tgtEl>
                                          <p:spTgt spid="275">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500"/>
                            </p:stCondLst>
                            <p:childTnLst>
                              <p:par>
                                <p:cTn fill="hold" nodeType="afterEffect" presetClass="entr" presetID="2" presetSubtype="8">
                                  <p:stCondLst>
                                    <p:cond delay="0"/>
                                  </p:stCondLst>
                                  <p:childTnLst>
                                    <p:set>
                                      <p:cBhvr>
                                        <p:cTn dur="1" fill="hold">
                                          <p:stCondLst>
                                            <p:cond delay="0"/>
                                          </p:stCondLst>
                                        </p:cTn>
                                        <p:tgtEl>
                                          <p:spTgt spid="275">
                                            <p:txEl>
                                              <p:pRg end="7" st="7"/>
                                            </p:txEl>
                                          </p:spTgt>
                                        </p:tgtEl>
                                        <p:attrNameLst>
                                          <p:attrName>style.visibility</p:attrName>
                                        </p:attrNameLst>
                                      </p:cBhvr>
                                      <p:to>
                                        <p:strVal val="visible"/>
                                      </p:to>
                                    </p:set>
                                    <p:anim calcmode="lin" valueType="num">
                                      <p:cBhvr additive="base">
                                        <p:cTn dur="750"/>
                                        <p:tgtEl>
                                          <p:spTgt spid="275">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250"/>
                            </p:stCondLst>
                            <p:childTnLst>
                              <p:par>
                                <p:cTn fill="hold" nodeType="afterEffect" presetClass="entr" presetID="2" presetSubtype="8">
                                  <p:stCondLst>
                                    <p:cond delay="0"/>
                                  </p:stCondLst>
                                  <p:childTnLst>
                                    <p:set>
                                      <p:cBhvr>
                                        <p:cTn dur="1" fill="hold">
                                          <p:stCondLst>
                                            <p:cond delay="0"/>
                                          </p:stCondLst>
                                        </p:cTn>
                                        <p:tgtEl>
                                          <p:spTgt spid="275">
                                            <p:txEl>
                                              <p:pRg end="8" st="8"/>
                                            </p:txEl>
                                          </p:spTgt>
                                        </p:tgtEl>
                                        <p:attrNameLst>
                                          <p:attrName>style.visibility</p:attrName>
                                        </p:attrNameLst>
                                      </p:cBhvr>
                                      <p:to>
                                        <p:strVal val="visible"/>
                                      </p:to>
                                    </p:set>
                                    <p:anim calcmode="lin" valueType="num">
                                      <p:cBhvr additive="base">
                                        <p:cTn dur="750"/>
                                        <p:tgtEl>
                                          <p:spTgt spid="27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0" st="0"/>
                                            </p:txEl>
                                          </p:spTgt>
                                        </p:tgtEl>
                                        <p:attrNameLst>
                                          <p:attrName>style.visibility</p:attrName>
                                        </p:attrNameLst>
                                      </p:cBhvr>
                                      <p:to>
                                        <p:strVal val="visible"/>
                                      </p:to>
                                    </p:set>
                                    <p:anim calcmode="lin" valueType="num">
                                      <p:cBhvr additive="base">
                                        <p:cTn dur="500"/>
                                        <p:tgtEl>
                                          <p:spTgt spid="27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1" st="1"/>
                                            </p:txEl>
                                          </p:spTgt>
                                        </p:tgtEl>
                                        <p:attrNameLst>
                                          <p:attrName>style.visibility</p:attrName>
                                        </p:attrNameLst>
                                      </p:cBhvr>
                                      <p:to>
                                        <p:strVal val="visible"/>
                                      </p:to>
                                    </p:set>
                                    <p:anim calcmode="lin" valueType="num">
                                      <p:cBhvr additive="base">
                                        <p:cTn dur="500"/>
                                        <p:tgtEl>
                                          <p:spTgt spid="27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2" st="2"/>
                                            </p:txEl>
                                          </p:spTgt>
                                        </p:tgtEl>
                                        <p:attrNameLst>
                                          <p:attrName>style.visibility</p:attrName>
                                        </p:attrNameLst>
                                      </p:cBhvr>
                                      <p:to>
                                        <p:strVal val="visible"/>
                                      </p:to>
                                    </p:set>
                                    <p:anim calcmode="lin" valueType="num">
                                      <p:cBhvr additive="base">
                                        <p:cTn dur="500"/>
                                        <p:tgtEl>
                                          <p:spTgt spid="27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3" st="3"/>
                                            </p:txEl>
                                          </p:spTgt>
                                        </p:tgtEl>
                                        <p:attrNameLst>
                                          <p:attrName>style.visibility</p:attrName>
                                        </p:attrNameLst>
                                      </p:cBhvr>
                                      <p:to>
                                        <p:strVal val="visible"/>
                                      </p:to>
                                    </p:set>
                                    <p:anim calcmode="lin" valueType="num">
                                      <p:cBhvr additive="base">
                                        <p:cTn dur="500"/>
                                        <p:tgtEl>
                                          <p:spTgt spid="27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4" st="4"/>
                                            </p:txEl>
                                          </p:spTgt>
                                        </p:tgtEl>
                                        <p:attrNameLst>
                                          <p:attrName>style.visibility</p:attrName>
                                        </p:attrNameLst>
                                      </p:cBhvr>
                                      <p:to>
                                        <p:strVal val="visible"/>
                                      </p:to>
                                    </p:set>
                                    <p:anim calcmode="lin" valueType="num">
                                      <p:cBhvr additive="base">
                                        <p:cTn dur="500"/>
                                        <p:tgtEl>
                                          <p:spTgt spid="27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5" st="5"/>
                                            </p:txEl>
                                          </p:spTgt>
                                        </p:tgtEl>
                                        <p:attrNameLst>
                                          <p:attrName>style.visibility</p:attrName>
                                        </p:attrNameLst>
                                      </p:cBhvr>
                                      <p:to>
                                        <p:strVal val="visible"/>
                                      </p:to>
                                    </p:set>
                                    <p:anim calcmode="lin" valueType="num">
                                      <p:cBhvr additive="base">
                                        <p:cTn dur="500"/>
                                        <p:tgtEl>
                                          <p:spTgt spid="27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6" st="6"/>
                                            </p:txEl>
                                          </p:spTgt>
                                        </p:tgtEl>
                                        <p:attrNameLst>
                                          <p:attrName>style.visibility</p:attrName>
                                        </p:attrNameLst>
                                      </p:cBhvr>
                                      <p:to>
                                        <p:strVal val="visible"/>
                                      </p:to>
                                    </p:set>
                                    <p:anim calcmode="lin" valueType="num">
                                      <p:cBhvr additive="base">
                                        <p:cTn dur="500"/>
                                        <p:tgtEl>
                                          <p:spTgt spid="27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7" st="7"/>
                                            </p:txEl>
                                          </p:spTgt>
                                        </p:tgtEl>
                                        <p:attrNameLst>
                                          <p:attrName>style.visibility</p:attrName>
                                        </p:attrNameLst>
                                      </p:cBhvr>
                                      <p:to>
                                        <p:strVal val="visible"/>
                                      </p:to>
                                    </p:set>
                                    <p:anim calcmode="lin" valueType="num">
                                      <p:cBhvr additive="base">
                                        <p:cTn dur="500"/>
                                        <p:tgtEl>
                                          <p:spTgt spid="27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6">
                                            <p:txEl>
                                              <p:pRg end="8" st="8"/>
                                            </p:txEl>
                                          </p:spTgt>
                                        </p:tgtEl>
                                        <p:attrNameLst>
                                          <p:attrName>style.visibility</p:attrName>
                                        </p:attrNameLst>
                                      </p:cBhvr>
                                      <p:to>
                                        <p:strVal val="visible"/>
                                      </p:to>
                                    </p:set>
                                    <p:anim calcmode="lin" valueType="num">
                                      <p:cBhvr additive="base">
                                        <p:cTn dur="500"/>
                                        <p:tgtEl>
                                          <p:spTgt spid="27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000"/>
                            </p:stCondLst>
                            <p:childTnLst>
                              <p:par>
                                <p:cTn fill="hold" nodeType="after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par>
                          <p:cTn fill="hold">
                            <p:stCondLst>
                              <p:cond delay="16500"/>
                            </p:stCondLst>
                            <p:childTnLst>
                              <p:par>
                                <p:cTn fill="hold" nodeType="afterEffect" presetClass="entr" presetID="2" presetSubtype="8">
                                  <p:stCondLst>
                                    <p:cond delay="0"/>
                                  </p:stCondLst>
                                  <p:childTnLst>
                                    <p:set>
                                      <p:cBhvr>
                                        <p:cTn dur="1" fill="hold">
                                          <p:stCondLst>
                                            <p:cond delay="0"/>
                                          </p:stCondLst>
                                        </p:cTn>
                                        <p:tgtEl>
                                          <p:spTgt spid="277">
                                            <p:txEl>
                                              <p:pRg end="0" st="0"/>
                                            </p:txEl>
                                          </p:spTgt>
                                        </p:tgtEl>
                                        <p:attrNameLst>
                                          <p:attrName>style.visibility</p:attrName>
                                        </p:attrNameLst>
                                      </p:cBhvr>
                                      <p:to>
                                        <p:strVal val="visible"/>
                                      </p:to>
                                    </p:set>
                                    <p:anim calcmode="lin" valueType="num">
                                      <p:cBhvr additive="base">
                                        <p:cTn dur="750"/>
                                        <p:tgtEl>
                                          <p:spTgt spid="277">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250"/>
                            </p:stCondLst>
                            <p:childTnLst>
                              <p:par>
                                <p:cTn fill="hold" nodeType="afterEffect" presetClass="entr" presetID="2" presetSubtype="8">
                                  <p:stCondLst>
                                    <p:cond delay="0"/>
                                  </p:stCondLst>
                                  <p:childTnLst>
                                    <p:set>
                                      <p:cBhvr>
                                        <p:cTn dur="1" fill="hold">
                                          <p:stCondLst>
                                            <p:cond delay="0"/>
                                          </p:stCondLst>
                                        </p:cTn>
                                        <p:tgtEl>
                                          <p:spTgt spid="277">
                                            <p:txEl>
                                              <p:pRg end="1" st="1"/>
                                            </p:txEl>
                                          </p:spTgt>
                                        </p:tgtEl>
                                        <p:attrNameLst>
                                          <p:attrName>style.visibility</p:attrName>
                                        </p:attrNameLst>
                                      </p:cBhvr>
                                      <p:to>
                                        <p:strVal val="visible"/>
                                      </p:to>
                                    </p:set>
                                    <p:anim calcmode="lin" valueType="num">
                                      <p:cBhvr additive="base">
                                        <p:cTn dur="750"/>
                                        <p:tgtEl>
                                          <p:spTgt spid="277">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000"/>
                            </p:stCondLst>
                            <p:childTnLst>
                              <p:par>
                                <p:cTn fill="hold" nodeType="afterEffect" presetClass="entr" presetID="2" presetSubtype="8">
                                  <p:stCondLst>
                                    <p:cond delay="0"/>
                                  </p:stCondLst>
                                  <p:childTnLst>
                                    <p:set>
                                      <p:cBhvr>
                                        <p:cTn dur="1" fill="hold">
                                          <p:stCondLst>
                                            <p:cond delay="0"/>
                                          </p:stCondLst>
                                        </p:cTn>
                                        <p:tgtEl>
                                          <p:spTgt spid="277">
                                            <p:txEl>
                                              <p:pRg end="2" st="2"/>
                                            </p:txEl>
                                          </p:spTgt>
                                        </p:tgtEl>
                                        <p:attrNameLst>
                                          <p:attrName>style.visibility</p:attrName>
                                        </p:attrNameLst>
                                      </p:cBhvr>
                                      <p:to>
                                        <p:strVal val="visible"/>
                                      </p:to>
                                    </p:set>
                                    <p:anim calcmode="lin" valueType="num">
                                      <p:cBhvr additive="base">
                                        <p:cTn dur="750"/>
                                        <p:tgtEl>
                                          <p:spTgt spid="277">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750"/>
                            </p:stCondLst>
                            <p:childTnLst>
                              <p:par>
                                <p:cTn fill="hold" nodeType="afterEffect" presetClass="entr" presetID="2" presetSubtype="8">
                                  <p:stCondLst>
                                    <p:cond delay="0"/>
                                  </p:stCondLst>
                                  <p:childTnLst>
                                    <p:set>
                                      <p:cBhvr>
                                        <p:cTn dur="1" fill="hold">
                                          <p:stCondLst>
                                            <p:cond delay="0"/>
                                          </p:stCondLst>
                                        </p:cTn>
                                        <p:tgtEl>
                                          <p:spTgt spid="277">
                                            <p:txEl>
                                              <p:pRg end="3" st="3"/>
                                            </p:txEl>
                                          </p:spTgt>
                                        </p:tgtEl>
                                        <p:attrNameLst>
                                          <p:attrName>style.visibility</p:attrName>
                                        </p:attrNameLst>
                                      </p:cBhvr>
                                      <p:to>
                                        <p:strVal val="visible"/>
                                      </p:to>
                                    </p:set>
                                    <p:anim calcmode="lin" valueType="num">
                                      <p:cBhvr additive="base">
                                        <p:cTn dur="750"/>
                                        <p:tgtEl>
                                          <p:spTgt spid="277">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500"/>
                            </p:stCondLst>
                            <p:childTnLst>
                              <p:par>
                                <p:cTn fill="hold" nodeType="afterEffect" presetClass="entr" presetID="2" presetSubtype="8">
                                  <p:stCondLst>
                                    <p:cond delay="0"/>
                                  </p:stCondLst>
                                  <p:childTnLst>
                                    <p:set>
                                      <p:cBhvr>
                                        <p:cTn dur="1" fill="hold">
                                          <p:stCondLst>
                                            <p:cond delay="0"/>
                                          </p:stCondLst>
                                        </p:cTn>
                                        <p:tgtEl>
                                          <p:spTgt spid="277">
                                            <p:txEl>
                                              <p:pRg end="4" st="4"/>
                                            </p:txEl>
                                          </p:spTgt>
                                        </p:tgtEl>
                                        <p:attrNameLst>
                                          <p:attrName>style.visibility</p:attrName>
                                        </p:attrNameLst>
                                      </p:cBhvr>
                                      <p:to>
                                        <p:strVal val="visible"/>
                                      </p:to>
                                    </p:set>
                                    <p:anim calcmode="lin" valueType="num">
                                      <p:cBhvr additive="base">
                                        <p:cTn dur="750"/>
                                        <p:tgtEl>
                                          <p:spTgt spid="277">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250"/>
                            </p:stCondLst>
                            <p:childTnLst>
                              <p:par>
                                <p:cTn fill="hold" nodeType="afterEffect" presetClass="entr" presetID="2" presetSubtype="8">
                                  <p:stCondLst>
                                    <p:cond delay="0"/>
                                  </p:stCondLst>
                                  <p:childTnLst>
                                    <p:set>
                                      <p:cBhvr>
                                        <p:cTn dur="1" fill="hold">
                                          <p:stCondLst>
                                            <p:cond delay="0"/>
                                          </p:stCondLst>
                                        </p:cTn>
                                        <p:tgtEl>
                                          <p:spTgt spid="277">
                                            <p:txEl>
                                              <p:pRg end="5" st="5"/>
                                            </p:txEl>
                                          </p:spTgt>
                                        </p:tgtEl>
                                        <p:attrNameLst>
                                          <p:attrName>style.visibility</p:attrName>
                                        </p:attrNameLst>
                                      </p:cBhvr>
                                      <p:to>
                                        <p:strVal val="visible"/>
                                      </p:to>
                                    </p:set>
                                    <p:anim calcmode="lin" valueType="num">
                                      <p:cBhvr additive="base">
                                        <p:cTn dur="750"/>
                                        <p:tgtEl>
                                          <p:spTgt spid="277">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000"/>
                            </p:stCondLst>
                            <p:childTnLst>
                              <p:par>
                                <p:cTn fill="hold" nodeType="afterEffect" presetClass="entr" presetID="2" presetSubtype="8">
                                  <p:stCondLst>
                                    <p:cond delay="0"/>
                                  </p:stCondLst>
                                  <p:childTnLst>
                                    <p:set>
                                      <p:cBhvr>
                                        <p:cTn dur="1" fill="hold">
                                          <p:stCondLst>
                                            <p:cond delay="0"/>
                                          </p:stCondLst>
                                        </p:cTn>
                                        <p:tgtEl>
                                          <p:spTgt spid="277">
                                            <p:txEl>
                                              <p:pRg end="6" st="6"/>
                                            </p:txEl>
                                          </p:spTgt>
                                        </p:tgtEl>
                                        <p:attrNameLst>
                                          <p:attrName>style.visibility</p:attrName>
                                        </p:attrNameLst>
                                      </p:cBhvr>
                                      <p:to>
                                        <p:strVal val="visible"/>
                                      </p:to>
                                    </p:set>
                                    <p:anim calcmode="lin" valueType="num">
                                      <p:cBhvr additive="base">
                                        <p:cTn dur="750"/>
                                        <p:tgtEl>
                                          <p:spTgt spid="277">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750"/>
                            </p:stCondLst>
                            <p:childTnLst>
                              <p:par>
                                <p:cTn fill="hold" nodeType="afterEffect" presetClass="entr" presetID="2" presetSubtype="8">
                                  <p:stCondLst>
                                    <p:cond delay="0"/>
                                  </p:stCondLst>
                                  <p:childTnLst>
                                    <p:set>
                                      <p:cBhvr>
                                        <p:cTn dur="1" fill="hold">
                                          <p:stCondLst>
                                            <p:cond delay="0"/>
                                          </p:stCondLst>
                                        </p:cTn>
                                        <p:tgtEl>
                                          <p:spTgt spid="277">
                                            <p:txEl>
                                              <p:pRg end="7" st="7"/>
                                            </p:txEl>
                                          </p:spTgt>
                                        </p:tgtEl>
                                        <p:attrNameLst>
                                          <p:attrName>style.visibility</p:attrName>
                                        </p:attrNameLst>
                                      </p:cBhvr>
                                      <p:to>
                                        <p:strVal val="visible"/>
                                      </p:to>
                                    </p:set>
                                    <p:anim calcmode="lin" valueType="num">
                                      <p:cBhvr additive="base">
                                        <p:cTn dur="750"/>
                                        <p:tgtEl>
                                          <p:spTgt spid="277">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0"/>
                            </p:stCondLst>
                            <p:childTnLst>
                              <p:par>
                                <p:cTn fill="hold" nodeType="afterEffect" presetClass="entr" presetID="2" presetSubtype="8">
                                  <p:stCondLst>
                                    <p:cond delay="0"/>
                                  </p:stCondLst>
                                  <p:childTnLst>
                                    <p:set>
                                      <p:cBhvr>
                                        <p:cTn dur="1" fill="hold">
                                          <p:stCondLst>
                                            <p:cond delay="0"/>
                                          </p:stCondLst>
                                        </p:cTn>
                                        <p:tgtEl>
                                          <p:spTgt spid="277">
                                            <p:txEl>
                                              <p:pRg end="8" st="8"/>
                                            </p:txEl>
                                          </p:spTgt>
                                        </p:tgtEl>
                                        <p:attrNameLst>
                                          <p:attrName>style.visibility</p:attrName>
                                        </p:attrNameLst>
                                      </p:cBhvr>
                                      <p:to>
                                        <p:strVal val="visible"/>
                                      </p:to>
                                    </p:set>
                                    <p:anim calcmode="lin" valueType="num">
                                      <p:cBhvr additive="base">
                                        <p:cTn dur="750"/>
                                        <p:tgtEl>
                                          <p:spTgt spid="277">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0" st="0"/>
                                            </p:txEl>
                                          </p:spTgt>
                                        </p:tgtEl>
                                        <p:attrNameLst>
                                          <p:attrName>style.visibility</p:attrName>
                                        </p:attrNameLst>
                                      </p:cBhvr>
                                      <p:to>
                                        <p:strVal val="visible"/>
                                      </p:to>
                                    </p:set>
                                    <p:anim calcmode="lin" valueType="num">
                                      <p:cBhvr additive="base">
                                        <p:cTn dur="500"/>
                                        <p:tgtEl>
                                          <p:spTgt spid="278">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1" st="1"/>
                                            </p:txEl>
                                          </p:spTgt>
                                        </p:tgtEl>
                                        <p:attrNameLst>
                                          <p:attrName>style.visibility</p:attrName>
                                        </p:attrNameLst>
                                      </p:cBhvr>
                                      <p:to>
                                        <p:strVal val="visible"/>
                                      </p:to>
                                    </p:set>
                                    <p:anim calcmode="lin" valueType="num">
                                      <p:cBhvr additive="base">
                                        <p:cTn dur="500"/>
                                        <p:tgtEl>
                                          <p:spTgt spid="278">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2" st="2"/>
                                            </p:txEl>
                                          </p:spTgt>
                                        </p:tgtEl>
                                        <p:attrNameLst>
                                          <p:attrName>style.visibility</p:attrName>
                                        </p:attrNameLst>
                                      </p:cBhvr>
                                      <p:to>
                                        <p:strVal val="visible"/>
                                      </p:to>
                                    </p:set>
                                    <p:anim calcmode="lin" valueType="num">
                                      <p:cBhvr additive="base">
                                        <p:cTn dur="500"/>
                                        <p:tgtEl>
                                          <p:spTgt spid="278">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3" st="3"/>
                                            </p:txEl>
                                          </p:spTgt>
                                        </p:tgtEl>
                                        <p:attrNameLst>
                                          <p:attrName>style.visibility</p:attrName>
                                        </p:attrNameLst>
                                      </p:cBhvr>
                                      <p:to>
                                        <p:strVal val="visible"/>
                                      </p:to>
                                    </p:set>
                                    <p:anim calcmode="lin" valueType="num">
                                      <p:cBhvr additive="base">
                                        <p:cTn dur="500"/>
                                        <p:tgtEl>
                                          <p:spTgt spid="278">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4" st="4"/>
                                            </p:txEl>
                                          </p:spTgt>
                                        </p:tgtEl>
                                        <p:attrNameLst>
                                          <p:attrName>style.visibility</p:attrName>
                                        </p:attrNameLst>
                                      </p:cBhvr>
                                      <p:to>
                                        <p:strVal val="visible"/>
                                      </p:to>
                                    </p:set>
                                    <p:anim calcmode="lin" valueType="num">
                                      <p:cBhvr additive="base">
                                        <p:cTn dur="500"/>
                                        <p:tgtEl>
                                          <p:spTgt spid="278">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5" st="5"/>
                                            </p:txEl>
                                          </p:spTgt>
                                        </p:tgtEl>
                                        <p:attrNameLst>
                                          <p:attrName>style.visibility</p:attrName>
                                        </p:attrNameLst>
                                      </p:cBhvr>
                                      <p:to>
                                        <p:strVal val="visible"/>
                                      </p:to>
                                    </p:set>
                                    <p:anim calcmode="lin" valueType="num">
                                      <p:cBhvr additive="base">
                                        <p:cTn dur="500"/>
                                        <p:tgtEl>
                                          <p:spTgt spid="278">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6" st="6"/>
                                            </p:txEl>
                                          </p:spTgt>
                                        </p:tgtEl>
                                        <p:attrNameLst>
                                          <p:attrName>style.visibility</p:attrName>
                                        </p:attrNameLst>
                                      </p:cBhvr>
                                      <p:to>
                                        <p:strVal val="visible"/>
                                      </p:to>
                                    </p:set>
                                    <p:anim calcmode="lin" valueType="num">
                                      <p:cBhvr additive="base">
                                        <p:cTn dur="500"/>
                                        <p:tgtEl>
                                          <p:spTgt spid="278">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7" st="7"/>
                                            </p:txEl>
                                          </p:spTgt>
                                        </p:tgtEl>
                                        <p:attrNameLst>
                                          <p:attrName>style.visibility</p:attrName>
                                        </p:attrNameLst>
                                      </p:cBhvr>
                                      <p:to>
                                        <p:strVal val="visible"/>
                                      </p:to>
                                    </p:set>
                                    <p:anim calcmode="lin" valueType="num">
                                      <p:cBhvr additive="base">
                                        <p:cTn dur="500"/>
                                        <p:tgtEl>
                                          <p:spTgt spid="278">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78">
                                            <p:txEl>
                                              <p:pRg end="8" st="8"/>
                                            </p:txEl>
                                          </p:spTgt>
                                        </p:tgtEl>
                                        <p:attrNameLst>
                                          <p:attrName>style.visibility</p:attrName>
                                        </p:attrNameLst>
                                      </p:cBhvr>
                                      <p:to>
                                        <p:strVal val="visible"/>
                                      </p:to>
                                    </p:set>
                                    <p:anim calcmode="lin" valueType="num">
                                      <p:cBhvr additive="base">
                                        <p:cTn dur="500"/>
                                        <p:tgtEl>
                                          <p:spTgt spid="278">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250"/>
                            </p:stCondLst>
                            <p:childTnLst>
                              <p:par>
                                <p:cTn fill="hold" nodeType="afterEffect" presetClass="entr" presetID="2" presetSubtype="4">
                                  <p:stCondLst>
                                    <p:cond delay="0"/>
                                  </p:stCondLst>
                                  <p:childTnLst>
                                    <p:set>
                                      <p:cBhvr>
                                        <p:cTn dur="1" fill="hold">
                                          <p:stCondLst>
                                            <p:cond delay="0"/>
                                          </p:stCondLst>
                                        </p:cTn>
                                        <p:tgtEl>
                                          <p:spTgt spid="269"/>
                                        </p:tgtEl>
                                        <p:attrNameLst>
                                          <p:attrName>style.visibility</p:attrName>
                                        </p:attrNameLst>
                                      </p:cBhvr>
                                      <p:to>
                                        <p:strVal val="visible"/>
                                      </p:to>
                                    </p:set>
                                    <p:anim calcmode="lin" valueType="num">
                                      <p:cBhvr additive="base">
                                        <p:cTn dur="750"/>
                                        <p:tgtEl>
                                          <p:spTgt spid="26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and text 4">
  <p:cSld name="Heading and text 4">
    <p:spTree>
      <p:nvGrpSpPr>
        <p:cNvPr id="281" name="Shape 281"/>
        <p:cNvGrpSpPr/>
        <p:nvPr/>
      </p:nvGrpSpPr>
      <p:grpSpPr>
        <a:xfrm>
          <a:off x="0" y="0"/>
          <a:ext cx="0" cy="0"/>
          <a:chOff x="0" y="0"/>
          <a:chExt cx="0" cy="0"/>
        </a:xfrm>
      </p:grpSpPr>
      <p:sp>
        <p:nvSpPr>
          <p:cNvPr id="282" name="Google Shape;282;p9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9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84" name="Google Shape;284;p95"/>
          <p:cNvSpPr txBox="1"/>
          <p:nvPr>
            <p:ph type="title"/>
          </p:nvPr>
        </p:nvSpPr>
        <p:spPr>
          <a:xfrm>
            <a:off x="798286" y="928914"/>
            <a:ext cx="8069943" cy="8244115"/>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5" name="Google Shape;285;p95"/>
          <p:cNvSpPr txBox="1"/>
          <p:nvPr>
            <p:ph idx="1" type="body"/>
          </p:nvPr>
        </p:nvSpPr>
        <p:spPr>
          <a:xfrm>
            <a:off x="9274629" y="928914"/>
            <a:ext cx="8273142" cy="8244115"/>
          </a:xfrm>
          <a:prstGeom prst="rect">
            <a:avLst/>
          </a:prstGeom>
          <a:noFill/>
          <a:ln>
            <a:noFill/>
          </a:ln>
        </p:spPr>
        <p:txBody>
          <a:bodyPr anchorCtr="0" anchor="ctr"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284"/>
                                        </p:tgtEl>
                                        <p:attrNameLst>
                                          <p:attrName>style.visibility</p:attrName>
                                        </p:attrNameLst>
                                      </p:cBhvr>
                                      <p:to>
                                        <p:strVal val="visible"/>
                                      </p:to>
                                    </p:set>
                                    <p:anim calcmode="lin" valueType="num">
                                      <p:cBhvr additive="base">
                                        <p:cTn dur="750"/>
                                        <p:tgtEl>
                                          <p:spTgt spid="28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big image">
  <p:cSld name="Left big image">
    <p:spTree>
      <p:nvGrpSpPr>
        <p:cNvPr id="286" name="Shape 286"/>
        <p:cNvGrpSpPr/>
        <p:nvPr/>
      </p:nvGrpSpPr>
      <p:grpSpPr>
        <a:xfrm>
          <a:off x="0" y="0"/>
          <a:ext cx="0" cy="0"/>
          <a:chOff x="0" y="0"/>
          <a:chExt cx="0" cy="0"/>
        </a:xfrm>
      </p:grpSpPr>
      <p:sp>
        <p:nvSpPr>
          <p:cNvPr id="287" name="Google Shape;287;p97"/>
          <p:cNvSpPr/>
          <p:nvPr>
            <p:ph idx="2" type="pic"/>
          </p:nvPr>
        </p:nvSpPr>
        <p:spPr>
          <a:xfrm>
            <a:off x="0" y="-1"/>
            <a:ext cx="9144000" cy="10285413"/>
          </a:xfrm>
          <a:prstGeom prst="rect">
            <a:avLst/>
          </a:prstGeom>
          <a:solidFill>
            <a:srgbClr val="191A1C"/>
          </a:solidFill>
          <a:ln>
            <a:noFill/>
          </a:ln>
        </p:spPr>
      </p:sp>
      <p:sp>
        <p:nvSpPr>
          <p:cNvPr id="288" name="Google Shape;288;p97"/>
          <p:cNvSpPr txBox="1"/>
          <p:nvPr>
            <p:ph idx="1" type="body"/>
          </p:nvPr>
        </p:nvSpPr>
        <p:spPr>
          <a:xfrm>
            <a:off x="6860168" y="1117600"/>
            <a:ext cx="11427832" cy="3425371"/>
          </a:xfrm>
          <a:prstGeom prst="rect">
            <a:avLst/>
          </a:prstGeom>
          <a:solidFill>
            <a:schemeClr val="dk1"/>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6600"/>
              <a:buFont typeface="Roboto"/>
              <a:buNone/>
              <a:defRPr b="1" sz="66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89" name="Google Shape;289;p9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9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91" name="Google Shape;291;p97"/>
          <p:cNvSpPr txBox="1"/>
          <p:nvPr>
            <p:ph type="title"/>
          </p:nvPr>
        </p:nvSpPr>
        <p:spPr>
          <a:xfrm>
            <a:off x="7297006" y="1393371"/>
            <a:ext cx="10178194" cy="2873828"/>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2" name="Google Shape;292;p97"/>
          <p:cNvSpPr txBox="1"/>
          <p:nvPr>
            <p:ph idx="3" type="body"/>
          </p:nvPr>
        </p:nvSpPr>
        <p:spPr>
          <a:xfrm>
            <a:off x="9390741" y="5067509"/>
            <a:ext cx="8084459"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93" name="Google Shape;293;p97"/>
          <p:cNvSpPr txBox="1"/>
          <p:nvPr>
            <p:ph idx="4" type="body"/>
          </p:nvPr>
        </p:nvSpPr>
        <p:spPr>
          <a:xfrm>
            <a:off x="9390740" y="5590029"/>
            <a:ext cx="8084459" cy="1491110"/>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94" name="Google Shape;294;p97"/>
          <p:cNvSpPr txBox="1"/>
          <p:nvPr>
            <p:ph idx="5" type="body"/>
          </p:nvPr>
        </p:nvSpPr>
        <p:spPr>
          <a:xfrm>
            <a:off x="9390741" y="7313560"/>
            <a:ext cx="8084459"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95" name="Google Shape;295;p97"/>
          <p:cNvSpPr txBox="1"/>
          <p:nvPr>
            <p:ph idx="6" type="body"/>
          </p:nvPr>
        </p:nvSpPr>
        <p:spPr>
          <a:xfrm>
            <a:off x="9390740" y="7836080"/>
            <a:ext cx="8084459" cy="1491110"/>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291"/>
                                        </p:tgtEl>
                                        <p:attrNameLst>
                                          <p:attrName>style.visibility</p:attrName>
                                        </p:attrNameLst>
                                      </p:cBhvr>
                                      <p:to>
                                        <p:strVal val="visible"/>
                                      </p:to>
                                    </p:set>
                                    <p:anim calcmode="lin" valueType="num">
                                      <p:cBhvr additive="base">
                                        <p:cTn dur="750"/>
                                        <p:tgtEl>
                                          <p:spTgt spid="29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88"/>
                                        </p:tgtEl>
                                        <p:attrNameLst>
                                          <p:attrName>style.visibility</p:attrName>
                                        </p:attrNameLst>
                                      </p:cBhvr>
                                      <p:to>
                                        <p:strVal val="visible"/>
                                      </p:to>
                                    </p:set>
                                    <p:anim calcmode="lin" valueType="num">
                                      <p:cBhvr additive="base">
                                        <p:cTn dur="750"/>
                                        <p:tgtEl>
                                          <p:spTgt spid="288"/>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292">
                                            <p:txEl>
                                              <p:pRg end="0" st="0"/>
                                            </p:txEl>
                                          </p:spTgt>
                                        </p:tgtEl>
                                        <p:attrNameLst>
                                          <p:attrName>style.visibility</p:attrName>
                                        </p:attrNameLst>
                                      </p:cBhvr>
                                      <p:to>
                                        <p:strVal val="visible"/>
                                      </p:to>
                                    </p:set>
                                    <p:anim calcmode="lin" valueType="num">
                                      <p:cBhvr additive="base">
                                        <p:cTn dur="500"/>
                                        <p:tgtEl>
                                          <p:spTgt spid="29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2" presetSubtype="2">
                                  <p:stCondLst>
                                    <p:cond delay="0"/>
                                  </p:stCondLst>
                                  <p:childTnLst>
                                    <p:set>
                                      <p:cBhvr>
                                        <p:cTn dur="1" fill="hold">
                                          <p:stCondLst>
                                            <p:cond delay="0"/>
                                          </p:stCondLst>
                                        </p:cTn>
                                        <p:tgtEl>
                                          <p:spTgt spid="292">
                                            <p:txEl>
                                              <p:pRg end="1" st="1"/>
                                            </p:txEl>
                                          </p:spTgt>
                                        </p:tgtEl>
                                        <p:attrNameLst>
                                          <p:attrName>style.visibility</p:attrName>
                                        </p:attrNameLst>
                                      </p:cBhvr>
                                      <p:to>
                                        <p:strVal val="visible"/>
                                      </p:to>
                                    </p:set>
                                    <p:anim calcmode="lin" valueType="num">
                                      <p:cBhvr additive="base">
                                        <p:cTn dur="500"/>
                                        <p:tgtEl>
                                          <p:spTgt spid="29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2">
                                  <p:stCondLst>
                                    <p:cond delay="0"/>
                                  </p:stCondLst>
                                  <p:childTnLst>
                                    <p:set>
                                      <p:cBhvr>
                                        <p:cTn dur="1" fill="hold">
                                          <p:stCondLst>
                                            <p:cond delay="0"/>
                                          </p:stCondLst>
                                        </p:cTn>
                                        <p:tgtEl>
                                          <p:spTgt spid="292">
                                            <p:txEl>
                                              <p:pRg end="2" st="2"/>
                                            </p:txEl>
                                          </p:spTgt>
                                        </p:tgtEl>
                                        <p:attrNameLst>
                                          <p:attrName>style.visibility</p:attrName>
                                        </p:attrNameLst>
                                      </p:cBhvr>
                                      <p:to>
                                        <p:strVal val="visible"/>
                                      </p:to>
                                    </p:set>
                                    <p:anim calcmode="lin" valueType="num">
                                      <p:cBhvr additive="base">
                                        <p:cTn dur="500"/>
                                        <p:tgtEl>
                                          <p:spTgt spid="29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2">
                                  <p:stCondLst>
                                    <p:cond delay="0"/>
                                  </p:stCondLst>
                                  <p:childTnLst>
                                    <p:set>
                                      <p:cBhvr>
                                        <p:cTn dur="1" fill="hold">
                                          <p:stCondLst>
                                            <p:cond delay="0"/>
                                          </p:stCondLst>
                                        </p:cTn>
                                        <p:tgtEl>
                                          <p:spTgt spid="292">
                                            <p:txEl>
                                              <p:pRg end="3" st="3"/>
                                            </p:txEl>
                                          </p:spTgt>
                                        </p:tgtEl>
                                        <p:attrNameLst>
                                          <p:attrName>style.visibility</p:attrName>
                                        </p:attrNameLst>
                                      </p:cBhvr>
                                      <p:to>
                                        <p:strVal val="visible"/>
                                      </p:to>
                                    </p:set>
                                    <p:anim calcmode="lin" valueType="num">
                                      <p:cBhvr additive="base">
                                        <p:cTn dur="500"/>
                                        <p:tgtEl>
                                          <p:spTgt spid="29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50"/>
                            </p:stCondLst>
                            <p:childTnLst>
                              <p:par>
                                <p:cTn fill="hold" nodeType="afterEffect" presetClass="entr" presetID="2" presetSubtype="2">
                                  <p:stCondLst>
                                    <p:cond delay="0"/>
                                  </p:stCondLst>
                                  <p:childTnLst>
                                    <p:set>
                                      <p:cBhvr>
                                        <p:cTn dur="1" fill="hold">
                                          <p:stCondLst>
                                            <p:cond delay="0"/>
                                          </p:stCondLst>
                                        </p:cTn>
                                        <p:tgtEl>
                                          <p:spTgt spid="292">
                                            <p:txEl>
                                              <p:pRg end="4" st="4"/>
                                            </p:txEl>
                                          </p:spTgt>
                                        </p:tgtEl>
                                        <p:attrNameLst>
                                          <p:attrName>style.visibility</p:attrName>
                                        </p:attrNameLst>
                                      </p:cBhvr>
                                      <p:to>
                                        <p:strVal val="visible"/>
                                      </p:to>
                                    </p:set>
                                    <p:anim calcmode="lin" valueType="num">
                                      <p:cBhvr additive="base">
                                        <p:cTn dur="500"/>
                                        <p:tgtEl>
                                          <p:spTgt spid="29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2">
                                  <p:stCondLst>
                                    <p:cond delay="0"/>
                                  </p:stCondLst>
                                  <p:childTnLst>
                                    <p:set>
                                      <p:cBhvr>
                                        <p:cTn dur="1" fill="hold">
                                          <p:stCondLst>
                                            <p:cond delay="0"/>
                                          </p:stCondLst>
                                        </p:cTn>
                                        <p:tgtEl>
                                          <p:spTgt spid="292">
                                            <p:txEl>
                                              <p:pRg end="5" st="5"/>
                                            </p:txEl>
                                          </p:spTgt>
                                        </p:tgtEl>
                                        <p:attrNameLst>
                                          <p:attrName>style.visibility</p:attrName>
                                        </p:attrNameLst>
                                      </p:cBhvr>
                                      <p:to>
                                        <p:strVal val="visible"/>
                                      </p:to>
                                    </p:set>
                                    <p:anim calcmode="lin" valueType="num">
                                      <p:cBhvr additive="base">
                                        <p:cTn dur="500"/>
                                        <p:tgtEl>
                                          <p:spTgt spid="29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292">
                                            <p:txEl>
                                              <p:pRg end="6" st="6"/>
                                            </p:txEl>
                                          </p:spTgt>
                                        </p:tgtEl>
                                        <p:attrNameLst>
                                          <p:attrName>style.visibility</p:attrName>
                                        </p:attrNameLst>
                                      </p:cBhvr>
                                      <p:to>
                                        <p:strVal val="visible"/>
                                      </p:to>
                                    </p:set>
                                    <p:anim calcmode="lin" valueType="num">
                                      <p:cBhvr additive="base">
                                        <p:cTn dur="500"/>
                                        <p:tgtEl>
                                          <p:spTgt spid="29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750"/>
                            </p:stCondLst>
                            <p:childTnLst>
                              <p:par>
                                <p:cTn fill="hold" nodeType="afterEffect" presetClass="entr" presetID="2" presetSubtype="2">
                                  <p:stCondLst>
                                    <p:cond delay="0"/>
                                  </p:stCondLst>
                                  <p:childTnLst>
                                    <p:set>
                                      <p:cBhvr>
                                        <p:cTn dur="1" fill="hold">
                                          <p:stCondLst>
                                            <p:cond delay="0"/>
                                          </p:stCondLst>
                                        </p:cTn>
                                        <p:tgtEl>
                                          <p:spTgt spid="292">
                                            <p:txEl>
                                              <p:pRg end="7" st="7"/>
                                            </p:txEl>
                                          </p:spTgt>
                                        </p:tgtEl>
                                        <p:attrNameLst>
                                          <p:attrName>style.visibility</p:attrName>
                                        </p:attrNameLst>
                                      </p:cBhvr>
                                      <p:to>
                                        <p:strVal val="visible"/>
                                      </p:to>
                                    </p:set>
                                    <p:anim calcmode="lin" valueType="num">
                                      <p:cBhvr additive="base">
                                        <p:cTn dur="500"/>
                                        <p:tgtEl>
                                          <p:spTgt spid="29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2">
                                  <p:stCondLst>
                                    <p:cond delay="0"/>
                                  </p:stCondLst>
                                  <p:childTnLst>
                                    <p:set>
                                      <p:cBhvr>
                                        <p:cTn dur="1" fill="hold">
                                          <p:stCondLst>
                                            <p:cond delay="0"/>
                                          </p:stCondLst>
                                        </p:cTn>
                                        <p:tgtEl>
                                          <p:spTgt spid="292">
                                            <p:txEl>
                                              <p:pRg end="8" st="8"/>
                                            </p:txEl>
                                          </p:spTgt>
                                        </p:tgtEl>
                                        <p:attrNameLst>
                                          <p:attrName>style.visibility</p:attrName>
                                        </p:attrNameLst>
                                      </p:cBhvr>
                                      <p:to>
                                        <p:strVal val="visible"/>
                                      </p:to>
                                    </p:set>
                                    <p:anim calcmode="lin" valueType="num">
                                      <p:cBhvr additive="base">
                                        <p:cTn dur="500"/>
                                        <p:tgtEl>
                                          <p:spTgt spid="29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0" st="0"/>
                                            </p:txEl>
                                          </p:spTgt>
                                        </p:tgtEl>
                                        <p:attrNameLst>
                                          <p:attrName>style.visibility</p:attrName>
                                        </p:attrNameLst>
                                      </p:cBhvr>
                                      <p:to>
                                        <p:strVal val="visible"/>
                                      </p:to>
                                    </p:set>
                                    <p:anim calcmode="lin" valueType="num">
                                      <p:cBhvr additive="base">
                                        <p:cTn dur="500"/>
                                        <p:tgtEl>
                                          <p:spTgt spid="29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1" st="1"/>
                                            </p:txEl>
                                          </p:spTgt>
                                        </p:tgtEl>
                                        <p:attrNameLst>
                                          <p:attrName>style.visibility</p:attrName>
                                        </p:attrNameLst>
                                      </p:cBhvr>
                                      <p:to>
                                        <p:strVal val="visible"/>
                                      </p:to>
                                    </p:set>
                                    <p:anim calcmode="lin" valueType="num">
                                      <p:cBhvr additive="base">
                                        <p:cTn dur="500"/>
                                        <p:tgtEl>
                                          <p:spTgt spid="29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2" st="2"/>
                                            </p:txEl>
                                          </p:spTgt>
                                        </p:tgtEl>
                                        <p:attrNameLst>
                                          <p:attrName>style.visibility</p:attrName>
                                        </p:attrNameLst>
                                      </p:cBhvr>
                                      <p:to>
                                        <p:strVal val="visible"/>
                                      </p:to>
                                    </p:set>
                                    <p:anim calcmode="lin" valueType="num">
                                      <p:cBhvr additive="base">
                                        <p:cTn dur="500"/>
                                        <p:tgtEl>
                                          <p:spTgt spid="29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3" st="3"/>
                                            </p:txEl>
                                          </p:spTgt>
                                        </p:tgtEl>
                                        <p:attrNameLst>
                                          <p:attrName>style.visibility</p:attrName>
                                        </p:attrNameLst>
                                      </p:cBhvr>
                                      <p:to>
                                        <p:strVal val="visible"/>
                                      </p:to>
                                    </p:set>
                                    <p:anim calcmode="lin" valueType="num">
                                      <p:cBhvr additive="base">
                                        <p:cTn dur="500"/>
                                        <p:tgtEl>
                                          <p:spTgt spid="29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4" st="4"/>
                                            </p:txEl>
                                          </p:spTgt>
                                        </p:tgtEl>
                                        <p:attrNameLst>
                                          <p:attrName>style.visibility</p:attrName>
                                        </p:attrNameLst>
                                      </p:cBhvr>
                                      <p:to>
                                        <p:strVal val="visible"/>
                                      </p:to>
                                    </p:set>
                                    <p:anim calcmode="lin" valueType="num">
                                      <p:cBhvr additive="base">
                                        <p:cTn dur="500"/>
                                        <p:tgtEl>
                                          <p:spTgt spid="29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5" st="5"/>
                                            </p:txEl>
                                          </p:spTgt>
                                        </p:tgtEl>
                                        <p:attrNameLst>
                                          <p:attrName>style.visibility</p:attrName>
                                        </p:attrNameLst>
                                      </p:cBhvr>
                                      <p:to>
                                        <p:strVal val="visible"/>
                                      </p:to>
                                    </p:set>
                                    <p:anim calcmode="lin" valueType="num">
                                      <p:cBhvr additive="base">
                                        <p:cTn dur="500"/>
                                        <p:tgtEl>
                                          <p:spTgt spid="29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6" st="6"/>
                                            </p:txEl>
                                          </p:spTgt>
                                        </p:tgtEl>
                                        <p:attrNameLst>
                                          <p:attrName>style.visibility</p:attrName>
                                        </p:attrNameLst>
                                      </p:cBhvr>
                                      <p:to>
                                        <p:strVal val="visible"/>
                                      </p:to>
                                    </p:set>
                                    <p:anim calcmode="lin" valueType="num">
                                      <p:cBhvr additive="base">
                                        <p:cTn dur="500"/>
                                        <p:tgtEl>
                                          <p:spTgt spid="29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7" st="7"/>
                                            </p:txEl>
                                          </p:spTgt>
                                        </p:tgtEl>
                                        <p:attrNameLst>
                                          <p:attrName>style.visibility</p:attrName>
                                        </p:attrNameLst>
                                      </p:cBhvr>
                                      <p:to>
                                        <p:strVal val="visible"/>
                                      </p:to>
                                    </p:set>
                                    <p:anim calcmode="lin" valueType="num">
                                      <p:cBhvr additive="base">
                                        <p:cTn dur="500"/>
                                        <p:tgtEl>
                                          <p:spTgt spid="29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3">
                                            <p:txEl>
                                              <p:pRg end="8" st="8"/>
                                            </p:txEl>
                                          </p:spTgt>
                                        </p:tgtEl>
                                        <p:attrNameLst>
                                          <p:attrName>style.visibility</p:attrName>
                                        </p:attrNameLst>
                                      </p:cBhvr>
                                      <p:to>
                                        <p:strVal val="visible"/>
                                      </p:to>
                                    </p:set>
                                    <p:anim calcmode="lin" valueType="num">
                                      <p:cBhvr additive="base">
                                        <p:cTn dur="500"/>
                                        <p:tgtEl>
                                          <p:spTgt spid="293">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2" presetSubtype="2">
                                  <p:stCondLst>
                                    <p:cond delay="0"/>
                                  </p:stCondLst>
                                  <p:childTnLst>
                                    <p:set>
                                      <p:cBhvr>
                                        <p:cTn dur="1" fill="hold">
                                          <p:stCondLst>
                                            <p:cond delay="0"/>
                                          </p:stCondLst>
                                        </p:cTn>
                                        <p:tgtEl>
                                          <p:spTgt spid="294">
                                            <p:txEl>
                                              <p:pRg end="0" st="0"/>
                                            </p:txEl>
                                          </p:spTgt>
                                        </p:tgtEl>
                                        <p:attrNameLst>
                                          <p:attrName>style.visibility</p:attrName>
                                        </p:attrNameLst>
                                      </p:cBhvr>
                                      <p:to>
                                        <p:strVal val="visible"/>
                                      </p:to>
                                    </p:set>
                                    <p:anim calcmode="lin" valueType="num">
                                      <p:cBhvr additive="base">
                                        <p:cTn dur="500"/>
                                        <p:tgtEl>
                                          <p:spTgt spid="29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250"/>
                            </p:stCondLst>
                            <p:childTnLst>
                              <p:par>
                                <p:cTn fill="hold" nodeType="afterEffect" presetClass="entr" presetID="2" presetSubtype="2">
                                  <p:stCondLst>
                                    <p:cond delay="0"/>
                                  </p:stCondLst>
                                  <p:childTnLst>
                                    <p:set>
                                      <p:cBhvr>
                                        <p:cTn dur="1" fill="hold">
                                          <p:stCondLst>
                                            <p:cond delay="0"/>
                                          </p:stCondLst>
                                        </p:cTn>
                                        <p:tgtEl>
                                          <p:spTgt spid="294">
                                            <p:txEl>
                                              <p:pRg end="1" st="1"/>
                                            </p:txEl>
                                          </p:spTgt>
                                        </p:tgtEl>
                                        <p:attrNameLst>
                                          <p:attrName>style.visibility</p:attrName>
                                        </p:attrNameLst>
                                      </p:cBhvr>
                                      <p:to>
                                        <p:strVal val="visible"/>
                                      </p:to>
                                    </p:set>
                                    <p:anim calcmode="lin" valueType="num">
                                      <p:cBhvr additive="base">
                                        <p:cTn dur="500"/>
                                        <p:tgtEl>
                                          <p:spTgt spid="29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2">
                                  <p:stCondLst>
                                    <p:cond delay="0"/>
                                  </p:stCondLst>
                                  <p:childTnLst>
                                    <p:set>
                                      <p:cBhvr>
                                        <p:cTn dur="1" fill="hold">
                                          <p:stCondLst>
                                            <p:cond delay="0"/>
                                          </p:stCondLst>
                                        </p:cTn>
                                        <p:tgtEl>
                                          <p:spTgt spid="294">
                                            <p:txEl>
                                              <p:pRg end="2" st="2"/>
                                            </p:txEl>
                                          </p:spTgt>
                                        </p:tgtEl>
                                        <p:attrNameLst>
                                          <p:attrName>style.visibility</p:attrName>
                                        </p:attrNameLst>
                                      </p:cBhvr>
                                      <p:to>
                                        <p:strVal val="visible"/>
                                      </p:to>
                                    </p:set>
                                    <p:anim calcmode="lin" valueType="num">
                                      <p:cBhvr additive="base">
                                        <p:cTn dur="500"/>
                                        <p:tgtEl>
                                          <p:spTgt spid="29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250"/>
                            </p:stCondLst>
                            <p:childTnLst>
                              <p:par>
                                <p:cTn fill="hold" nodeType="afterEffect" presetClass="entr" presetID="2" presetSubtype="2">
                                  <p:stCondLst>
                                    <p:cond delay="0"/>
                                  </p:stCondLst>
                                  <p:childTnLst>
                                    <p:set>
                                      <p:cBhvr>
                                        <p:cTn dur="1" fill="hold">
                                          <p:stCondLst>
                                            <p:cond delay="0"/>
                                          </p:stCondLst>
                                        </p:cTn>
                                        <p:tgtEl>
                                          <p:spTgt spid="294">
                                            <p:txEl>
                                              <p:pRg end="3" st="3"/>
                                            </p:txEl>
                                          </p:spTgt>
                                        </p:tgtEl>
                                        <p:attrNameLst>
                                          <p:attrName>style.visibility</p:attrName>
                                        </p:attrNameLst>
                                      </p:cBhvr>
                                      <p:to>
                                        <p:strVal val="visible"/>
                                      </p:to>
                                    </p:set>
                                    <p:anim calcmode="lin" valueType="num">
                                      <p:cBhvr additive="base">
                                        <p:cTn dur="500"/>
                                        <p:tgtEl>
                                          <p:spTgt spid="29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750"/>
                            </p:stCondLst>
                            <p:childTnLst>
                              <p:par>
                                <p:cTn fill="hold" nodeType="afterEffect" presetClass="entr" presetID="2" presetSubtype="2">
                                  <p:stCondLst>
                                    <p:cond delay="0"/>
                                  </p:stCondLst>
                                  <p:childTnLst>
                                    <p:set>
                                      <p:cBhvr>
                                        <p:cTn dur="1" fill="hold">
                                          <p:stCondLst>
                                            <p:cond delay="0"/>
                                          </p:stCondLst>
                                        </p:cTn>
                                        <p:tgtEl>
                                          <p:spTgt spid="294">
                                            <p:txEl>
                                              <p:pRg end="4" st="4"/>
                                            </p:txEl>
                                          </p:spTgt>
                                        </p:tgtEl>
                                        <p:attrNameLst>
                                          <p:attrName>style.visibility</p:attrName>
                                        </p:attrNameLst>
                                      </p:cBhvr>
                                      <p:to>
                                        <p:strVal val="visible"/>
                                      </p:to>
                                    </p:set>
                                    <p:anim calcmode="lin" valueType="num">
                                      <p:cBhvr additive="base">
                                        <p:cTn dur="500"/>
                                        <p:tgtEl>
                                          <p:spTgt spid="29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250"/>
                            </p:stCondLst>
                            <p:childTnLst>
                              <p:par>
                                <p:cTn fill="hold" nodeType="afterEffect" presetClass="entr" presetID="2" presetSubtype="2">
                                  <p:stCondLst>
                                    <p:cond delay="0"/>
                                  </p:stCondLst>
                                  <p:childTnLst>
                                    <p:set>
                                      <p:cBhvr>
                                        <p:cTn dur="1" fill="hold">
                                          <p:stCondLst>
                                            <p:cond delay="0"/>
                                          </p:stCondLst>
                                        </p:cTn>
                                        <p:tgtEl>
                                          <p:spTgt spid="294">
                                            <p:txEl>
                                              <p:pRg end="5" st="5"/>
                                            </p:txEl>
                                          </p:spTgt>
                                        </p:tgtEl>
                                        <p:attrNameLst>
                                          <p:attrName>style.visibility</p:attrName>
                                        </p:attrNameLst>
                                      </p:cBhvr>
                                      <p:to>
                                        <p:strVal val="visible"/>
                                      </p:to>
                                    </p:set>
                                    <p:anim calcmode="lin" valueType="num">
                                      <p:cBhvr additive="base">
                                        <p:cTn dur="500"/>
                                        <p:tgtEl>
                                          <p:spTgt spid="29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750"/>
                            </p:stCondLst>
                            <p:childTnLst>
                              <p:par>
                                <p:cTn fill="hold" nodeType="afterEffect" presetClass="entr" presetID="2" presetSubtype="2">
                                  <p:stCondLst>
                                    <p:cond delay="0"/>
                                  </p:stCondLst>
                                  <p:childTnLst>
                                    <p:set>
                                      <p:cBhvr>
                                        <p:cTn dur="1" fill="hold">
                                          <p:stCondLst>
                                            <p:cond delay="0"/>
                                          </p:stCondLst>
                                        </p:cTn>
                                        <p:tgtEl>
                                          <p:spTgt spid="294">
                                            <p:txEl>
                                              <p:pRg end="6" st="6"/>
                                            </p:txEl>
                                          </p:spTgt>
                                        </p:tgtEl>
                                        <p:attrNameLst>
                                          <p:attrName>style.visibility</p:attrName>
                                        </p:attrNameLst>
                                      </p:cBhvr>
                                      <p:to>
                                        <p:strVal val="visible"/>
                                      </p:to>
                                    </p:set>
                                    <p:anim calcmode="lin" valueType="num">
                                      <p:cBhvr additive="base">
                                        <p:cTn dur="500"/>
                                        <p:tgtEl>
                                          <p:spTgt spid="29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250"/>
                            </p:stCondLst>
                            <p:childTnLst>
                              <p:par>
                                <p:cTn fill="hold" nodeType="afterEffect" presetClass="entr" presetID="2" presetSubtype="2">
                                  <p:stCondLst>
                                    <p:cond delay="0"/>
                                  </p:stCondLst>
                                  <p:childTnLst>
                                    <p:set>
                                      <p:cBhvr>
                                        <p:cTn dur="1" fill="hold">
                                          <p:stCondLst>
                                            <p:cond delay="0"/>
                                          </p:stCondLst>
                                        </p:cTn>
                                        <p:tgtEl>
                                          <p:spTgt spid="294">
                                            <p:txEl>
                                              <p:pRg end="7" st="7"/>
                                            </p:txEl>
                                          </p:spTgt>
                                        </p:tgtEl>
                                        <p:attrNameLst>
                                          <p:attrName>style.visibility</p:attrName>
                                        </p:attrNameLst>
                                      </p:cBhvr>
                                      <p:to>
                                        <p:strVal val="visible"/>
                                      </p:to>
                                    </p:set>
                                    <p:anim calcmode="lin" valueType="num">
                                      <p:cBhvr additive="base">
                                        <p:cTn dur="500"/>
                                        <p:tgtEl>
                                          <p:spTgt spid="29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750"/>
                            </p:stCondLst>
                            <p:childTnLst>
                              <p:par>
                                <p:cTn fill="hold" nodeType="afterEffect" presetClass="entr" presetID="2" presetSubtype="2">
                                  <p:stCondLst>
                                    <p:cond delay="0"/>
                                  </p:stCondLst>
                                  <p:childTnLst>
                                    <p:set>
                                      <p:cBhvr>
                                        <p:cTn dur="1" fill="hold">
                                          <p:stCondLst>
                                            <p:cond delay="0"/>
                                          </p:stCondLst>
                                        </p:cTn>
                                        <p:tgtEl>
                                          <p:spTgt spid="294">
                                            <p:txEl>
                                              <p:pRg end="8" st="8"/>
                                            </p:txEl>
                                          </p:spTgt>
                                        </p:tgtEl>
                                        <p:attrNameLst>
                                          <p:attrName>style.visibility</p:attrName>
                                        </p:attrNameLst>
                                      </p:cBhvr>
                                      <p:to>
                                        <p:strVal val="visible"/>
                                      </p:to>
                                    </p:set>
                                    <p:anim calcmode="lin" valueType="num">
                                      <p:cBhvr additive="base">
                                        <p:cTn dur="500"/>
                                        <p:tgtEl>
                                          <p:spTgt spid="294">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0" st="0"/>
                                            </p:txEl>
                                          </p:spTgt>
                                        </p:tgtEl>
                                        <p:attrNameLst>
                                          <p:attrName>style.visibility</p:attrName>
                                        </p:attrNameLst>
                                      </p:cBhvr>
                                      <p:to>
                                        <p:strVal val="visible"/>
                                      </p:to>
                                    </p:set>
                                    <p:anim calcmode="lin" valueType="num">
                                      <p:cBhvr additive="base">
                                        <p:cTn dur="500"/>
                                        <p:tgtEl>
                                          <p:spTgt spid="29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1" st="1"/>
                                            </p:txEl>
                                          </p:spTgt>
                                        </p:tgtEl>
                                        <p:attrNameLst>
                                          <p:attrName>style.visibility</p:attrName>
                                        </p:attrNameLst>
                                      </p:cBhvr>
                                      <p:to>
                                        <p:strVal val="visible"/>
                                      </p:to>
                                    </p:set>
                                    <p:anim calcmode="lin" valueType="num">
                                      <p:cBhvr additive="base">
                                        <p:cTn dur="500"/>
                                        <p:tgtEl>
                                          <p:spTgt spid="29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2" st="2"/>
                                            </p:txEl>
                                          </p:spTgt>
                                        </p:tgtEl>
                                        <p:attrNameLst>
                                          <p:attrName>style.visibility</p:attrName>
                                        </p:attrNameLst>
                                      </p:cBhvr>
                                      <p:to>
                                        <p:strVal val="visible"/>
                                      </p:to>
                                    </p:set>
                                    <p:anim calcmode="lin" valueType="num">
                                      <p:cBhvr additive="base">
                                        <p:cTn dur="500"/>
                                        <p:tgtEl>
                                          <p:spTgt spid="29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3" st="3"/>
                                            </p:txEl>
                                          </p:spTgt>
                                        </p:tgtEl>
                                        <p:attrNameLst>
                                          <p:attrName>style.visibility</p:attrName>
                                        </p:attrNameLst>
                                      </p:cBhvr>
                                      <p:to>
                                        <p:strVal val="visible"/>
                                      </p:to>
                                    </p:set>
                                    <p:anim calcmode="lin" valueType="num">
                                      <p:cBhvr additive="base">
                                        <p:cTn dur="500"/>
                                        <p:tgtEl>
                                          <p:spTgt spid="29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4" st="4"/>
                                            </p:txEl>
                                          </p:spTgt>
                                        </p:tgtEl>
                                        <p:attrNameLst>
                                          <p:attrName>style.visibility</p:attrName>
                                        </p:attrNameLst>
                                      </p:cBhvr>
                                      <p:to>
                                        <p:strVal val="visible"/>
                                      </p:to>
                                    </p:set>
                                    <p:anim calcmode="lin" valueType="num">
                                      <p:cBhvr additive="base">
                                        <p:cTn dur="500"/>
                                        <p:tgtEl>
                                          <p:spTgt spid="29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5" st="5"/>
                                            </p:txEl>
                                          </p:spTgt>
                                        </p:tgtEl>
                                        <p:attrNameLst>
                                          <p:attrName>style.visibility</p:attrName>
                                        </p:attrNameLst>
                                      </p:cBhvr>
                                      <p:to>
                                        <p:strVal val="visible"/>
                                      </p:to>
                                    </p:set>
                                    <p:anim calcmode="lin" valueType="num">
                                      <p:cBhvr additive="base">
                                        <p:cTn dur="500"/>
                                        <p:tgtEl>
                                          <p:spTgt spid="29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6" st="6"/>
                                            </p:txEl>
                                          </p:spTgt>
                                        </p:tgtEl>
                                        <p:attrNameLst>
                                          <p:attrName>style.visibility</p:attrName>
                                        </p:attrNameLst>
                                      </p:cBhvr>
                                      <p:to>
                                        <p:strVal val="visible"/>
                                      </p:to>
                                    </p:set>
                                    <p:anim calcmode="lin" valueType="num">
                                      <p:cBhvr additive="base">
                                        <p:cTn dur="500"/>
                                        <p:tgtEl>
                                          <p:spTgt spid="29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7" st="7"/>
                                            </p:txEl>
                                          </p:spTgt>
                                        </p:tgtEl>
                                        <p:attrNameLst>
                                          <p:attrName>style.visibility</p:attrName>
                                        </p:attrNameLst>
                                      </p:cBhvr>
                                      <p:to>
                                        <p:strVal val="visible"/>
                                      </p:to>
                                    </p:set>
                                    <p:anim calcmode="lin" valueType="num">
                                      <p:cBhvr additive="base">
                                        <p:cTn dur="500"/>
                                        <p:tgtEl>
                                          <p:spTgt spid="29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295">
                                            <p:txEl>
                                              <p:pRg end="8" st="8"/>
                                            </p:txEl>
                                          </p:spTgt>
                                        </p:tgtEl>
                                        <p:attrNameLst>
                                          <p:attrName>style.visibility</p:attrName>
                                        </p:attrNameLst>
                                      </p:cBhvr>
                                      <p:to>
                                        <p:strVal val="visible"/>
                                      </p:to>
                                    </p:set>
                                    <p:anim calcmode="lin" valueType="num">
                                      <p:cBhvr additive="base">
                                        <p:cTn dur="500"/>
                                        <p:tgtEl>
                                          <p:spTgt spid="295">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ndom images 1">
  <p:cSld name="Random images 1">
    <p:spTree>
      <p:nvGrpSpPr>
        <p:cNvPr id="296" name="Shape 296"/>
        <p:cNvGrpSpPr/>
        <p:nvPr/>
      </p:nvGrpSpPr>
      <p:grpSpPr>
        <a:xfrm>
          <a:off x="0" y="0"/>
          <a:ext cx="0" cy="0"/>
          <a:chOff x="0" y="0"/>
          <a:chExt cx="0" cy="0"/>
        </a:xfrm>
      </p:grpSpPr>
      <p:sp>
        <p:nvSpPr>
          <p:cNvPr id="297" name="Google Shape;297;p9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p9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99" name="Google Shape;299;p98"/>
          <p:cNvSpPr/>
          <p:nvPr>
            <p:ph idx="2" type="pic"/>
          </p:nvPr>
        </p:nvSpPr>
        <p:spPr>
          <a:xfrm>
            <a:off x="3759199" y="0"/>
            <a:ext cx="5384801" cy="6241143"/>
          </a:xfrm>
          <a:prstGeom prst="rect">
            <a:avLst/>
          </a:prstGeom>
          <a:solidFill>
            <a:srgbClr val="191A1C"/>
          </a:solidFill>
          <a:ln>
            <a:noFill/>
          </a:ln>
        </p:spPr>
      </p:sp>
      <p:sp>
        <p:nvSpPr>
          <p:cNvPr id="300" name="Google Shape;300;p98"/>
          <p:cNvSpPr/>
          <p:nvPr>
            <p:ph idx="3" type="pic"/>
          </p:nvPr>
        </p:nvSpPr>
        <p:spPr>
          <a:xfrm>
            <a:off x="1" y="4042230"/>
            <a:ext cx="3643086" cy="2198913"/>
          </a:xfrm>
          <a:prstGeom prst="rect">
            <a:avLst/>
          </a:prstGeom>
          <a:solidFill>
            <a:srgbClr val="191A1C"/>
          </a:solidFill>
          <a:ln>
            <a:noFill/>
          </a:ln>
        </p:spPr>
      </p:sp>
      <p:sp>
        <p:nvSpPr>
          <p:cNvPr id="301" name="Google Shape;301;p98"/>
          <p:cNvSpPr/>
          <p:nvPr>
            <p:ph idx="4" type="pic"/>
          </p:nvPr>
        </p:nvSpPr>
        <p:spPr>
          <a:xfrm>
            <a:off x="9245597" y="947057"/>
            <a:ext cx="5341259" cy="3697515"/>
          </a:xfrm>
          <a:prstGeom prst="rect">
            <a:avLst/>
          </a:prstGeom>
          <a:solidFill>
            <a:srgbClr val="191A1C"/>
          </a:solidFill>
          <a:ln>
            <a:noFill/>
          </a:ln>
        </p:spPr>
      </p:sp>
      <p:sp>
        <p:nvSpPr>
          <p:cNvPr id="302" name="Google Shape;302;p98"/>
          <p:cNvSpPr/>
          <p:nvPr>
            <p:ph idx="5" type="pic"/>
          </p:nvPr>
        </p:nvSpPr>
        <p:spPr>
          <a:xfrm>
            <a:off x="6120560" y="6361143"/>
            <a:ext cx="3004459" cy="3924270"/>
          </a:xfrm>
          <a:prstGeom prst="rect">
            <a:avLst/>
          </a:prstGeom>
          <a:solidFill>
            <a:srgbClr val="191A1C"/>
          </a:solidFill>
          <a:ln>
            <a:noFill/>
          </a:ln>
        </p:spPr>
      </p:sp>
      <p:sp>
        <p:nvSpPr>
          <p:cNvPr id="303" name="Google Shape;303;p98"/>
          <p:cNvSpPr/>
          <p:nvPr>
            <p:ph idx="6" type="pic"/>
          </p:nvPr>
        </p:nvSpPr>
        <p:spPr>
          <a:xfrm>
            <a:off x="1406769" y="6361143"/>
            <a:ext cx="4593212" cy="3029367"/>
          </a:xfrm>
          <a:prstGeom prst="rect">
            <a:avLst/>
          </a:prstGeom>
          <a:solidFill>
            <a:srgbClr val="191A1C"/>
          </a:solidFill>
          <a:ln>
            <a:noFill/>
          </a:ln>
        </p:spPr>
      </p:sp>
      <p:sp>
        <p:nvSpPr>
          <p:cNvPr id="304" name="Google Shape;304;p98"/>
          <p:cNvSpPr/>
          <p:nvPr>
            <p:ph idx="7" type="pic"/>
          </p:nvPr>
        </p:nvSpPr>
        <p:spPr>
          <a:xfrm>
            <a:off x="14688452" y="2017486"/>
            <a:ext cx="3599547" cy="2647949"/>
          </a:xfrm>
          <a:prstGeom prst="rect">
            <a:avLst/>
          </a:prstGeom>
          <a:solidFill>
            <a:srgbClr val="191A1C"/>
          </a:solidFill>
          <a:ln>
            <a:noFill/>
          </a:ln>
        </p:spPr>
      </p:sp>
      <p:sp>
        <p:nvSpPr>
          <p:cNvPr id="305" name="Google Shape;305;p98"/>
          <p:cNvSpPr/>
          <p:nvPr>
            <p:ph idx="8" type="pic"/>
          </p:nvPr>
        </p:nvSpPr>
        <p:spPr>
          <a:xfrm>
            <a:off x="551544" y="2402118"/>
            <a:ext cx="3091543" cy="1487712"/>
          </a:xfrm>
          <a:prstGeom prst="rect">
            <a:avLst/>
          </a:prstGeom>
          <a:solidFill>
            <a:srgbClr val="191A1C"/>
          </a:solidFill>
          <a:ln>
            <a:noFill/>
          </a:ln>
        </p:spPr>
      </p:sp>
      <p:sp>
        <p:nvSpPr>
          <p:cNvPr id="306" name="Google Shape;306;p98"/>
          <p:cNvSpPr txBox="1"/>
          <p:nvPr>
            <p:ph type="title"/>
          </p:nvPr>
        </p:nvSpPr>
        <p:spPr>
          <a:xfrm>
            <a:off x="9545781" y="4776560"/>
            <a:ext cx="8045529" cy="3011715"/>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98"/>
          <p:cNvSpPr txBox="1"/>
          <p:nvPr>
            <p:ph idx="1" type="body"/>
          </p:nvPr>
        </p:nvSpPr>
        <p:spPr>
          <a:xfrm>
            <a:off x="9545780" y="7899400"/>
            <a:ext cx="7929419" cy="1491110"/>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par>
                                <p:cTn fill="hold" nodeType="withEffect" presetClass="entr" presetID="10" presetSubtype="0">
                                  <p:stCondLst>
                                    <p:cond delay="10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par>
                                <p:cTn fill="hold" nodeType="withEffect" presetClass="entr" presetID="10" presetSubtype="0">
                                  <p:stCondLst>
                                    <p:cond delay="20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par>
                                <p:cTn fill="hold" nodeType="withEffect" presetClass="entr" presetID="10" presetSubtype="0">
                                  <p:stCondLst>
                                    <p:cond delay="30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par>
                                <p:cTn fill="hold" nodeType="withEffect" presetClass="entr" presetID="10" presetSubtype="0">
                                  <p:stCondLst>
                                    <p:cond delay="40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par>
                                <p:cTn fill="hold" nodeType="withEffect" presetClass="entr" presetID="10" presetSubtype="0">
                                  <p:stCondLst>
                                    <p:cond delay="50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par>
                                <p:cTn fill="hold" nodeType="withEffect" presetClass="entr" presetID="10" presetSubtype="0">
                                  <p:stCondLst>
                                    <p:cond delay="60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par>
                          <p:cTn fill="hold">
                            <p:stCondLst>
                              <p:cond delay="500"/>
                            </p:stCondLst>
                            <p:childTnLst>
                              <p:par>
                                <p:cTn fill="hold" nodeType="afterEffect" presetClass="entr" presetID="2" presetSubtype="2">
                                  <p:stCondLst>
                                    <p:cond delay="250"/>
                                  </p:stCondLst>
                                  <p:childTnLst>
                                    <p:set>
                                      <p:cBhvr>
                                        <p:cTn dur="1" fill="hold">
                                          <p:stCondLst>
                                            <p:cond delay="0"/>
                                          </p:stCondLst>
                                        </p:cTn>
                                        <p:tgtEl>
                                          <p:spTgt spid="306"/>
                                        </p:tgtEl>
                                        <p:attrNameLst>
                                          <p:attrName>style.visibility</p:attrName>
                                        </p:attrNameLst>
                                      </p:cBhvr>
                                      <p:to>
                                        <p:strVal val="visible"/>
                                      </p:to>
                                    </p:set>
                                    <p:anim calcmode="lin" valueType="num">
                                      <p:cBhvr additive="base">
                                        <p:cTn dur="750"/>
                                        <p:tgtEl>
                                          <p:spTgt spid="306"/>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307">
                                            <p:txEl>
                                              <p:pRg end="0" st="0"/>
                                            </p:txEl>
                                          </p:spTgt>
                                        </p:tgtEl>
                                        <p:attrNameLst>
                                          <p:attrName>style.visibility</p:attrName>
                                        </p:attrNameLst>
                                      </p:cBhvr>
                                      <p:to>
                                        <p:strVal val="visible"/>
                                      </p:to>
                                    </p:set>
                                    <p:anim calcmode="lin" valueType="num">
                                      <p:cBhvr additive="base">
                                        <p:cTn dur="500"/>
                                        <p:tgtEl>
                                          <p:spTgt spid="307">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2" presetSubtype="2">
                                  <p:stCondLst>
                                    <p:cond delay="0"/>
                                  </p:stCondLst>
                                  <p:childTnLst>
                                    <p:set>
                                      <p:cBhvr>
                                        <p:cTn dur="1" fill="hold">
                                          <p:stCondLst>
                                            <p:cond delay="0"/>
                                          </p:stCondLst>
                                        </p:cTn>
                                        <p:tgtEl>
                                          <p:spTgt spid="307">
                                            <p:txEl>
                                              <p:pRg end="1" st="1"/>
                                            </p:txEl>
                                          </p:spTgt>
                                        </p:tgtEl>
                                        <p:attrNameLst>
                                          <p:attrName>style.visibility</p:attrName>
                                        </p:attrNameLst>
                                      </p:cBhvr>
                                      <p:to>
                                        <p:strVal val="visible"/>
                                      </p:to>
                                    </p:set>
                                    <p:anim calcmode="lin" valueType="num">
                                      <p:cBhvr additive="base">
                                        <p:cTn dur="500"/>
                                        <p:tgtEl>
                                          <p:spTgt spid="307">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2">
                                  <p:stCondLst>
                                    <p:cond delay="0"/>
                                  </p:stCondLst>
                                  <p:childTnLst>
                                    <p:set>
                                      <p:cBhvr>
                                        <p:cTn dur="1" fill="hold">
                                          <p:stCondLst>
                                            <p:cond delay="0"/>
                                          </p:stCondLst>
                                        </p:cTn>
                                        <p:tgtEl>
                                          <p:spTgt spid="307">
                                            <p:txEl>
                                              <p:pRg end="2" st="2"/>
                                            </p:txEl>
                                          </p:spTgt>
                                        </p:tgtEl>
                                        <p:attrNameLst>
                                          <p:attrName>style.visibility</p:attrName>
                                        </p:attrNameLst>
                                      </p:cBhvr>
                                      <p:to>
                                        <p:strVal val="visible"/>
                                      </p:to>
                                    </p:set>
                                    <p:anim calcmode="lin" valueType="num">
                                      <p:cBhvr additive="base">
                                        <p:cTn dur="500"/>
                                        <p:tgtEl>
                                          <p:spTgt spid="307">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2">
                                  <p:stCondLst>
                                    <p:cond delay="0"/>
                                  </p:stCondLst>
                                  <p:childTnLst>
                                    <p:set>
                                      <p:cBhvr>
                                        <p:cTn dur="1" fill="hold">
                                          <p:stCondLst>
                                            <p:cond delay="0"/>
                                          </p:stCondLst>
                                        </p:cTn>
                                        <p:tgtEl>
                                          <p:spTgt spid="307">
                                            <p:txEl>
                                              <p:pRg end="3" st="3"/>
                                            </p:txEl>
                                          </p:spTgt>
                                        </p:tgtEl>
                                        <p:attrNameLst>
                                          <p:attrName>style.visibility</p:attrName>
                                        </p:attrNameLst>
                                      </p:cBhvr>
                                      <p:to>
                                        <p:strVal val="visible"/>
                                      </p:to>
                                    </p:set>
                                    <p:anim calcmode="lin" valueType="num">
                                      <p:cBhvr additive="base">
                                        <p:cTn dur="500"/>
                                        <p:tgtEl>
                                          <p:spTgt spid="307">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50"/>
                            </p:stCondLst>
                            <p:childTnLst>
                              <p:par>
                                <p:cTn fill="hold" nodeType="afterEffect" presetClass="entr" presetID="2" presetSubtype="2">
                                  <p:stCondLst>
                                    <p:cond delay="0"/>
                                  </p:stCondLst>
                                  <p:childTnLst>
                                    <p:set>
                                      <p:cBhvr>
                                        <p:cTn dur="1" fill="hold">
                                          <p:stCondLst>
                                            <p:cond delay="0"/>
                                          </p:stCondLst>
                                        </p:cTn>
                                        <p:tgtEl>
                                          <p:spTgt spid="307">
                                            <p:txEl>
                                              <p:pRg end="4" st="4"/>
                                            </p:txEl>
                                          </p:spTgt>
                                        </p:tgtEl>
                                        <p:attrNameLst>
                                          <p:attrName>style.visibility</p:attrName>
                                        </p:attrNameLst>
                                      </p:cBhvr>
                                      <p:to>
                                        <p:strVal val="visible"/>
                                      </p:to>
                                    </p:set>
                                    <p:anim calcmode="lin" valueType="num">
                                      <p:cBhvr additive="base">
                                        <p:cTn dur="500"/>
                                        <p:tgtEl>
                                          <p:spTgt spid="307">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2">
                                  <p:stCondLst>
                                    <p:cond delay="0"/>
                                  </p:stCondLst>
                                  <p:childTnLst>
                                    <p:set>
                                      <p:cBhvr>
                                        <p:cTn dur="1" fill="hold">
                                          <p:stCondLst>
                                            <p:cond delay="0"/>
                                          </p:stCondLst>
                                        </p:cTn>
                                        <p:tgtEl>
                                          <p:spTgt spid="307">
                                            <p:txEl>
                                              <p:pRg end="5" st="5"/>
                                            </p:txEl>
                                          </p:spTgt>
                                        </p:tgtEl>
                                        <p:attrNameLst>
                                          <p:attrName>style.visibility</p:attrName>
                                        </p:attrNameLst>
                                      </p:cBhvr>
                                      <p:to>
                                        <p:strVal val="visible"/>
                                      </p:to>
                                    </p:set>
                                    <p:anim calcmode="lin" valueType="num">
                                      <p:cBhvr additive="base">
                                        <p:cTn dur="500"/>
                                        <p:tgtEl>
                                          <p:spTgt spid="307">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307">
                                            <p:txEl>
                                              <p:pRg end="6" st="6"/>
                                            </p:txEl>
                                          </p:spTgt>
                                        </p:tgtEl>
                                        <p:attrNameLst>
                                          <p:attrName>style.visibility</p:attrName>
                                        </p:attrNameLst>
                                      </p:cBhvr>
                                      <p:to>
                                        <p:strVal val="visible"/>
                                      </p:to>
                                    </p:set>
                                    <p:anim calcmode="lin" valueType="num">
                                      <p:cBhvr additive="base">
                                        <p:cTn dur="500"/>
                                        <p:tgtEl>
                                          <p:spTgt spid="307">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750"/>
                            </p:stCondLst>
                            <p:childTnLst>
                              <p:par>
                                <p:cTn fill="hold" nodeType="afterEffect" presetClass="entr" presetID="2" presetSubtype="2">
                                  <p:stCondLst>
                                    <p:cond delay="0"/>
                                  </p:stCondLst>
                                  <p:childTnLst>
                                    <p:set>
                                      <p:cBhvr>
                                        <p:cTn dur="1" fill="hold">
                                          <p:stCondLst>
                                            <p:cond delay="0"/>
                                          </p:stCondLst>
                                        </p:cTn>
                                        <p:tgtEl>
                                          <p:spTgt spid="307">
                                            <p:txEl>
                                              <p:pRg end="7" st="7"/>
                                            </p:txEl>
                                          </p:spTgt>
                                        </p:tgtEl>
                                        <p:attrNameLst>
                                          <p:attrName>style.visibility</p:attrName>
                                        </p:attrNameLst>
                                      </p:cBhvr>
                                      <p:to>
                                        <p:strVal val="visible"/>
                                      </p:to>
                                    </p:set>
                                    <p:anim calcmode="lin" valueType="num">
                                      <p:cBhvr additive="base">
                                        <p:cTn dur="500"/>
                                        <p:tgtEl>
                                          <p:spTgt spid="307">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2">
                                  <p:stCondLst>
                                    <p:cond delay="0"/>
                                  </p:stCondLst>
                                  <p:childTnLst>
                                    <p:set>
                                      <p:cBhvr>
                                        <p:cTn dur="1" fill="hold">
                                          <p:stCondLst>
                                            <p:cond delay="0"/>
                                          </p:stCondLst>
                                        </p:cTn>
                                        <p:tgtEl>
                                          <p:spTgt spid="307">
                                            <p:txEl>
                                              <p:pRg end="8" st="8"/>
                                            </p:txEl>
                                          </p:spTgt>
                                        </p:tgtEl>
                                        <p:attrNameLst>
                                          <p:attrName>style.visibility</p:attrName>
                                        </p:attrNameLst>
                                      </p:cBhvr>
                                      <p:to>
                                        <p:strVal val="visible"/>
                                      </p:to>
                                    </p:set>
                                    <p:anim calcmode="lin" valueType="num">
                                      <p:cBhvr additive="base">
                                        <p:cTn dur="500"/>
                                        <p:tgtEl>
                                          <p:spTgt spid="307">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ndom images 2">
  <p:cSld name="Random images 2">
    <p:spTree>
      <p:nvGrpSpPr>
        <p:cNvPr id="308" name="Shape 308"/>
        <p:cNvGrpSpPr/>
        <p:nvPr/>
      </p:nvGrpSpPr>
      <p:grpSpPr>
        <a:xfrm>
          <a:off x="0" y="0"/>
          <a:ext cx="0" cy="0"/>
          <a:chOff x="0" y="0"/>
          <a:chExt cx="0" cy="0"/>
        </a:xfrm>
      </p:grpSpPr>
      <p:sp>
        <p:nvSpPr>
          <p:cNvPr id="309" name="Google Shape;309;p9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0" name="Google Shape;310;p9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11" name="Google Shape;311;p99"/>
          <p:cNvSpPr/>
          <p:nvPr>
            <p:ph idx="2" type="pic"/>
          </p:nvPr>
        </p:nvSpPr>
        <p:spPr>
          <a:xfrm>
            <a:off x="4583445" y="0"/>
            <a:ext cx="4560556" cy="10285413"/>
          </a:xfrm>
          <a:prstGeom prst="rect">
            <a:avLst/>
          </a:prstGeom>
          <a:solidFill>
            <a:srgbClr val="191A1C"/>
          </a:solidFill>
          <a:ln>
            <a:noFill/>
          </a:ln>
        </p:spPr>
      </p:sp>
      <p:sp>
        <p:nvSpPr>
          <p:cNvPr id="312" name="Google Shape;312;p99"/>
          <p:cNvSpPr/>
          <p:nvPr>
            <p:ph idx="3" type="pic"/>
          </p:nvPr>
        </p:nvSpPr>
        <p:spPr>
          <a:xfrm>
            <a:off x="101600" y="4238172"/>
            <a:ext cx="4365737" cy="5943443"/>
          </a:xfrm>
          <a:prstGeom prst="rect">
            <a:avLst/>
          </a:prstGeom>
          <a:solidFill>
            <a:srgbClr val="191A1C"/>
          </a:solidFill>
          <a:ln>
            <a:noFill/>
          </a:ln>
        </p:spPr>
      </p:sp>
      <p:sp>
        <p:nvSpPr>
          <p:cNvPr id="313" name="Google Shape;313;p99"/>
          <p:cNvSpPr txBox="1"/>
          <p:nvPr>
            <p:ph idx="1" type="body"/>
          </p:nvPr>
        </p:nvSpPr>
        <p:spPr>
          <a:xfrm>
            <a:off x="468643" y="584200"/>
            <a:ext cx="3998694" cy="3494314"/>
          </a:xfrm>
          <a:prstGeom prst="rect">
            <a:avLst/>
          </a:prstGeom>
          <a:noFill/>
          <a:ln>
            <a:noFill/>
          </a:ln>
        </p:spPr>
        <p:txBody>
          <a:bodyPr anchorCtr="0" anchor="b"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14" name="Google Shape;314;p99"/>
          <p:cNvSpPr/>
          <p:nvPr>
            <p:ph idx="4" type="pic"/>
          </p:nvPr>
        </p:nvSpPr>
        <p:spPr>
          <a:xfrm>
            <a:off x="9260109" y="584200"/>
            <a:ext cx="2891419" cy="4626429"/>
          </a:xfrm>
          <a:prstGeom prst="rect">
            <a:avLst/>
          </a:prstGeom>
          <a:solidFill>
            <a:srgbClr val="191A1C"/>
          </a:solidFill>
          <a:ln>
            <a:noFill/>
          </a:ln>
        </p:spPr>
      </p:sp>
      <p:sp>
        <p:nvSpPr>
          <p:cNvPr id="315" name="Google Shape;315;p99"/>
          <p:cNvSpPr/>
          <p:nvPr>
            <p:ph idx="5" type="pic"/>
          </p:nvPr>
        </p:nvSpPr>
        <p:spPr>
          <a:xfrm>
            <a:off x="12267635" y="584200"/>
            <a:ext cx="2891419" cy="4626429"/>
          </a:xfrm>
          <a:prstGeom prst="rect">
            <a:avLst/>
          </a:prstGeom>
          <a:solidFill>
            <a:srgbClr val="191A1C"/>
          </a:solidFill>
          <a:ln>
            <a:noFill/>
          </a:ln>
        </p:spPr>
      </p:sp>
      <p:sp>
        <p:nvSpPr>
          <p:cNvPr id="316" name="Google Shape;316;p99"/>
          <p:cNvSpPr/>
          <p:nvPr>
            <p:ph idx="6" type="pic"/>
          </p:nvPr>
        </p:nvSpPr>
        <p:spPr>
          <a:xfrm>
            <a:off x="15275161" y="584200"/>
            <a:ext cx="2891419" cy="4626429"/>
          </a:xfrm>
          <a:prstGeom prst="rect">
            <a:avLst/>
          </a:prstGeom>
          <a:solidFill>
            <a:srgbClr val="191A1C"/>
          </a:solidFill>
          <a:ln>
            <a:noFill/>
          </a:ln>
        </p:spPr>
      </p:sp>
      <p:sp>
        <p:nvSpPr>
          <p:cNvPr id="317" name="Google Shape;317;p99"/>
          <p:cNvSpPr txBox="1"/>
          <p:nvPr>
            <p:ph idx="7" type="body"/>
          </p:nvPr>
        </p:nvSpPr>
        <p:spPr>
          <a:xfrm>
            <a:off x="7953828" y="5740400"/>
            <a:ext cx="10334171" cy="3425371"/>
          </a:xfrm>
          <a:prstGeom prst="rect">
            <a:avLst/>
          </a:prstGeom>
          <a:solidFill>
            <a:schemeClr val="dk1"/>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6600"/>
              <a:buFont typeface="Roboto"/>
              <a:buNone/>
              <a:defRPr b="1" sz="66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18" name="Google Shape;318;p99"/>
          <p:cNvSpPr txBox="1"/>
          <p:nvPr>
            <p:ph type="title"/>
          </p:nvPr>
        </p:nvSpPr>
        <p:spPr>
          <a:xfrm>
            <a:off x="8389260" y="6110511"/>
            <a:ext cx="9422751" cy="3077027"/>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20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par>
                                <p:cTn fill="hold" nodeType="withEffect" presetClass="entr" presetID="10" presetSubtype="0">
                                  <p:stCondLst>
                                    <p:cond delay="40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60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80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childTnLst>
                          </p:cTn>
                        </p:par>
                        <p:par>
                          <p:cTn fill="hold">
                            <p:stCondLst>
                              <p:cond delay="500"/>
                            </p:stCondLst>
                            <p:childTnLst>
                              <p:par>
                                <p:cTn fill="hold" nodeType="afterEffect" presetClass="entr" presetID="2" presetSubtype="2">
                                  <p:stCondLst>
                                    <p:cond delay="250"/>
                                  </p:stCondLst>
                                  <p:childTnLst>
                                    <p:set>
                                      <p:cBhvr>
                                        <p:cTn dur="1" fill="hold">
                                          <p:stCondLst>
                                            <p:cond delay="0"/>
                                          </p:stCondLst>
                                        </p:cTn>
                                        <p:tgtEl>
                                          <p:spTgt spid="318"/>
                                        </p:tgtEl>
                                        <p:attrNameLst>
                                          <p:attrName>style.visibility</p:attrName>
                                        </p:attrNameLst>
                                      </p:cBhvr>
                                      <p:to>
                                        <p:strVal val="visible"/>
                                      </p:to>
                                    </p:set>
                                    <p:anim calcmode="lin" valueType="num">
                                      <p:cBhvr additive="base">
                                        <p:cTn dur="750"/>
                                        <p:tgtEl>
                                          <p:spTgt spid="31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317"/>
                                        </p:tgtEl>
                                        <p:attrNameLst>
                                          <p:attrName>style.visibility</p:attrName>
                                        </p:attrNameLst>
                                      </p:cBhvr>
                                      <p:to>
                                        <p:strVal val="visible"/>
                                      </p:to>
                                    </p:set>
                                    <p:anim calcmode="lin" valueType="num">
                                      <p:cBhvr additive="base">
                                        <p:cTn dur="750"/>
                                        <p:tgtEl>
                                          <p:spTgt spid="317"/>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images 2">
  <p:cSld name="2 images 2">
    <p:spTree>
      <p:nvGrpSpPr>
        <p:cNvPr id="319" name="Shape 319"/>
        <p:cNvGrpSpPr/>
        <p:nvPr/>
      </p:nvGrpSpPr>
      <p:grpSpPr>
        <a:xfrm>
          <a:off x="0" y="0"/>
          <a:ext cx="0" cy="0"/>
          <a:chOff x="0" y="0"/>
          <a:chExt cx="0" cy="0"/>
        </a:xfrm>
      </p:grpSpPr>
      <p:sp>
        <p:nvSpPr>
          <p:cNvPr id="320" name="Google Shape;320;p10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1" name="Google Shape;321;p10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22" name="Google Shape;322;p101"/>
          <p:cNvSpPr/>
          <p:nvPr>
            <p:ph idx="2" type="pic"/>
          </p:nvPr>
        </p:nvSpPr>
        <p:spPr>
          <a:xfrm>
            <a:off x="1486221" y="2533777"/>
            <a:ext cx="7126514" cy="3765424"/>
          </a:xfrm>
          <a:prstGeom prst="rect">
            <a:avLst/>
          </a:prstGeom>
          <a:solidFill>
            <a:srgbClr val="191A1C"/>
          </a:solidFill>
          <a:ln>
            <a:noFill/>
          </a:ln>
        </p:spPr>
      </p:sp>
      <p:sp>
        <p:nvSpPr>
          <p:cNvPr id="323" name="Google Shape;323;p101"/>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4" name="Google Shape;324;p101"/>
          <p:cNvSpPr txBox="1"/>
          <p:nvPr>
            <p:ph idx="1" type="body"/>
          </p:nvPr>
        </p:nvSpPr>
        <p:spPr>
          <a:xfrm>
            <a:off x="2121967" y="5914573"/>
            <a:ext cx="5855021" cy="774350"/>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25" name="Google Shape;325;p101"/>
          <p:cNvSpPr txBox="1"/>
          <p:nvPr>
            <p:ph idx="3" type="body"/>
          </p:nvPr>
        </p:nvSpPr>
        <p:spPr>
          <a:xfrm>
            <a:off x="1486221" y="6688923"/>
            <a:ext cx="7126513" cy="2672791"/>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26" name="Google Shape;326;p101"/>
          <p:cNvSpPr/>
          <p:nvPr>
            <p:ph idx="4" type="pic"/>
          </p:nvPr>
        </p:nvSpPr>
        <p:spPr>
          <a:xfrm>
            <a:off x="9612632" y="2533777"/>
            <a:ext cx="7126514" cy="3765424"/>
          </a:xfrm>
          <a:prstGeom prst="rect">
            <a:avLst/>
          </a:prstGeom>
          <a:solidFill>
            <a:srgbClr val="191A1C"/>
          </a:solidFill>
          <a:ln>
            <a:noFill/>
          </a:ln>
        </p:spPr>
      </p:sp>
      <p:sp>
        <p:nvSpPr>
          <p:cNvPr id="327" name="Google Shape;327;p101"/>
          <p:cNvSpPr txBox="1"/>
          <p:nvPr>
            <p:ph idx="5" type="body"/>
          </p:nvPr>
        </p:nvSpPr>
        <p:spPr>
          <a:xfrm>
            <a:off x="10248378" y="5914573"/>
            <a:ext cx="5855021" cy="774350"/>
          </a:xfrm>
          <a:prstGeom prst="rect">
            <a:avLst/>
          </a:prstGeom>
          <a:solidFill>
            <a:schemeClr val="dk1"/>
          </a:solid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28" name="Google Shape;328;p101"/>
          <p:cNvSpPr txBox="1"/>
          <p:nvPr>
            <p:ph idx="6" type="body"/>
          </p:nvPr>
        </p:nvSpPr>
        <p:spPr>
          <a:xfrm>
            <a:off x="9612632" y="6688923"/>
            <a:ext cx="7126513" cy="2672791"/>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323"/>
                                        </p:tgtEl>
                                        <p:attrNameLst>
                                          <p:attrName>style.visibility</p:attrName>
                                        </p:attrNameLst>
                                      </p:cBhvr>
                                      <p:to>
                                        <p:strVal val="visible"/>
                                      </p:to>
                                    </p:set>
                                    <p:anim calcmode="lin" valueType="num">
                                      <p:cBhvr additive="base">
                                        <p:cTn dur="750"/>
                                        <p:tgtEl>
                                          <p:spTgt spid="323"/>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
                                        <p:tgtEl>
                                          <p:spTgt spid="322"/>
                                        </p:tgtEl>
                                      </p:cBhvr>
                                    </p:animEffect>
                                  </p:childTnLst>
                                </p:cTn>
                              </p:par>
                            </p:childTnLst>
                          </p:cTn>
                        </p:par>
                        <p:par>
                          <p:cTn fill="hold">
                            <p:stCondLst>
                              <p:cond delay="1250"/>
                            </p:stCondLst>
                            <p:childTnLst>
                              <p:par>
                                <p:cTn fill="hold" nodeType="afterEffect" presetClass="entr" presetID="2" presetSubtype="4">
                                  <p:stCondLst>
                                    <p:cond delay="0"/>
                                  </p:stCondLst>
                                  <p:childTnLst>
                                    <p:set>
                                      <p:cBhvr>
                                        <p:cTn dur="1" fill="hold">
                                          <p:stCondLst>
                                            <p:cond delay="0"/>
                                          </p:stCondLst>
                                        </p:cTn>
                                        <p:tgtEl>
                                          <p:spTgt spid="324"/>
                                        </p:tgtEl>
                                        <p:attrNameLst>
                                          <p:attrName>style.visibility</p:attrName>
                                        </p:attrNameLst>
                                      </p:cBhvr>
                                      <p:to>
                                        <p:strVal val="visible"/>
                                      </p:to>
                                    </p:set>
                                    <p:anim calcmode="lin" valueType="num">
                                      <p:cBhvr additive="base">
                                        <p:cTn dur="500"/>
                                        <p:tgtEl>
                                          <p:spTgt spid="324"/>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325">
                                            <p:txEl>
                                              <p:pRg end="0" st="0"/>
                                            </p:txEl>
                                          </p:spTgt>
                                        </p:tgtEl>
                                        <p:attrNameLst>
                                          <p:attrName>style.visibility</p:attrName>
                                        </p:attrNameLst>
                                      </p:cBhvr>
                                      <p:to>
                                        <p:strVal val="visible"/>
                                      </p:to>
                                    </p:set>
                                    <p:animEffect filter="fade" transition="in">
                                      <p:cBhvr>
                                        <p:cTn dur="500"/>
                                        <p:tgtEl>
                                          <p:spTgt spid="325">
                                            <p:txEl>
                                              <p:pRg end="0" st="0"/>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325">
                                            <p:txEl>
                                              <p:pRg end="1" st="1"/>
                                            </p:txEl>
                                          </p:spTgt>
                                        </p:tgtEl>
                                        <p:attrNameLst>
                                          <p:attrName>style.visibility</p:attrName>
                                        </p:attrNameLst>
                                      </p:cBhvr>
                                      <p:to>
                                        <p:strVal val="visible"/>
                                      </p:to>
                                    </p:set>
                                    <p:animEffect filter="fade" transition="in">
                                      <p:cBhvr>
                                        <p:cTn dur="500"/>
                                        <p:tgtEl>
                                          <p:spTgt spid="325">
                                            <p:txEl>
                                              <p:pRg end="1" st="1"/>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325">
                                            <p:txEl>
                                              <p:pRg end="2" st="2"/>
                                            </p:txEl>
                                          </p:spTgt>
                                        </p:tgtEl>
                                        <p:attrNameLst>
                                          <p:attrName>style.visibility</p:attrName>
                                        </p:attrNameLst>
                                      </p:cBhvr>
                                      <p:to>
                                        <p:strVal val="visible"/>
                                      </p:to>
                                    </p:set>
                                    <p:animEffect filter="fade" transition="in">
                                      <p:cBhvr>
                                        <p:cTn dur="500"/>
                                        <p:tgtEl>
                                          <p:spTgt spid="325">
                                            <p:txEl>
                                              <p:pRg end="2" st="2"/>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325">
                                            <p:txEl>
                                              <p:pRg end="3" st="3"/>
                                            </p:txEl>
                                          </p:spTgt>
                                        </p:tgtEl>
                                        <p:attrNameLst>
                                          <p:attrName>style.visibility</p:attrName>
                                        </p:attrNameLst>
                                      </p:cBhvr>
                                      <p:to>
                                        <p:strVal val="visible"/>
                                      </p:to>
                                    </p:set>
                                    <p:animEffect filter="fade" transition="in">
                                      <p:cBhvr>
                                        <p:cTn dur="500"/>
                                        <p:tgtEl>
                                          <p:spTgt spid="325">
                                            <p:txEl>
                                              <p:pRg end="3" st="3"/>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325">
                                            <p:txEl>
                                              <p:pRg end="4" st="4"/>
                                            </p:txEl>
                                          </p:spTgt>
                                        </p:tgtEl>
                                        <p:attrNameLst>
                                          <p:attrName>style.visibility</p:attrName>
                                        </p:attrNameLst>
                                      </p:cBhvr>
                                      <p:to>
                                        <p:strVal val="visible"/>
                                      </p:to>
                                    </p:set>
                                    <p:animEffect filter="fade" transition="in">
                                      <p:cBhvr>
                                        <p:cTn dur="500"/>
                                        <p:tgtEl>
                                          <p:spTgt spid="325">
                                            <p:txEl>
                                              <p:pRg end="4" st="4"/>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325">
                                            <p:txEl>
                                              <p:pRg end="5" st="5"/>
                                            </p:txEl>
                                          </p:spTgt>
                                        </p:tgtEl>
                                        <p:attrNameLst>
                                          <p:attrName>style.visibility</p:attrName>
                                        </p:attrNameLst>
                                      </p:cBhvr>
                                      <p:to>
                                        <p:strVal val="visible"/>
                                      </p:to>
                                    </p:set>
                                    <p:animEffect filter="fade" transition="in">
                                      <p:cBhvr>
                                        <p:cTn dur="500"/>
                                        <p:tgtEl>
                                          <p:spTgt spid="325">
                                            <p:txEl>
                                              <p:pRg end="5" st="5"/>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325">
                                            <p:txEl>
                                              <p:pRg end="6" st="6"/>
                                            </p:txEl>
                                          </p:spTgt>
                                        </p:tgtEl>
                                        <p:attrNameLst>
                                          <p:attrName>style.visibility</p:attrName>
                                        </p:attrNameLst>
                                      </p:cBhvr>
                                      <p:to>
                                        <p:strVal val="visible"/>
                                      </p:to>
                                    </p:set>
                                    <p:animEffect filter="fade" transition="in">
                                      <p:cBhvr>
                                        <p:cTn dur="500"/>
                                        <p:tgtEl>
                                          <p:spTgt spid="325">
                                            <p:txEl>
                                              <p:pRg end="6" st="6"/>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325">
                                            <p:txEl>
                                              <p:pRg end="7" st="7"/>
                                            </p:txEl>
                                          </p:spTgt>
                                        </p:tgtEl>
                                        <p:attrNameLst>
                                          <p:attrName>style.visibility</p:attrName>
                                        </p:attrNameLst>
                                      </p:cBhvr>
                                      <p:to>
                                        <p:strVal val="visible"/>
                                      </p:to>
                                    </p:set>
                                    <p:animEffect filter="fade" transition="in">
                                      <p:cBhvr>
                                        <p:cTn dur="500"/>
                                        <p:tgtEl>
                                          <p:spTgt spid="325">
                                            <p:txEl>
                                              <p:pRg end="7" st="7"/>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325">
                                            <p:txEl>
                                              <p:pRg end="8" st="8"/>
                                            </p:txEl>
                                          </p:spTgt>
                                        </p:tgtEl>
                                        <p:attrNameLst>
                                          <p:attrName>style.visibility</p:attrName>
                                        </p:attrNameLst>
                                      </p:cBhvr>
                                      <p:to>
                                        <p:strVal val="visible"/>
                                      </p:to>
                                    </p:set>
                                    <p:animEffect filter="fade" transition="in">
                                      <p:cBhvr>
                                        <p:cTn dur="500"/>
                                        <p:tgtEl>
                                          <p:spTgt spid="325">
                                            <p:txEl>
                                              <p:pRg end="8" st="8"/>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childTnLst>
                          </p:cTn>
                        </p:par>
                        <p:par>
                          <p:cTn fill="hold">
                            <p:stCondLst>
                              <p:cond delay="6750"/>
                            </p:stCondLst>
                            <p:childTnLst>
                              <p:par>
                                <p:cTn fill="hold" nodeType="afterEffect" presetClass="entr" presetID="2" presetSubtype="4">
                                  <p:stCondLst>
                                    <p:cond delay="0"/>
                                  </p:stCondLst>
                                  <p:childTnLst>
                                    <p:set>
                                      <p:cBhvr>
                                        <p:cTn dur="1" fill="hold">
                                          <p:stCondLst>
                                            <p:cond delay="0"/>
                                          </p:stCondLst>
                                        </p:cTn>
                                        <p:tgtEl>
                                          <p:spTgt spid="327"/>
                                        </p:tgtEl>
                                        <p:attrNameLst>
                                          <p:attrName>style.visibility</p:attrName>
                                        </p:attrNameLst>
                                      </p:cBhvr>
                                      <p:to>
                                        <p:strVal val="visible"/>
                                      </p:to>
                                    </p:set>
                                    <p:anim calcmode="lin" valueType="num">
                                      <p:cBhvr additive="base">
                                        <p:cTn dur="500"/>
                                        <p:tgtEl>
                                          <p:spTgt spid="327"/>
                                        </p:tgtEl>
                                        <p:attrNameLst>
                                          <p:attrName>ppt_y</p:attrName>
                                        </p:attrNameLst>
                                      </p:cBhvr>
                                      <p:tavLst>
                                        <p:tav fmla="" tm="0">
                                          <p:val>
                                            <p:strVal val="#ppt_y+1"/>
                                          </p:val>
                                        </p:tav>
                                        <p:tav fmla="" tm="100000">
                                          <p:val>
                                            <p:strVal val="#ppt_y"/>
                                          </p:val>
                                        </p:tav>
                                      </p:tavLst>
                                    </p:anim>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328">
                                            <p:txEl>
                                              <p:pRg end="0" st="0"/>
                                            </p:txEl>
                                          </p:spTgt>
                                        </p:tgtEl>
                                        <p:attrNameLst>
                                          <p:attrName>style.visibility</p:attrName>
                                        </p:attrNameLst>
                                      </p:cBhvr>
                                      <p:to>
                                        <p:strVal val="visible"/>
                                      </p:to>
                                    </p:set>
                                    <p:animEffect filter="fade" transition="in">
                                      <p:cBhvr>
                                        <p:cTn dur="500"/>
                                        <p:tgtEl>
                                          <p:spTgt spid="328">
                                            <p:txEl>
                                              <p:pRg end="0" st="0"/>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328">
                                            <p:txEl>
                                              <p:pRg end="1" st="1"/>
                                            </p:txEl>
                                          </p:spTgt>
                                        </p:tgtEl>
                                        <p:attrNameLst>
                                          <p:attrName>style.visibility</p:attrName>
                                        </p:attrNameLst>
                                      </p:cBhvr>
                                      <p:to>
                                        <p:strVal val="visible"/>
                                      </p:to>
                                    </p:set>
                                    <p:animEffect filter="fade" transition="in">
                                      <p:cBhvr>
                                        <p:cTn dur="500"/>
                                        <p:tgtEl>
                                          <p:spTgt spid="328">
                                            <p:txEl>
                                              <p:pRg end="1" st="1"/>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328">
                                            <p:txEl>
                                              <p:pRg end="2" st="2"/>
                                            </p:txEl>
                                          </p:spTgt>
                                        </p:tgtEl>
                                        <p:attrNameLst>
                                          <p:attrName>style.visibility</p:attrName>
                                        </p:attrNameLst>
                                      </p:cBhvr>
                                      <p:to>
                                        <p:strVal val="visible"/>
                                      </p:to>
                                    </p:set>
                                    <p:animEffect filter="fade" transition="in">
                                      <p:cBhvr>
                                        <p:cTn dur="500"/>
                                        <p:tgtEl>
                                          <p:spTgt spid="328">
                                            <p:txEl>
                                              <p:pRg end="2" st="2"/>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328">
                                            <p:txEl>
                                              <p:pRg end="3" st="3"/>
                                            </p:txEl>
                                          </p:spTgt>
                                        </p:tgtEl>
                                        <p:attrNameLst>
                                          <p:attrName>style.visibility</p:attrName>
                                        </p:attrNameLst>
                                      </p:cBhvr>
                                      <p:to>
                                        <p:strVal val="visible"/>
                                      </p:to>
                                    </p:set>
                                    <p:animEffect filter="fade" transition="in">
                                      <p:cBhvr>
                                        <p:cTn dur="500"/>
                                        <p:tgtEl>
                                          <p:spTgt spid="328">
                                            <p:txEl>
                                              <p:pRg end="3" st="3"/>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328">
                                            <p:txEl>
                                              <p:pRg end="4" st="4"/>
                                            </p:txEl>
                                          </p:spTgt>
                                        </p:tgtEl>
                                        <p:attrNameLst>
                                          <p:attrName>style.visibility</p:attrName>
                                        </p:attrNameLst>
                                      </p:cBhvr>
                                      <p:to>
                                        <p:strVal val="visible"/>
                                      </p:to>
                                    </p:set>
                                    <p:animEffect filter="fade" transition="in">
                                      <p:cBhvr>
                                        <p:cTn dur="500"/>
                                        <p:tgtEl>
                                          <p:spTgt spid="328">
                                            <p:txEl>
                                              <p:pRg end="4" st="4"/>
                                            </p:txEl>
                                          </p:spTgt>
                                        </p:tgtEl>
                                      </p:cBhvr>
                                    </p:animEffect>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328">
                                            <p:txEl>
                                              <p:pRg end="5" st="5"/>
                                            </p:txEl>
                                          </p:spTgt>
                                        </p:tgtEl>
                                        <p:attrNameLst>
                                          <p:attrName>style.visibility</p:attrName>
                                        </p:attrNameLst>
                                      </p:cBhvr>
                                      <p:to>
                                        <p:strVal val="visible"/>
                                      </p:to>
                                    </p:set>
                                    <p:animEffect filter="fade" transition="in">
                                      <p:cBhvr>
                                        <p:cTn dur="500"/>
                                        <p:tgtEl>
                                          <p:spTgt spid="328">
                                            <p:txEl>
                                              <p:pRg end="5" st="5"/>
                                            </p:txEl>
                                          </p:spTgt>
                                        </p:tgtEl>
                                      </p:cBhvr>
                                    </p:animEffect>
                                  </p:childTnLst>
                                </p:cTn>
                              </p:par>
                            </p:childTnLst>
                          </p:cTn>
                        </p:par>
                        <p:par>
                          <p:cTn fill="hold">
                            <p:stCondLst>
                              <p:cond delay="10250"/>
                            </p:stCondLst>
                            <p:childTnLst>
                              <p:par>
                                <p:cTn fill="hold" nodeType="afterEffect" presetClass="entr" presetID="10" presetSubtype="0">
                                  <p:stCondLst>
                                    <p:cond delay="0"/>
                                  </p:stCondLst>
                                  <p:childTnLst>
                                    <p:set>
                                      <p:cBhvr>
                                        <p:cTn dur="1" fill="hold">
                                          <p:stCondLst>
                                            <p:cond delay="0"/>
                                          </p:stCondLst>
                                        </p:cTn>
                                        <p:tgtEl>
                                          <p:spTgt spid="328">
                                            <p:txEl>
                                              <p:pRg end="6" st="6"/>
                                            </p:txEl>
                                          </p:spTgt>
                                        </p:tgtEl>
                                        <p:attrNameLst>
                                          <p:attrName>style.visibility</p:attrName>
                                        </p:attrNameLst>
                                      </p:cBhvr>
                                      <p:to>
                                        <p:strVal val="visible"/>
                                      </p:to>
                                    </p:set>
                                    <p:animEffect filter="fade" transition="in">
                                      <p:cBhvr>
                                        <p:cTn dur="500"/>
                                        <p:tgtEl>
                                          <p:spTgt spid="328">
                                            <p:txEl>
                                              <p:pRg end="6" st="6"/>
                                            </p:txEl>
                                          </p:spTgt>
                                        </p:tgtEl>
                                      </p:cBhvr>
                                    </p:animEffect>
                                  </p:childTnLst>
                                </p:cTn>
                              </p:par>
                            </p:childTnLst>
                          </p:cTn>
                        </p:par>
                        <p:par>
                          <p:cTn fill="hold">
                            <p:stCondLst>
                              <p:cond delay="10750"/>
                            </p:stCondLst>
                            <p:childTnLst>
                              <p:par>
                                <p:cTn fill="hold" nodeType="afterEffect" presetClass="entr" presetID="10" presetSubtype="0">
                                  <p:stCondLst>
                                    <p:cond delay="0"/>
                                  </p:stCondLst>
                                  <p:childTnLst>
                                    <p:set>
                                      <p:cBhvr>
                                        <p:cTn dur="1" fill="hold">
                                          <p:stCondLst>
                                            <p:cond delay="0"/>
                                          </p:stCondLst>
                                        </p:cTn>
                                        <p:tgtEl>
                                          <p:spTgt spid="328">
                                            <p:txEl>
                                              <p:pRg end="7" st="7"/>
                                            </p:txEl>
                                          </p:spTgt>
                                        </p:tgtEl>
                                        <p:attrNameLst>
                                          <p:attrName>style.visibility</p:attrName>
                                        </p:attrNameLst>
                                      </p:cBhvr>
                                      <p:to>
                                        <p:strVal val="visible"/>
                                      </p:to>
                                    </p:set>
                                    <p:animEffect filter="fade" transition="in">
                                      <p:cBhvr>
                                        <p:cTn dur="500"/>
                                        <p:tgtEl>
                                          <p:spTgt spid="328">
                                            <p:txEl>
                                              <p:pRg end="7" st="7"/>
                                            </p:txEl>
                                          </p:spTgt>
                                        </p:tgtEl>
                                      </p:cBhvr>
                                    </p:animEffect>
                                  </p:childTnLst>
                                </p:cTn>
                              </p:par>
                            </p:childTnLst>
                          </p:cTn>
                        </p:par>
                        <p:par>
                          <p:cTn fill="hold">
                            <p:stCondLst>
                              <p:cond delay="11250"/>
                            </p:stCondLst>
                            <p:childTnLst>
                              <p:par>
                                <p:cTn fill="hold" nodeType="afterEffect" presetClass="entr" presetID="10" presetSubtype="0">
                                  <p:stCondLst>
                                    <p:cond delay="0"/>
                                  </p:stCondLst>
                                  <p:childTnLst>
                                    <p:set>
                                      <p:cBhvr>
                                        <p:cTn dur="1" fill="hold">
                                          <p:stCondLst>
                                            <p:cond delay="0"/>
                                          </p:stCondLst>
                                        </p:cTn>
                                        <p:tgtEl>
                                          <p:spTgt spid="328">
                                            <p:txEl>
                                              <p:pRg end="8" st="8"/>
                                            </p:txEl>
                                          </p:spTgt>
                                        </p:tgtEl>
                                        <p:attrNameLst>
                                          <p:attrName>style.visibility</p:attrName>
                                        </p:attrNameLst>
                                      </p:cBhvr>
                                      <p:to>
                                        <p:strVal val="visible"/>
                                      </p:to>
                                    </p:set>
                                    <p:animEffect filter="fade" transition="in">
                                      <p:cBhvr>
                                        <p:cTn dur="500"/>
                                        <p:tgtEl>
                                          <p:spTgt spid="32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bile 1">
  <p:cSld name="Mobile 1">
    <p:spTree>
      <p:nvGrpSpPr>
        <p:cNvPr id="329" name="Shape 329"/>
        <p:cNvGrpSpPr/>
        <p:nvPr/>
      </p:nvGrpSpPr>
      <p:grpSpPr>
        <a:xfrm>
          <a:off x="0" y="0"/>
          <a:ext cx="0" cy="0"/>
          <a:chOff x="0" y="0"/>
          <a:chExt cx="0" cy="0"/>
        </a:xfrm>
      </p:grpSpPr>
      <p:sp>
        <p:nvSpPr>
          <p:cNvPr id="330" name="Google Shape;330;p10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1" name="Google Shape;331;p10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32" name="Google Shape;332;p102"/>
          <p:cNvSpPr txBox="1"/>
          <p:nvPr>
            <p:ph type="title"/>
          </p:nvPr>
        </p:nvSpPr>
        <p:spPr>
          <a:xfrm>
            <a:off x="6211639" y="1795311"/>
            <a:ext cx="11263564" cy="3662954"/>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8000"/>
              <a:buFont typeface="Roboto"/>
              <a:buNone/>
              <a:defRPr b="1" sz="8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3" name="Google Shape;333;p102"/>
          <p:cNvSpPr txBox="1"/>
          <p:nvPr>
            <p:ph idx="1" type="body"/>
          </p:nvPr>
        </p:nvSpPr>
        <p:spPr>
          <a:xfrm>
            <a:off x="6211638" y="5683347"/>
            <a:ext cx="11263563" cy="3318791"/>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grpSp>
        <p:nvGrpSpPr>
          <p:cNvPr id="334" name="Google Shape;334;p102"/>
          <p:cNvGrpSpPr/>
          <p:nvPr/>
        </p:nvGrpSpPr>
        <p:grpSpPr>
          <a:xfrm>
            <a:off x="1819198" y="1063076"/>
            <a:ext cx="3868615" cy="8159261"/>
            <a:chOff x="5345723" y="1420837"/>
            <a:chExt cx="3868615" cy="8159261"/>
          </a:xfrm>
        </p:grpSpPr>
        <p:sp>
          <p:nvSpPr>
            <p:cNvPr id="335" name="Google Shape;335;p102"/>
            <p:cNvSpPr/>
            <p:nvPr/>
          </p:nvSpPr>
          <p:spPr>
            <a:xfrm>
              <a:off x="5345723" y="1420837"/>
              <a:ext cx="3868615" cy="8159261"/>
            </a:xfrm>
            <a:prstGeom prst="roundRect">
              <a:avLst>
                <a:gd fmla="val 13394" name="adj"/>
              </a:avLst>
            </a:prstGeom>
            <a:solidFill>
              <a:srgbClr val="191A1C"/>
            </a:solidFill>
            <a:ln cap="flat" cmpd="sng" w="2857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grpSp>
          <p:nvGrpSpPr>
            <p:cNvPr id="336" name="Google Shape;336;p102"/>
            <p:cNvGrpSpPr/>
            <p:nvPr/>
          </p:nvGrpSpPr>
          <p:grpSpPr>
            <a:xfrm>
              <a:off x="6862636" y="2064782"/>
              <a:ext cx="834788" cy="95103"/>
              <a:chOff x="6770728" y="2064782"/>
              <a:chExt cx="834788" cy="95103"/>
            </a:xfrm>
          </p:grpSpPr>
          <p:sp>
            <p:nvSpPr>
              <p:cNvPr id="337" name="Google Shape;337;p102"/>
              <p:cNvSpPr/>
              <p:nvPr/>
            </p:nvSpPr>
            <p:spPr>
              <a:xfrm>
                <a:off x="6770728" y="2064782"/>
                <a:ext cx="95103" cy="95103"/>
              </a:xfrm>
              <a:prstGeom prst="ellipse">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338" name="Google Shape;338;p102"/>
              <p:cNvSpPr/>
              <p:nvPr/>
            </p:nvSpPr>
            <p:spPr>
              <a:xfrm flipH="1" rot="10800000">
                <a:off x="6960746" y="2071989"/>
                <a:ext cx="644770" cy="81083"/>
              </a:xfrm>
              <a:prstGeom prst="roundRect">
                <a:avLst>
                  <a:gd fmla="val 50000" name="adj"/>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grpSp>
        <p:sp>
          <p:nvSpPr>
            <p:cNvPr id="339" name="Google Shape;339;p102"/>
            <p:cNvSpPr/>
            <p:nvPr/>
          </p:nvSpPr>
          <p:spPr>
            <a:xfrm>
              <a:off x="7213429" y="1743884"/>
              <a:ext cx="133203" cy="133203"/>
            </a:xfrm>
            <a:prstGeom prst="ellipse">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340" name="Google Shape;340;p102"/>
            <p:cNvSpPr/>
            <p:nvPr/>
          </p:nvSpPr>
          <p:spPr>
            <a:xfrm>
              <a:off x="6934360" y="8668559"/>
              <a:ext cx="691341" cy="691341"/>
            </a:xfrm>
            <a:prstGeom prst="ellipse">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341" name="Google Shape;341;p102"/>
            <p:cNvSpPr/>
            <p:nvPr/>
          </p:nvSpPr>
          <p:spPr>
            <a:xfrm>
              <a:off x="5616330" y="2528239"/>
              <a:ext cx="3327400" cy="5920122"/>
            </a:xfrm>
            <a:prstGeom prst="roundRect">
              <a:avLst>
                <a:gd fmla="val 14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grpSp>
      <p:sp>
        <p:nvSpPr>
          <p:cNvPr id="342" name="Google Shape;342;p102"/>
          <p:cNvSpPr/>
          <p:nvPr>
            <p:ph idx="2" type="pic"/>
          </p:nvPr>
        </p:nvSpPr>
        <p:spPr>
          <a:xfrm>
            <a:off x="2134812" y="2215736"/>
            <a:ext cx="3237386" cy="5850826"/>
          </a:xfrm>
          <a:prstGeom prst="rect">
            <a:avLst/>
          </a:prstGeom>
          <a:solidFill>
            <a:srgbClr val="191A1C"/>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334"/>
                                        </p:tgtEl>
                                        <p:attrNameLst>
                                          <p:attrName>style.visibility</p:attrName>
                                        </p:attrNameLst>
                                      </p:cBhvr>
                                      <p:to>
                                        <p:strVal val="visible"/>
                                      </p:to>
                                    </p:set>
                                    <p:anim calcmode="lin" valueType="num">
                                      <p:cBhvr additive="base">
                                        <p:cTn dur="750"/>
                                        <p:tgtEl>
                                          <p:spTgt spid="33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342"/>
                                        </p:tgtEl>
                                        <p:attrNameLst>
                                          <p:attrName>style.visibility</p:attrName>
                                        </p:attrNameLst>
                                      </p:cBhvr>
                                      <p:to>
                                        <p:strVal val="visible"/>
                                      </p:to>
                                    </p:set>
                                    <p:anim calcmode="lin" valueType="num">
                                      <p:cBhvr additive="base">
                                        <p:cTn dur="750"/>
                                        <p:tgtEl>
                                          <p:spTgt spid="342"/>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4">
                                  <p:stCondLst>
                                    <p:cond delay="0"/>
                                  </p:stCondLst>
                                  <p:childTnLst>
                                    <p:set>
                                      <p:cBhvr>
                                        <p:cTn dur="1" fill="hold">
                                          <p:stCondLst>
                                            <p:cond delay="0"/>
                                          </p:stCondLst>
                                        </p:cTn>
                                        <p:tgtEl>
                                          <p:spTgt spid="332"/>
                                        </p:tgtEl>
                                        <p:attrNameLst>
                                          <p:attrName>style.visibility</p:attrName>
                                        </p:attrNameLst>
                                      </p:cBhvr>
                                      <p:to>
                                        <p:strVal val="visible"/>
                                      </p:to>
                                    </p:set>
                                    <p:anim calcmode="lin" valueType="num">
                                      <p:cBhvr additive="base">
                                        <p:cTn dur="750"/>
                                        <p:tgtEl>
                                          <p:spTgt spid="332"/>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33">
                                            <p:txEl>
                                              <p:pRg end="0" st="0"/>
                                            </p:txEl>
                                          </p:spTgt>
                                        </p:tgtEl>
                                        <p:attrNameLst>
                                          <p:attrName>style.visibility</p:attrName>
                                        </p:attrNameLst>
                                      </p:cBhvr>
                                      <p:to>
                                        <p:strVal val="visible"/>
                                      </p:to>
                                    </p:set>
                                    <p:animEffect filter="fade" transition="in">
                                      <p:cBhvr>
                                        <p:cTn dur="500"/>
                                        <p:tgtEl>
                                          <p:spTgt spid="333">
                                            <p:txEl>
                                              <p:pRg end="0" st="0"/>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33">
                                            <p:txEl>
                                              <p:pRg end="1" st="1"/>
                                            </p:txEl>
                                          </p:spTgt>
                                        </p:tgtEl>
                                        <p:attrNameLst>
                                          <p:attrName>style.visibility</p:attrName>
                                        </p:attrNameLst>
                                      </p:cBhvr>
                                      <p:to>
                                        <p:strVal val="visible"/>
                                      </p:to>
                                    </p:set>
                                    <p:animEffect filter="fade" transition="in">
                                      <p:cBhvr>
                                        <p:cTn dur="500"/>
                                        <p:tgtEl>
                                          <p:spTgt spid="333">
                                            <p:txEl>
                                              <p:pRg end="1" st="1"/>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33">
                                            <p:txEl>
                                              <p:pRg end="2" st="2"/>
                                            </p:txEl>
                                          </p:spTgt>
                                        </p:tgtEl>
                                        <p:attrNameLst>
                                          <p:attrName>style.visibility</p:attrName>
                                        </p:attrNameLst>
                                      </p:cBhvr>
                                      <p:to>
                                        <p:strVal val="visible"/>
                                      </p:to>
                                    </p:set>
                                    <p:animEffect filter="fade" transition="in">
                                      <p:cBhvr>
                                        <p:cTn dur="500"/>
                                        <p:tgtEl>
                                          <p:spTgt spid="333">
                                            <p:txEl>
                                              <p:pRg end="2" st="2"/>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33">
                                            <p:txEl>
                                              <p:pRg end="3" st="3"/>
                                            </p:txEl>
                                          </p:spTgt>
                                        </p:tgtEl>
                                        <p:attrNameLst>
                                          <p:attrName>style.visibility</p:attrName>
                                        </p:attrNameLst>
                                      </p:cBhvr>
                                      <p:to>
                                        <p:strVal val="visible"/>
                                      </p:to>
                                    </p:set>
                                    <p:animEffect filter="fade" transition="in">
                                      <p:cBhvr>
                                        <p:cTn dur="500"/>
                                        <p:tgtEl>
                                          <p:spTgt spid="333">
                                            <p:txEl>
                                              <p:pRg end="3" st="3"/>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33">
                                            <p:txEl>
                                              <p:pRg end="4" st="4"/>
                                            </p:txEl>
                                          </p:spTgt>
                                        </p:tgtEl>
                                        <p:attrNameLst>
                                          <p:attrName>style.visibility</p:attrName>
                                        </p:attrNameLst>
                                      </p:cBhvr>
                                      <p:to>
                                        <p:strVal val="visible"/>
                                      </p:to>
                                    </p:set>
                                    <p:animEffect filter="fade" transition="in">
                                      <p:cBhvr>
                                        <p:cTn dur="500"/>
                                        <p:tgtEl>
                                          <p:spTgt spid="333">
                                            <p:txEl>
                                              <p:pRg end="4" st="4"/>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33">
                                            <p:txEl>
                                              <p:pRg end="5" st="5"/>
                                            </p:txEl>
                                          </p:spTgt>
                                        </p:tgtEl>
                                        <p:attrNameLst>
                                          <p:attrName>style.visibility</p:attrName>
                                        </p:attrNameLst>
                                      </p:cBhvr>
                                      <p:to>
                                        <p:strVal val="visible"/>
                                      </p:to>
                                    </p:set>
                                    <p:animEffect filter="fade" transition="in">
                                      <p:cBhvr>
                                        <p:cTn dur="500"/>
                                        <p:tgtEl>
                                          <p:spTgt spid="333">
                                            <p:txEl>
                                              <p:pRg end="5" st="5"/>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333">
                                            <p:txEl>
                                              <p:pRg end="6" st="6"/>
                                            </p:txEl>
                                          </p:spTgt>
                                        </p:tgtEl>
                                        <p:attrNameLst>
                                          <p:attrName>style.visibility</p:attrName>
                                        </p:attrNameLst>
                                      </p:cBhvr>
                                      <p:to>
                                        <p:strVal val="visible"/>
                                      </p:to>
                                    </p:set>
                                    <p:animEffect filter="fade" transition="in">
                                      <p:cBhvr>
                                        <p:cTn dur="500"/>
                                        <p:tgtEl>
                                          <p:spTgt spid="333">
                                            <p:txEl>
                                              <p:pRg end="6" st="6"/>
                                            </p:txEl>
                                          </p:spTgt>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333">
                                            <p:txEl>
                                              <p:pRg end="7" st="7"/>
                                            </p:txEl>
                                          </p:spTgt>
                                        </p:tgtEl>
                                        <p:attrNameLst>
                                          <p:attrName>style.visibility</p:attrName>
                                        </p:attrNameLst>
                                      </p:cBhvr>
                                      <p:to>
                                        <p:strVal val="visible"/>
                                      </p:to>
                                    </p:set>
                                    <p:animEffect filter="fade" transition="in">
                                      <p:cBhvr>
                                        <p:cTn dur="500"/>
                                        <p:tgtEl>
                                          <p:spTgt spid="333">
                                            <p:txEl>
                                              <p:pRg end="7" st="7"/>
                                            </p:txEl>
                                          </p:spTgt>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333">
                                            <p:txEl>
                                              <p:pRg end="8" st="8"/>
                                            </p:txEl>
                                          </p:spTgt>
                                        </p:tgtEl>
                                        <p:attrNameLst>
                                          <p:attrName>style.visibility</p:attrName>
                                        </p:attrNameLst>
                                      </p:cBhvr>
                                      <p:to>
                                        <p:strVal val="visible"/>
                                      </p:to>
                                    </p:set>
                                    <p:animEffect filter="fade" transition="in">
                                      <p:cBhvr>
                                        <p:cTn dur="500"/>
                                        <p:tgtEl>
                                          <p:spTgt spid="33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s">
  <p:cSld name="2 Columns">
    <p:spTree>
      <p:nvGrpSpPr>
        <p:cNvPr id="343" name="Shape 343"/>
        <p:cNvGrpSpPr/>
        <p:nvPr/>
      </p:nvGrpSpPr>
      <p:grpSpPr>
        <a:xfrm>
          <a:off x="0" y="0"/>
          <a:ext cx="0" cy="0"/>
          <a:chOff x="0" y="0"/>
          <a:chExt cx="0" cy="0"/>
        </a:xfrm>
      </p:grpSpPr>
      <p:cxnSp>
        <p:nvCxnSpPr>
          <p:cNvPr id="344" name="Google Shape;344;p103"/>
          <p:cNvCxnSpPr/>
          <p:nvPr/>
        </p:nvCxnSpPr>
        <p:spPr>
          <a:xfrm>
            <a:off x="5196113" y="0"/>
            <a:ext cx="0" cy="10285413"/>
          </a:xfrm>
          <a:prstGeom prst="straightConnector1">
            <a:avLst/>
          </a:prstGeom>
          <a:noFill/>
          <a:ln cap="flat" cmpd="sng" w="12700">
            <a:solidFill>
              <a:schemeClr val="accent1"/>
            </a:solidFill>
            <a:prstDash val="solid"/>
            <a:miter lim="800000"/>
            <a:headEnd len="sm" w="sm" type="none"/>
            <a:tailEnd len="sm" w="sm" type="none"/>
          </a:ln>
        </p:spPr>
      </p:cxnSp>
      <p:sp>
        <p:nvSpPr>
          <p:cNvPr id="345" name="Google Shape;345;p10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10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47" name="Google Shape;347;p103"/>
          <p:cNvSpPr txBox="1"/>
          <p:nvPr>
            <p:ph type="title"/>
          </p:nvPr>
        </p:nvSpPr>
        <p:spPr>
          <a:xfrm>
            <a:off x="537026" y="3720437"/>
            <a:ext cx="9347198" cy="2844539"/>
          </a:xfrm>
          <a:prstGeom prst="rect">
            <a:avLst/>
          </a:prstGeom>
          <a:solidFill>
            <a:schemeClr val="dk1"/>
          </a:solid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8" name="Google Shape;348;p103"/>
          <p:cNvSpPr txBox="1"/>
          <p:nvPr>
            <p:ph idx="1" type="body"/>
          </p:nvPr>
        </p:nvSpPr>
        <p:spPr>
          <a:xfrm>
            <a:off x="10130971" y="2675278"/>
            <a:ext cx="7261324"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49" name="Google Shape;349;p103"/>
          <p:cNvSpPr txBox="1"/>
          <p:nvPr>
            <p:ph idx="2" type="body"/>
          </p:nvPr>
        </p:nvSpPr>
        <p:spPr>
          <a:xfrm>
            <a:off x="10130971" y="3197798"/>
            <a:ext cx="7261323" cy="1664491"/>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50" name="Google Shape;350;p103"/>
          <p:cNvSpPr txBox="1"/>
          <p:nvPr>
            <p:ph idx="3" type="body"/>
          </p:nvPr>
        </p:nvSpPr>
        <p:spPr>
          <a:xfrm>
            <a:off x="10130971" y="5225146"/>
            <a:ext cx="7261324"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51" name="Google Shape;351;p103"/>
          <p:cNvSpPr txBox="1"/>
          <p:nvPr>
            <p:ph idx="4" type="body"/>
          </p:nvPr>
        </p:nvSpPr>
        <p:spPr>
          <a:xfrm>
            <a:off x="10130971" y="5747666"/>
            <a:ext cx="7261323" cy="1664491"/>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347"/>
                                        </p:tgtEl>
                                        <p:attrNameLst>
                                          <p:attrName>style.visibility</p:attrName>
                                        </p:attrNameLst>
                                      </p:cBhvr>
                                      <p:to>
                                        <p:strVal val="visible"/>
                                      </p:to>
                                    </p:set>
                                    <p:anim calcmode="lin" valueType="num">
                                      <p:cBhvr additive="base">
                                        <p:cTn dur="750"/>
                                        <p:tgtEl>
                                          <p:spTgt spid="347"/>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348">
                                            <p:txEl>
                                              <p:pRg end="0" st="0"/>
                                            </p:txEl>
                                          </p:spTgt>
                                        </p:tgtEl>
                                        <p:attrNameLst>
                                          <p:attrName>style.visibility</p:attrName>
                                        </p:attrNameLst>
                                      </p:cBhvr>
                                      <p:to>
                                        <p:strVal val="visible"/>
                                      </p:to>
                                    </p:set>
                                    <p:anim calcmode="lin" valueType="num">
                                      <p:cBhvr additive="base">
                                        <p:cTn dur="750"/>
                                        <p:tgtEl>
                                          <p:spTgt spid="34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348">
                                            <p:txEl>
                                              <p:pRg end="1" st="1"/>
                                            </p:txEl>
                                          </p:spTgt>
                                        </p:tgtEl>
                                        <p:attrNameLst>
                                          <p:attrName>style.visibility</p:attrName>
                                        </p:attrNameLst>
                                      </p:cBhvr>
                                      <p:to>
                                        <p:strVal val="visible"/>
                                      </p:to>
                                    </p:set>
                                    <p:anim calcmode="lin" valueType="num">
                                      <p:cBhvr additive="base">
                                        <p:cTn dur="750"/>
                                        <p:tgtEl>
                                          <p:spTgt spid="34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2">
                                  <p:stCondLst>
                                    <p:cond delay="0"/>
                                  </p:stCondLst>
                                  <p:childTnLst>
                                    <p:set>
                                      <p:cBhvr>
                                        <p:cTn dur="1" fill="hold">
                                          <p:stCondLst>
                                            <p:cond delay="0"/>
                                          </p:stCondLst>
                                        </p:cTn>
                                        <p:tgtEl>
                                          <p:spTgt spid="348">
                                            <p:txEl>
                                              <p:pRg end="2" st="2"/>
                                            </p:txEl>
                                          </p:spTgt>
                                        </p:tgtEl>
                                        <p:attrNameLst>
                                          <p:attrName>style.visibility</p:attrName>
                                        </p:attrNameLst>
                                      </p:cBhvr>
                                      <p:to>
                                        <p:strVal val="visible"/>
                                      </p:to>
                                    </p:set>
                                    <p:anim calcmode="lin" valueType="num">
                                      <p:cBhvr additive="base">
                                        <p:cTn dur="750"/>
                                        <p:tgtEl>
                                          <p:spTgt spid="34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2">
                                  <p:stCondLst>
                                    <p:cond delay="0"/>
                                  </p:stCondLst>
                                  <p:childTnLst>
                                    <p:set>
                                      <p:cBhvr>
                                        <p:cTn dur="1" fill="hold">
                                          <p:stCondLst>
                                            <p:cond delay="0"/>
                                          </p:stCondLst>
                                        </p:cTn>
                                        <p:tgtEl>
                                          <p:spTgt spid="348">
                                            <p:txEl>
                                              <p:pRg end="3" st="3"/>
                                            </p:txEl>
                                          </p:spTgt>
                                        </p:tgtEl>
                                        <p:attrNameLst>
                                          <p:attrName>style.visibility</p:attrName>
                                        </p:attrNameLst>
                                      </p:cBhvr>
                                      <p:to>
                                        <p:strVal val="visible"/>
                                      </p:to>
                                    </p:set>
                                    <p:anim calcmode="lin" valueType="num">
                                      <p:cBhvr additive="base">
                                        <p:cTn dur="750"/>
                                        <p:tgtEl>
                                          <p:spTgt spid="34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348">
                                            <p:txEl>
                                              <p:pRg end="4" st="4"/>
                                            </p:txEl>
                                          </p:spTgt>
                                        </p:tgtEl>
                                        <p:attrNameLst>
                                          <p:attrName>style.visibility</p:attrName>
                                        </p:attrNameLst>
                                      </p:cBhvr>
                                      <p:to>
                                        <p:strVal val="visible"/>
                                      </p:to>
                                    </p:set>
                                    <p:anim calcmode="lin" valueType="num">
                                      <p:cBhvr additive="base">
                                        <p:cTn dur="750"/>
                                        <p:tgtEl>
                                          <p:spTgt spid="34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2">
                                  <p:stCondLst>
                                    <p:cond delay="0"/>
                                  </p:stCondLst>
                                  <p:childTnLst>
                                    <p:set>
                                      <p:cBhvr>
                                        <p:cTn dur="1" fill="hold">
                                          <p:stCondLst>
                                            <p:cond delay="0"/>
                                          </p:stCondLst>
                                        </p:cTn>
                                        <p:tgtEl>
                                          <p:spTgt spid="348">
                                            <p:txEl>
                                              <p:pRg end="5" st="5"/>
                                            </p:txEl>
                                          </p:spTgt>
                                        </p:tgtEl>
                                        <p:attrNameLst>
                                          <p:attrName>style.visibility</p:attrName>
                                        </p:attrNameLst>
                                      </p:cBhvr>
                                      <p:to>
                                        <p:strVal val="visible"/>
                                      </p:to>
                                    </p:set>
                                    <p:anim calcmode="lin" valueType="num">
                                      <p:cBhvr additive="base">
                                        <p:cTn dur="750"/>
                                        <p:tgtEl>
                                          <p:spTgt spid="34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2" presetSubtype="2">
                                  <p:stCondLst>
                                    <p:cond delay="0"/>
                                  </p:stCondLst>
                                  <p:childTnLst>
                                    <p:set>
                                      <p:cBhvr>
                                        <p:cTn dur="1" fill="hold">
                                          <p:stCondLst>
                                            <p:cond delay="0"/>
                                          </p:stCondLst>
                                        </p:cTn>
                                        <p:tgtEl>
                                          <p:spTgt spid="348">
                                            <p:txEl>
                                              <p:pRg end="6" st="6"/>
                                            </p:txEl>
                                          </p:spTgt>
                                        </p:tgtEl>
                                        <p:attrNameLst>
                                          <p:attrName>style.visibility</p:attrName>
                                        </p:attrNameLst>
                                      </p:cBhvr>
                                      <p:to>
                                        <p:strVal val="visible"/>
                                      </p:to>
                                    </p:set>
                                    <p:anim calcmode="lin" valueType="num">
                                      <p:cBhvr additive="base">
                                        <p:cTn dur="750"/>
                                        <p:tgtEl>
                                          <p:spTgt spid="34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500"/>
                            </p:stCondLst>
                            <p:childTnLst>
                              <p:par>
                                <p:cTn fill="hold" nodeType="afterEffect" presetClass="entr" presetID="2" presetSubtype="2">
                                  <p:stCondLst>
                                    <p:cond delay="0"/>
                                  </p:stCondLst>
                                  <p:childTnLst>
                                    <p:set>
                                      <p:cBhvr>
                                        <p:cTn dur="1" fill="hold">
                                          <p:stCondLst>
                                            <p:cond delay="0"/>
                                          </p:stCondLst>
                                        </p:cTn>
                                        <p:tgtEl>
                                          <p:spTgt spid="348">
                                            <p:txEl>
                                              <p:pRg end="7" st="7"/>
                                            </p:txEl>
                                          </p:spTgt>
                                        </p:tgtEl>
                                        <p:attrNameLst>
                                          <p:attrName>style.visibility</p:attrName>
                                        </p:attrNameLst>
                                      </p:cBhvr>
                                      <p:to>
                                        <p:strVal val="visible"/>
                                      </p:to>
                                    </p:set>
                                    <p:anim calcmode="lin" valueType="num">
                                      <p:cBhvr additive="base">
                                        <p:cTn dur="750"/>
                                        <p:tgtEl>
                                          <p:spTgt spid="34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250"/>
                            </p:stCondLst>
                            <p:childTnLst>
                              <p:par>
                                <p:cTn fill="hold" nodeType="afterEffect" presetClass="entr" presetID="2" presetSubtype="2">
                                  <p:stCondLst>
                                    <p:cond delay="0"/>
                                  </p:stCondLst>
                                  <p:childTnLst>
                                    <p:set>
                                      <p:cBhvr>
                                        <p:cTn dur="1" fill="hold">
                                          <p:stCondLst>
                                            <p:cond delay="0"/>
                                          </p:stCondLst>
                                        </p:cTn>
                                        <p:tgtEl>
                                          <p:spTgt spid="348">
                                            <p:txEl>
                                              <p:pRg end="8" st="8"/>
                                            </p:txEl>
                                          </p:spTgt>
                                        </p:tgtEl>
                                        <p:attrNameLst>
                                          <p:attrName>style.visibility</p:attrName>
                                        </p:attrNameLst>
                                      </p:cBhvr>
                                      <p:to>
                                        <p:strVal val="visible"/>
                                      </p:to>
                                    </p:set>
                                    <p:anim calcmode="lin" valueType="num">
                                      <p:cBhvr additive="base">
                                        <p:cTn dur="750"/>
                                        <p:tgtEl>
                                          <p:spTgt spid="348">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349">
                                            <p:txEl>
                                              <p:pRg end="0" st="0"/>
                                            </p:txEl>
                                          </p:spTgt>
                                        </p:tgtEl>
                                        <p:attrNameLst>
                                          <p:attrName>style.visibility</p:attrName>
                                        </p:attrNameLst>
                                      </p:cBhvr>
                                      <p:to>
                                        <p:strVal val="visible"/>
                                      </p:to>
                                    </p:set>
                                    <p:animEffect filter="fade" transition="in">
                                      <p:cBhvr>
                                        <p:cTn dur="500"/>
                                        <p:tgtEl>
                                          <p:spTgt spid="349">
                                            <p:txEl>
                                              <p:pRg end="0" st="0"/>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349">
                                            <p:txEl>
                                              <p:pRg end="1" st="1"/>
                                            </p:txEl>
                                          </p:spTgt>
                                        </p:tgtEl>
                                        <p:attrNameLst>
                                          <p:attrName>style.visibility</p:attrName>
                                        </p:attrNameLst>
                                      </p:cBhvr>
                                      <p:to>
                                        <p:strVal val="visible"/>
                                      </p:to>
                                    </p:set>
                                    <p:animEffect filter="fade" transition="in">
                                      <p:cBhvr>
                                        <p:cTn dur="500"/>
                                        <p:tgtEl>
                                          <p:spTgt spid="349">
                                            <p:txEl>
                                              <p:pRg end="1" st="1"/>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349">
                                            <p:txEl>
                                              <p:pRg end="2" st="2"/>
                                            </p:txEl>
                                          </p:spTgt>
                                        </p:tgtEl>
                                        <p:attrNameLst>
                                          <p:attrName>style.visibility</p:attrName>
                                        </p:attrNameLst>
                                      </p:cBhvr>
                                      <p:to>
                                        <p:strVal val="visible"/>
                                      </p:to>
                                    </p:set>
                                    <p:animEffect filter="fade" transition="in">
                                      <p:cBhvr>
                                        <p:cTn dur="500"/>
                                        <p:tgtEl>
                                          <p:spTgt spid="349">
                                            <p:txEl>
                                              <p:pRg end="2" st="2"/>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349">
                                            <p:txEl>
                                              <p:pRg end="3" st="3"/>
                                            </p:txEl>
                                          </p:spTgt>
                                        </p:tgtEl>
                                        <p:attrNameLst>
                                          <p:attrName>style.visibility</p:attrName>
                                        </p:attrNameLst>
                                      </p:cBhvr>
                                      <p:to>
                                        <p:strVal val="visible"/>
                                      </p:to>
                                    </p:set>
                                    <p:animEffect filter="fade" transition="in">
                                      <p:cBhvr>
                                        <p:cTn dur="500"/>
                                        <p:tgtEl>
                                          <p:spTgt spid="349">
                                            <p:txEl>
                                              <p:pRg end="3" st="3"/>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349">
                                            <p:txEl>
                                              <p:pRg end="4" st="4"/>
                                            </p:txEl>
                                          </p:spTgt>
                                        </p:tgtEl>
                                        <p:attrNameLst>
                                          <p:attrName>style.visibility</p:attrName>
                                        </p:attrNameLst>
                                      </p:cBhvr>
                                      <p:to>
                                        <p:strVal val="visible"/>
                                      </p:to>
                                    </p:set>
                                    <p:animEffect filter="fade" transition="in">
                                      <p:cBhvr>
                                        <p:cTn dur="500"/>
                                        <p:tgtEl>
                                          <p:spTgt spid="349">
                                            <p:txEl>
                                              <p:pRg end="4" st="4"/>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349">
                                            <p:txEl>
                                              <p:pRg end="5" st="5"/>
                                            </p:txEl>
                                          </p:spTgt>
                                        </p:tgtEl>
                                        <p:attrNameLst>
                                          <p:attrName>style.visibility</p:attrName>
                                        </p:attrNameLst>
                                      </p:cBhvr>
                                      <p:to>
                                        <p:strVal val="visible"/>
                                      </p:to>
                                    </p:set>
                                    <p:animEffect filter="fade" transition="in">
                                      <p:cBhvr>
                                        <p:cTn dur="500"/>
                                        <p:tgtEl>
                                          <p:spTgt spid="349">
                                            <p:txEl>
                                              <p:pRg end="5" st="5"/>
                                            </p:txEl>
                                          </p:spTgt>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349">
                                            <p:txEl>
                                              <p:pRg end="6" st="6"/>
                                            </p:txEl>
                                          </p:spTgt>
                                        </p:tgtEl>
                                        <p:attrNameLst>
                                          <p:attrName>style.visibility</p:attrName>
                                        </p:attrNameLst>
                                      </p:cBhvr>
                                      <p:to>
                                        <p:strVal val="visible"/>
                                      </p:to>
                                    </p:set>
                                    <p:animEffect filter="fade" transition="in">
                                      <p:cBhvr>
                                        <p:cTn dur="500"/>
                                        <p:tgtEl>
                                          <p:spTgt spid="349">
                                            <p:txEl>
                                              <p:pRg end="6" st="6"/>
                                            </p:txEl>
                                          </p:spTgt>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349">
                                            <p:txEl>
                                              <p:pRg end="7" st="7"/>
                                            </p:txEl>
                                          </p:spTgt>
                                        </p:tgtEl>
                                        <p:attrNameLst>
                                          <p:attrName>style.visibility</p:attrName>
                                        </p:attrNameLst>
                                      </p:cBhvr>
                                      <p:to>
                                        <p:strVal val="visible"/>
                                      </p:to>
                                    </p:set>
                                    <p:animEffect filter="fade" transition="in">
                                      <p:cBhvr>
                                        <p:cTn dur="500"/>
                                        <p:tgtEl>
                                          <p:spTgt spid="349">
                                            <p:txEl>
                                              <p:pRg end="7" st="7"/>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349">
                                            <p:txEl>
                                              <p:pRg end="8" st="8"/>
                                            </p:txEl>
                                          </p:spTgt>
                                        </p:tgtEl>
                                        <p:attrNameLst>
                                          <p:attrName>style.visibility</p:attrName>
                                        </p:attrNameLst>
                                      </p:cBhvr>
                                      <p:to>
                                        <p:strVal val="visible"/>
                                      </p:to>
                                    </p:set>
                                    <p:animEffect filter="fade" transition="in">
                                      <p:cBhvr>
                                        <p:cTn dur="500"/>
                                        <p:tgtEl>
                                          <p:spTgt spid="349">
                                            <p:txEl>
                                              <p:pRg end="8" st="8"/>
                                            </p:txEl>
                                          </p:spTgt>
                                        </p:tgtEl>
                                      </p:cBhvr>
                                    </p:animEffect>
                                  </p:childTnLst>
                                </p:cTn>
                              </p:par>
                            </p:childTnLst>
                          </p:cTn>
                        </p:par>
                        <p:par>
                          <p:cTn fill="hold">
                            <p:stCondLst>
                              <p:cond delay="12500"/>
                            </p:stCondLst>
                            <p:childTnLst>
                              <p:par>
                                <p:cTn fill="hold" nodeType="afterEffect" presetClass="entr" presetID="2" presetSubtype="2">
                                  <p:stCondLst>
                                    <p:cond delay="0"/>
                                  </p:stCondLst>
                                  <p:childTnLst>
                                    <p:set>
                                      <p:cBhvr>
                                        <p:cTn dur="1" fill="hold">
                                          <p:stCondLst>
                                            <p:cond delay="0"/>
                                          </p:stCondLst>
                                        </p:cTn>
                                        <p:tgtEl>
                                          <p:spTgt spid="350">
                                            <p:txEl>
                                              <p:pRg end="0" st="0"/>
                                            </p:txEl>
                                          </p:spTgt>
                                        </p:tgtEl>
                                        <p:attrNameLst>
                                          <p:attrName>style.visibility</p:attrName>
                                        </p:attrNameLst>
                                      </p:cBhvr>
                                      <p:to>
                                        <p:strVal val="visible"/>
                                      </p:to>
                                    </p:set>
                                    <p:anim calcmode="lin" valueType="num">
                                      <p:cBhvr additive="base">
                                        <p:cTn dur="750"/>
                                        <p:tgtEl>
                                          <p:spTgt spid="350">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2">
                                  <p:stCondLst>
                                    <p:cond delay="0"/>
                                  </p:stCondLst>
                                  <p:childTnLst>
                                    <p:set>
                                      <p:cBhvr>
                                        <p:cTn dur="1" fill="hold">
                                          <p:stCondLst>
                                            <p:cond delay="0"/>
                                          </p:stCondLst>
                                        </p:cTn>
                                        <p:tgtEl>
                                          <p:spTgt spid="350">
                                            <p:txEl>
                                              <p:pRg end="1" st="1"/>
                                            </p:txEl>
                                          </p:spTgt>
                                        </p:tgtEl>
                                        <p:attrNameLst>
                                          <p:attrName>style.visibility</p:attrName>
                                        </p:attrNameLst>
                                      </p:cBhvr>
                                      <p:to>
                                        <p:strVal val="visible"/>
                                      </p:to>
                                    </p:set>
                                    <p:anim calcmode="lin" valueType="num">
                                      <p:cBhvr additive="base">
                                        <p:cTn dur="750"/>
                                        <p:tgtEl>
                                          <p:spTgt spid="350">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2">
                                  <p:stCondLst>
                                    <p:cond delay="0"/>
                                  </p:stCondLst>
                                  <p:childTnLst>
                                    <p:set>
                                      <p:cBhvr>
                                        <p:cTn dur="1" fill="hold">
                                          <p:stCondLst>
                                            <p:cond delay="0"/>
                                          </p:stCondLst>
                                        </p:cTn>
                                        <p:tgtEl>
                                          <p:spTgt spid="350">
                                            <p:txEl>
                                              <p:pRg end="2" st="2"/>
                                            </p:txEl>
                                          </p:spTgt>
                                        </p:tgtEl>
                                        <p:attrNameLst>
                                          <p:attrName>style.visibility</p:attrName>
                                        </p:attrNameLst>
                                      </p:cBhvr>
                                      <p:to>
                                        <p:strVal val="visible"/>
                                      </p:to>
                                    </p:set>
                                    <p:anim calcmode="lin" valueType="num">
                                      <p:cBhvr additive="base">
                                        <p:cTn dur="750"/>
                                        <p:tgtEl>
                                          <p:spTgt spid="350">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750"/>
                            </p:stCondLst>
                            <p:childTnLst>
                              <p:par>
                                <p:cTn fill="hold" nodeType="afterEffect" presetClass="entr" presetID="2" presetSubtype="2">
                                  <p:stCondLst>
                                    <p:cond delay="0"/>
                                  </p:stCondLst>
                                  <p:childTnLst>
                                    <p:set>
                                      <p:cBhvr>
                                        <p:cTn dur="1" fill="hold">
                                          <p:stCondLst>
                                            <p:cond delay="0"/>
                                          </p:stCondLst>
                                        </p:cTn>
                                        <p:tgtEl>
                                          <p:spTgt spid="350">
                                            <p:txEl>
                                              <p:pRg end="3" st="3"/>
                                            </p:txEl>
                                          </p:spTgt>
                                        </p:tgtEl>
                                        <p:attrNameLst>
                                          <p:attrName>style.visibility</p:attrName>
                                        </p:attrNameLst>
                                      </p:cBhvr>
                                      <p:to>
                                        <p:strVal val="visible"/>
                                      </p:to>
                                    </p:set>
                                    <p:anim calcmode="lin" valueType="num">
                                      <p:cBhvr additive="base">
                                        <p:cTn dur="750"/>
                                        <p:tgtEl>
                                          <p:spTgt spid="350">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500"/>
                            </p:stCondLst>
                            <p:childTnLst>
                              <p:par>
                                <p:cTn fill="hold" nodeType="afterEffect" presetClass="entr" presetID="2" presetSubtype="2">
                                  <p:stCondLst>
                                    <p:cond delay="0"/>
                                  </p:stCondLst>
                                  <p:childTnLst>
                                    <p:set>
                                      <p:cBhvr>
                                        <p:cTn dur="1" fill="hold">
                                          <p:stCondLst>
                                            <p:cond delay="0"/>
                                          </p:stCondLst>
                                        </p:cTn>
                                        <p:tgtEl>
                                          <p:spTgt spid="350">
                                            <p:txEl>
                                              <p:pRg end="4" st="4"/>
                                            </p:txEl>
                                          </p:spTgt>
                                        </p:tgtEl>
                                        <p:attrNameLst>
                                          <p:attrName>style.visibility</p:attrName>
                                        </p:attrNameLst>
                                      </p:cBhvr>
                                      <p:to>
                                        <p:strVal val="visible"/>
                                      </p:to>
                                    </p:set>
                                    <p:anim calcmode="lin" valueType="num">
                                      <p:cBhvr additive="base">
                                        <p:cTn dur="750"/>
                                        <p:tgtEl>
                                          <p:spTgt spid="350">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2" presetSubtype="2">
                                  <p:stCondLst>
                                    <p:cond delay="0"/>
                                  </p:stCondLst>
                                  <p:childTnLst>
                                    <p:set>
                                      <p:cBhvr>
                                        <p:cTn dur="1" fill="hold">
                                          <p:stCondLst>
                                            <p:cond delay="0"/>
                                          </p:stCondLst>
                                        </p:cTn>
                                        <p:tgtEl>
                                          <p:spTgt spid="350">
                                            <p:txEl>
                                              <p:pRg end="5" st="5"/>
                                            </p:txEl>
                                          </p:spTgt>
                                        </p:tgtEl>
                                        <p:attrNameLst>
                                          <p:attrName>style.visibility</p:attrName>
                                        </p:attrNameLst>
                                      </p:cBhvr>
                                      <p:to>
                                        <p:strVal val="visible"/>
                                      </p:to>
                                    </p:set>
                                    <p:anim calcmode="lin" valueType="num">
                                      <p:cBhvr additive="base">
                                        <p:cTn dur="750"/>
                                        <p:tgtEl>
                                          <p:spTgt spid="350">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000"/>
                            </p:stCondLst>
                            <p:childTnLst>
                              <p:par>
                                <p:cTn fill="hold" nodeType="afterEffect" presetClass="entr" presetID="2" presetSubtype="2">
                                  <p:stCondLst>
                                    <p:cond delay="0"/>
                                  </p:stCondLst>
                                  <p:childTnLst>
                                    <p:set>
                                      <p:cBhvr>
                                        <p:cTn dur="1" fill="hold">
                                          <p:stCondLst>
                                            <p:cond delay="0"/>
                                          </p:stCondLst>
                                        </p:cTn>
                                        <p:tgtEl>
                                          <p:spTgt spid="350">
                                            <p:txEl>
                                              <p:pRg end="6" st="6"/>
                                            </p:txEl>
                                          </p:spTgt>
                                        </p:tgtEl>
                                        <p:attrNameLst>
                                          <p:attrName>style.visibility</p:attrName>
                                        </p:attrNameLst>
                                      </p:cBhvr>
                                      <p:to>
                                        <p:strVal val="visible"/>
                                      </p:to>
                                    </p:set>
                                    <p:anim calcmode="lin" valueType="num">
                                      <p:cBhvr additive="base">
                                        <p:cTn dur="750"/>
                                        <p:tgtEl>
                                          <p:spTgt spid="350">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750"/>
                            </p:stCondLst>
                            <p:childTnLst>
                              <p:par>
                                <p:cTn fill="hold" nodeType="afterEffect" presetClass="entr" presetID="2" presetSubtype="2">
                                  <p:stCondLst>
                                    <p:cond delay="0"/>
                                  </p:stCondLst>
                                  <p:childTnLst>
                                    <p:set>
                                      <p:cBhvr>
                                        <p:cTn dur="1" fill="hold">
                                          <p:stCondLst>
                                            <p:cond delay="0"/>
                                          </p:stCondLst>
                                        </p:cTn>
                                        <p:tgtEl>
                                          <p:spTgt spid="350">
                                            <p:txEl>
                                              <p:pRg end="7" st="7"/>
                                            </p:txEl>
                                          </p:spTgt>
                                        </p:tgtEl>
                                        <p:attrNameLst>
                                          <p:attrName>style.visibility</p:attrName>
                                        </p:attrNameLst>
                                      </p:cBhvr>
                                      <p:to>
                                        <p:strVal val="visible"/>
                                      </p:to>
                                    </p:set>
                                    <p:anim calcmode="lin" valueType="num">
                                      <p:cBhvr additive="base">
                                        <p:cTn dur="750"/>
                                        <p:tgtEl>
                                          <p:spTgt spid="350">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500"/>
                            </p:stCondLst>
                            <p:childTnLst>
                              <p:par>
                                <p:cTn fill="hold" nodeType="afterEffect" presetClass="entr" presetID="2" presetSubtype="2">
                                  <p:stCondLst>
                                    <p:cond delay="0"/>
                                  </p:stCondLst>
                                  <p:childTnLst>
                                    <p:set>
                                      <p:cBhvr>
                                        <p:cTn dur="1" fill="hold">
                                          <p:stCondLst>
                                            <p:cond delay="0"/>
                                          </p:stCondLst>
                                        </p:cTn>
                                        <p:tgtEl>
                                          <p:spTgt spid="350">
                                            <p:txEl>
                                              <p:pRg end="8" st="8"/>
                                            </p:txEl>
                                          </p:spTgt>
                                        </p:tgtEl>
                                        <p:attrNameLst>
                                          <p:attrName>style.visibility</p:attrName>
                                        </p:attrNameLst>
                                      </p:cBhvr>
                                      <p:to>
                                        <p:strVal val="visible"/>
                                      </p:to>
                                    </p:set>
                                    <p:anim calcmode="lin" valueType="num">
                                      <p:cBhvr additive="base">
                                        <p:cTn dur="750"/>
                                        <p:tgtEl>
                                          <p:spTgt spid="35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250"/>
                            </p:stCondLst>
                            <p:childTnLst>
                              <p:par>
                                <p:cTn fill="hold" nodeType="afterEffect" presetClass="entr" presetID="10" presetSubtype="0">
                                  <p:stCondLst>
                                    <p:cond delay="0"/>
                                  </p:stCondLst>
                                  <p:childTnLst>
                                    <p:set>
                                      <p:cBhvr>
                                        <p:cTn dur="1" fill="hold">
                                          <p:stCondLst>
                                            <p:cond delay="0"/>
                                          </p:stCondLst>
                                        </p:cTn>
                                        <p:tgtEl>
                                          <p:spTgt spid="351">
                                            <p:txEl>
                                              <p:pRg end="0" st="0"/>
                                            </p:txEl>
                                          </p:spTgt>
                                        </p:tgtEl>
                                        <p:attrNameLst>
                                          <p:attrName>style.visibility</p:attrName>
                                        </p:attrNameLst>
                                      </p:cBhvr>
                                      <p:to>
                                        <p:strVal val="visible"/>
                                      </p:to>
                                    </p:set>
                                    <p:animEffect filter="fade" transition="in">
                                      <p:cBhvr>
                                        <p:cTn dur="500"/>
                                        <p:tgtEl>
                                          <p:spTgt spid="351">
                                            <p:txEl>
                                              <p:pRg end="0" st="0"/>
                                            </p:txEl>
                                          </p:spTgt>
                                        </p:tgtEl>
                                      </p:cBhvr>
                                    </p:animEffect>
                                  </p:childTnLst>
                                </p:cTn>
                              </p:par>
                            </p:childTnLst>
                          </p:cTn>
                        </p:par>
                        <p:par>
                          <p:cTn fill="hold">
                            <p:stCondLst>
                              <p:cond delay="19750"/>
                            </p:stCondLst>
                            <p:childTnLst>
                              <p:par>
                                <p:cTn fill="hold" nodeType="afterEffect" presetClass="entr" presetID="10" presetSubtype="0">
                                  <p:stCondLst>
                                    <p:cond delay="0"/>
                                  </p:stCondLst>
                                  <p:childTnLst>
                                    <p:set>
                                      <p:cBhvr>
                                        <p:cTn dur="1" fill="hold">
                                          <p:stCondLst>
                                            <p:cond delay="0"/>
                                          </p:stCondLst>
                                        </p:cTn>
                                        <p:tgtEl>
                                          <p:spTgt spid="351">
                                            <p:txEl>
                                              <p:pRg end="1" st="1"/>
                                            </p:txEl>
                                          </p:spTgt>
                                        </p:tgtEl>
                                        <p:attrNameLst>
                                          <p:attrName>style.visibility</p:attrName>
                                        </p:attrNameLst>
                                      </p:cBhvr>
                                      <p:to>
                                        <p:strVal val="visible"/>
                                      </p:to>
                                    </p:set>
                                    <p:animEffect filter="fade" transition="in">
                                      <p:cBhvr>
                                        <p:cTn dur="500"/>
                                        <p:tgtEl>
                                          <p:spTgt spid="351">
                                            <p:txEl>
                                              <p:pRg end="1" st="1"/>
                                            </p:txEl>
                                          </p:spTgt>
                                        </p:tgtEl>
                                      </p:cBhvr>
                                    </p:animEffect>
                                  </p:childTnLst>
                                </p:cTn>
                              </p:par>
                            </p:childTnLst>
                          </p:cTn>
                        </p:par>
                        <p:par>
                          <p:cTn fill="hold">
                            <p:stCondLst>
                              <p:cond delay="20250"/>
                            </p:stCondLst>
                            <p:childTnLst>
                              <p:par>
                                <p:cTn fill="hold" nodeType="afterEffect" presetClass="entr" presetID="10" presetSubtype="0">
                                  <p:stCondLst>
                                    <p:cond delay="0"/>
                                  </p:stCondLst>
                                  <p:childTnLst>
                                    <p:set>
                                      <p:cBhvr>
                                        <p:cTn dur="1" fill="hold">
                                          <p:stCondLst>
                                            <p:cond delay="0"/>
                                          </p:stCondLst>
                                        </p:cTn>
                                        <p:tgtEl>
                                          <p:spTgt spid="351">
                                            <p:txEl>
                                              <p:pRg end="2" st="2"/>
                                            </p:txEl>
                                          </p:spTgt>
                                        </p:tgtEl>
                                        <p:attrNameLst>
                                          <p:attrName>style.visibility</p:attrName>
                                        </p:attrNameLst>
                                      </p:cBhvr>
                                      <p:to>
                                        <p:strVal val="visible"/>
                                      </p:to>
                                    </p:set>
                                    <p:animEffect filter="fade" transition="in">
                                      <p:cBhvr>
                                        <p:cTn dur="500"/>
                                        <p:tgtEl>
                                          <p:spTgt spid="351">
                                            <p:txEl>
                                              <p:pRg end="2" st="2"/>
                                            </p:txEl>
                                          </p:spTgt>
                                        </p:tgtEl>
                                      </p:cBhvr>
                                    </p:animEffect>
                                  </p:childTnLst>
                                </p:cTn>
                              </p:par>
                            </p:childTnLst>
                          </p:cTn>
                        </p:par>
                        <p:par>
                          <p:cTn fill="hold">
                            <p:stCondLst>
                              <p:cond delay="20750"/>
                            </p:stCondLst>
                            <p:childTnLst>
                              <p:par>
                                <p:cTn fill="hold" nodeType="afterEffect" presetClass="entr" presetID="10" presetSubtype="0">
                                  <p:stCondLst>
                                    <p:cond delay="0"/>
                                  </p:stCondLst>
                                  <p:childTnLst>
                                    <p:set>
                                      <p:cBhvr>
                                        <p:cTn dur="1" fill="hold">
                                          <p:stCondLst>
                                            <p:cond delay="0"/>
                                          </p:stCondLst>
                                        </p:cTn>
                                        <p:tgtEl>
                                          <p:spTgt spid="351">
                                            <p:txEl>
                                              <p:pRg end="3" st="3"/>
                                            </p:txEl>
                                          </p:spTgt>
                                        </p:tgtEl>
                                        <p:attrNameLst>
                                          <p:attrName>style.visibility</p:attrName>
                                        </p:attrNameLst>
                                      </p:cBhvr>
                                      <p:to>
                                        <p:strVal val="visible"/>
                                      </p:to>
                                    </p:set>
                                    <p:animEffect filter="fade" transition="in">
                                      <p:cBhvr>
                                        <p:cTn dur="500"/>
                                        <p:tgtEl>
                                          <p:spTgt spid="351">
                                            <p:txEl>
                                              <p:pRg end="3" st="3"/>
                                            </p:txEl>
                                          </p:spTgt>
                                        </p:tgtEl>
                                      </p:cBhvr>
                                    </p:animEffect>
                                  </p:childTnLst>
                                </p:cTn>
                              </p:par>
                            </p:childTnLst>
                          </p:cTn>
                        </p:par>
                        <p:par>
                          <p:cTn fill="hold">
                            <p:stCondLst>
                              <p:cond delay="21250"/>
                            </p:stCondLst>
                            <p:childTnLst>
                              <p:par>
                                <p:cTn fill="hold" nodeType="afterEffect" presetClass="entr" presetID="10" presetSubtype="0">
                                  <p:stCondLst>
                                    <p:cond delay="0"/>
                                  </p:stCondLst>
                                  <p:childTnLst>
                                    <p:set>
                                      <p:cBhvr>
                                        <p:cTn dur="1" fill="hold">
                                          <p:stCondLst>
                                            <p:cond delay="0"/>
                                          </p:stCondLst>
                                        </p:cTn>
                                        <p:tgtEl>
                                          <p:spTgt spid="351">
                                            <p:txEl>
                                              <p:pRg end="4" st="4"/>
                                            </p:txEl>
                                          </p:spTgt>
                                        </p:tgtEl>
                                        <p:attrNameLst>
                                          <p:attrName>style.visibility</p:attrName>
                                        </p:attrNameLst>
                                      </p:cBhvr>
                                      <p:to>
                                        <p:strVal val="visible"/>
                                      </p:to>
                                    </p:set>
                                    <p:animEffect filter="fade" transition="in">
                                      <p:cBhvr>
                                        <p:cTn dur="500"/>
                                        <p:tgtEl>
                                          <p:spTgt spid="351">
                                            <p:txEl>
                                              <p:pRg end="4" st="4"/>
                                            </p:txEl>
                                          </p:spTgt>
                                        </p:tgtEl>
                                      </p:cBhvr>
                                    </p:animEffect>
                                  </p:childTnLst>
                                </p:cTn>
                              </p:par>
                            </p:childTnLst>
                          </p:cTn>
                        </p:par>
                        <p:par>
                          <p:cTn fill="hold">
                            <p:stCondLst>
                              <p:cond delay="21750"/>
                            </p:stCondLst>
                            <p:childTnLst>
                              <p:par>
                                <p:cTn fill="hold" nodeType="afterEffect" presetClass="entr" presetID="10" presetSubtype="0">
                                  <p:stCondLst>
                                    <p:cond delay="0"/>
                                  </p:stCondLst>
                                  <p:childTnLst>
                                    <p:set>
                                      <p:cBhvr>
                                        <p:cTn dur="1" fill="hold">
                                          <p:stCondLst>
                                            <p:cond delay="0"/>
                                          </p:stCondLst>
                                        </p:cTn>
                                        <p:tgtEl>
                                          <p:spTgt spid="351">
                                            <p:txEl>
                                              <p:pRg end="5" st="5"/>
                                            </p:txEl>
                                          </p:spTgt>
                                        </p:tgtEl>
                                        <p:attrNameLst>
                                          <p:attrName>style.visibility</p:attrName>
                                        </p:attrNameLst>
                                      </p:cBhvr>
                                      <p:to>
                                        <p:strVal val="visible"/>
                                      </p:to>
                                    </p:set>
                                    <p:animEffect filter="fade" transition="in">
                                      <p:cBhvr>
                                        <p:cTn dur="500"/>
                                        <p:tgtEl>
                                          <p:spTgt spid="351">
                                            <p:txEl>
                                              <p:pRg end="5" st="5"/>
                                            </p:txEl>
                                          </p:spTgt>
                                        </p:tgtEl>
                                      </p:cBhvr>
                                    </p:animEffect>
                                  </p:childTnLst>
                                </p:cTn>
                              </p:par>
                            </p:childTnLst>
                          </p:cTn>
                        </p:par>
                        <p:par>
                          <p:cTn fill="hold">
                            <p:stCondLst>
                              <p:cond delay="22250"/>
                            </p:stCondLst>
                            <p:childTnLst>
                              <p:par>
                                <p:cTn fill="hold" nodeType="afterEffect" presetClass="entr" presetID="10" presetSubtype="0">
                                  <p:stCondLst>
                                    <p:cond delay="0"/>
                                  </p:stCondLst>
                                  <p:childTnLst>
                                    <p:set>
                                      <p:cBhvr>
                                        <p:cTn dur="1" fill="hold">
                                          <p:stCondLst>
                                            <p:cond delay="0"/>
                                          </p:stCondLst>
                                        </p:cTn>
                                        <p:tgtEl>
                                          <p:spTgt spid="351">
                                            <p:txEl>
                                              <p:pRg end="6" st="6"/>
                                            </p:txEl>
                                          </p:spTgt>
                                        </p:tgtEl>
                                        <p:attrNameLst>
                                          <p:attrName>style.visibility</p:attrName>
                                        </p:attrNameLst>
                                      </p:cBhvr>
                                      <p:to>
                                        <p:strVal val="visible"/>
                                      </p:to>
                                    </p:set>
                                    <p:animEffect filter="fade" transition="in">
                                      <p:cBhvr>
                                        <p:cTn dur="500"/>
                                        <p:tgtEl>
                                          <p:spTgt spid="351">
                                            <p:txEl>
                                              <p:pRg end="6" st="6"/>
                                            </p:txEl>
                                          </p:spTgt>
                                        </p:tgtEl>
                                      </p:cBhvr>
                                    </p:animEffect>
                                  </p:childTnLst>
                                </p:cTn>
                              </p:par>
                            </p:childTnLst>
                          </p:cTn>
                        </p:par>
                        <p:par>
                          <p:cTn fill="hold">
                            <p:stCondLst>
                              <p:cond delay="22750"/>
                            </p:stCondLst>
                            <p:childTnLst>
                              <p:par>
                                <p:cTn fill="hold" nodeType="afterEffect" presetClass="entr" presetID="10" presetSubtype="0">
                                  <p:stCondLst>
                                    <p:cond delay="0"/>
                                  </p:stCondLst>
                                  <p:childTnLst>
                                    <p:set>
                                      <p:cBhvr>
                                        <p:cTn dur="1" fill="hold">
                                          <p:stCondLst>
                                            <p:cond delay="0"/>
                                          </p:stCondLst>
                                        </p:cTn>
                                        <p:tgtEl>
                                          <p:spTgt spid="351">
                                            <p:txEl>
                                              <p:pRg end="7" st="7"/>
                                            </p:txEl>
                                          </p:spTgt>
                                        </p:tgtEl>
                                        <p:attrNameLst>
                                          <p:attrName>style.visibility</p:attrName>
                                        </p:attrNameLst>
                                      </p:cBhvr>
                                      <p:to>
                                        <p:strVal val="visible"/>
                                      </p:to>
                                    </p:set>
                                    <p:animEffect filter="fade" transition="in">
                                      <p:cBhvr>
                                        <p:cTn dur="500"/>
                                        <p:tgtEl>
                                          <p:spTgt spid="351">
                                            <p:txEl>
                                              <p:pRg end="7" st="7"/>
                                            </p:txEl>
                                          </p:spTgt>
                                        </p:tgtEl>
                                      </p:cBhvr>
                                    </p:animEffect>
                                  </p:childTnLst>
                                </p:cTn>
                              </p:par>
                            </p:childTnLst>
                          </p:cTn>
                        </p:par>
                        <p:par>
                          <p:cTn fill="hold">
                            <p:stCondLst>
                              <p:cond delay="23250"/>
                            </p:stCondLst>
                            <p:childTnLst>
                              <p:par>
                                <p:cTn fill="hold" nodeType="afterEffect" presetClass="entr" presetID="10" presetSubtype="0">
                                  <p:stCondLst>
                                    <p:cond delay="0"/>
                                  </p:stCondLst>
                                  <p:childTnLst>
                                    <p:set>
                                      <p:cBhvr>
                                        <p:cTn dur="1" fill="hold">
                                          <p:stCondLst>
                                            <p:cond delay="0"/>
                                          </p:stCondLst>
                                        </p:cTn>
                                        <p:tgtEl>
                                          <p:spTgt spid="351">
                                            <p:txEl>
                                              <p:pRg end="8" st="8"/>
                                            </p:txEl>
                                          </p:spTgt>
                                        </p:tgtEl>
                                        <p:attrNameLst>
                                          <p:attrName>style.visibility</p:attrName>
                                        </p:attrNameLst>
                                      </p:cBhvr>
                                      <p:to>
                                        <p:strVal val="visible"/>
                                      </p:to>
                                    </p:set>
                                    <p:animEffect filter="fade" transition="in">
                                      <p:cBhvr>
                                        <p:cTn dur="500"/>
                                        <p:tgtEl>
                                          <p:spTgt spid="35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Table of contents 1">
    <p:spTree>
      <p:nvGrpSpPr>
        <p:cNvPr id="34" name="Shape 34"/>
        <p:cNvGrpSpPr/>
        <p:nvPr/>
      </p:nvGrpSpPr>
      <p:grpSpPr>
        <a:xfrm>
          <a:off x="0" y="0"/>
          <a:ext cx="0" cy="0"/>
          <a:chOff x="0" y="0"/>
          <a:chExt cx="0" cy="0"/>
        </a:xfrm>
      </p:grpSpPr>
      <p:sp>
        <p:nvSpPr>
          <p:cNvPr id="35" name="Google Shape;35;p7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7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73"/>
          <p:cNvSpPr txBox="1"/>
          <p:nvPr>
            <p:ph idx="1" type="body"/>
          </p:nvPr>
        </p:nvSpPr>
        <p:spPr>
          <a:xfrm>
            <a:off x="10175068" y="962594"/>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8" name="Google Shape;38;p73"/>
          <p:cNvSpPr txBox="1"/>
          <p:nvPr>
            <p:ph type="title"/>
          </p:nvPr>
        </p:nvSpPr>
        <p:spPr>
          <a:xfrm>
            <a:off x="972457" y="1499621"/>
            <a:ext cx="6937829" cy="7286170"/>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73"/>
          <p:cNvSpPr txBox="1"/>
          <p:nvPr>
            <p:ph idx="2" type="body"/>
          </p:nvPr>
        </p:nvSpPr>
        <p:spPr>
          <a:xfrm>
            <a:off x="8774441" y="831966"/>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0" name="Google Shape;40;p73"/>
          <p:cNvSpPr txBox="1"/>
          <p:nvPr>
            <p:ph idx="3" type="body"/>
          </p:nvPr>
        </p:nvSpPr>
        <p:spPr>
          <a:xfrm>
            <a:off x="10175068" y="1456082"/>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1" name="Google Shape;41;p73"/>
          <p:cNvSpPr txBox="1"/>
          <p:nvPr>
            <p:ph idx="4" type="body"/>
          </p:nvPr>
        </p:nvSpPr>
        <p:spPr>
          <a:xfrm>
            <a:off x="10175068" y="2415361"/>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2" name="Google Shape;42;p73"/>
          <p:cNvSpPr txBox="1"/>
          <p:nvPr>
            <p:ph idx="5" type="body"/>
          </p:nvPr>
        </p:nvSpPr>
        <p:spPr>
          <a:xfrm>
            <a:off x="8774441" y="2284733"/>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3" name="Google Shape;43;p73"/>
          <p:cNvSpPr txBox="1"/>
          <p:nvPr>
            <p:ph idx="6" type="body"/>
          </p:nvPr>
        </p:nvSpPr>
        <p:spPr>
          <a:xfrm>
            <a:off x="10175068" y="2908849"/>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 name="Google Shape;44;p73"/>
          <p:cNvSpPr txBox="1"/>
          <p:nvPr>
            <p:ph idx="7" type="body"/>
          </p:nvPr>
        </p:nvSpPr>
        <p:spPr>
          <a:xfrm>
            <a:off x="10175068" y="3868128"/>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5" name="Google Shape;45;p73"/>
          <p:cNvSpPr txBox="1"/>
          <p:nvPr>
            <p:ph idx="8" type="body"/>
          </p:nvPr>
        </p:nvSpPr>
        <p:spPr>
          <a:xfrm>
            <a:off x="8774441" y="3737500"/>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6" name="Google Shape;46;p73"/>
          <p:cNvSpPr txBox="1"/>
          <p:nvPr>
            <p:ph idx="9" type="body"/>
          </p:nvPr>
        </p:nvSpPr>
        <p:spPr>
          <a:xfrm>
            <a:off x="10175068" y="4361616"/>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7" name="Google Shape;47;p73"/>
          <p:cNvSpPr txBox="1"/>
          <p:nvPr>
            <p:ph idx="13" type="body"/>
          </p:nvPr>
        </p:nvSpPr>
        <p:spPr>
          <a:xfrm>
            <a:off x="10175068" y="5320895"/>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8" name="Google Shape;48;p73"/>
          <p:cNvSpPr txBox="1"/>
          <p:nvPr>
            <p:ph idx="14" type="body"/>
          </p:nvPr>
        </p:nvSpPr>
        <p:spPr>
          <a:xfrm>
            <a:off x="8774441" y="5190267"/>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9" name="Google Shape;49;p73"/>
          <p:cNvSpPr txBox="1"/>
          <p:nvPr>
            <p:ph idx="15" type="body"/>
          </p:nvPr>
        </p:nvSpPr>
        <p:spPr>
          <a:xfrm>
            <a:off x="10175068" y="5814383"/>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0" name="Google Shape;50;p73"/>
          <p:cNvSpPr txBox="1"/>
          <p:nvPr>
            <p:ph idx="16" type="body"/>
          </p:nvPr>
        </p:nvSpPr>
        <p:spPr>
          <a:xfrm>
            <a:off x="10175068" y="6773662"/>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1" name="Google Shape;51;p73"/>
          <p:cNvSpPr txBox="1"/>
          <p:nvPr>
            <p:ph idx="17" type="body"/>
          </p:nvPr>
        </p:nvSpPr>
        <p:spPr>
          <a:xfrm>
            <a:off x="8774441" y="6643034"/>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2" name="Google Shape;52;p73"/>
          <p:cNvSpPr txBox="1"/>
          <p:nvPr>
            <p:ph idx="18" type="body"/>
          </p:nvPr>
        </p:nvSpPr>
        <p:spPr>
          <a:xfrm>
            <a:off x="10175068" y="7267150"/>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3" name="Google Shape;53;p73"/>
          <p:cNvSpPr txBox="1"/>
          <p:nvPr>
            <p:ph idx="19" type="body"/>
          </p:nvPr>
        </p:nvSpPr>
        <p:spPr>
          <a:xfrm>
            <a:off x="10175068" y="8226430"/>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 name="Google Shape;54;p73"/>
          <p:cNvSpPr txBox="1"/>
          <p:nvPr>
            <p:ph idx="20" type="body"/>
          </p:nvPr>
        </p:nvSpPr>
        <p:spPr>
          <a:xfrm>
            <a:off x="8774441" y="8095802"/>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5" name="Google Shape;55;p73"/>
          <p:cNvSpPr txBox="1"/>
          <p:nvPr>
            <p:ph idx="21" type="body"/>
          </p:nvPr>
        </p:nvSpPr>
        <p:spPr>
          <a:xfrm>
            <a:off x="10175068" y="8719918"/>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p:tgtEl>
                                          <p:spTgt spid="38"/>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1">
                                  <p:stCondLst>
                                    <p:cond delay="0"/>
                                  </p:stCondLst>
                                  <p:childTnLst>
                                    <p:set>
                                      <p:cBhvr>
                                        <p:cTn dur="1" fill="hold">
                                          <p:stCondLst>
                                            <p:cond delay="0"/>
                                          </p:stCondLst>
                                        </p:cTn>
                                        <p:tgtEl>
                                          <p:spTgt spid="39">
                                            <p:txEl>
                                              <p:pRg end="0" st="0"/>
                                            </p:txEl>
                                          </p:spTgt>
                                        </p:tgtEl>
                                        <p:attrNameLst>
                                          <p:attrName>style.visibility</p:attrName>
                                        </p:attrNameLst>
                                      </p:cBhvr>
                                      <p:to>
                                        <p:strVal val="visible"/>
                                      </p:to>
                                    </p:set>
                                    <p:anim calcmode="lin" valueType="num">
                                      <p:cBhvr additive="base">
                                        <p:cTn dur="750"/>
                                        <p:tgtEl>
                                          <p:spTgt spid="39">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1">
                                  <p:stCondLst>
                                    <p:cond delay="0"/>
                                  </p:stCondLst>
                                  <p:childTnLst>
                                    <p:set>
                                      <p:cBhvr>
                                        <p:cTn dur="1" fill="hold">
                                          <p:stCondLst>
                                            <p:cond delay="0"/>
                                          </p:stCondLst>
                                        </p:cTn>
                                        <p:tgtEl>
                                          <p:spTgt spid="39">
                                            <p:txEl>
                                              <p:pRg end="1" st="1"/>
                                            </p:txEl>
                                          </p:spTgt>
                                        </p:tgtEl>
                                        <p:attrNameLst>
                                          <p:attrName>style.visibility</p:attrName>
                                        </p:attrNameLst>
                                      </p:cBhvr>
                                      <p:to>
                                        <p:strVal val="visible"/>
                                      </p:to>
                                    </p:set>
                                    <p:anim calcmode="lin" valueType="num">
                                      <p:cBhvr additive="base">
                                        <p:cTn dur="750"/>
                                        <p:tgtEl>
                                          <p:spTgt spid="39">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1">
                                  <p:stCondLst>
                                    <p:cond delay="0"/>
                                  </p:stCondLst>
                                  <p:childTnLst>
                                    <p:set>
                                      <p:cBhvr>
                                        <p:cTn dur="1" fill="hold">
                                          <p:stCondLst>
                                            <p:cond delay="0"/>
                                          </p:stCondLst>
                                        </p:cTn>
                                        <p:tgtEl>
                                          <p:spTgt spid="39">
                                            <p:txEl>
                                              <p:pRg end="2" st="2"/>
                                            </p:txEl>
                                          </p:spTgt>
                                        </p:tgtEl>
                                        <p:attrNameLst>
                                          <p:attrName>style.visibility</p:attrName>
                                        </p:attrNameLst>
                                      </p:cBhvr>
                                      <p:to>
                                        <p:strVal val="visible"/>
                                      </p:to>
                                    </p:set>
                                    <p:anim calcmode="lin" valueType="num">
                                      <p:cBhvr additive="base">
                                        <p:cTn dur="750"/>
                                        <p:tgtEl>
                                          <p:spTgt spid="39">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2" presetSubtype="1">
                                  <p:stCondLst>
                                    <p:cond delay="0"/>
                                  </p:stCondLst>
                                  <p:childTnLst>
                                    <p:set>
                                      <p:cBhvr>
                                        <p:cTn dur="1" fill="hold">
                                          <p:stCondLst>
                                            <p:cond delay="0"/>
                                          </p:stCondLst>
                                        </p:cTn>
                                        <p:tgtEl>
                                          <p:spTgt spid="39">
                                            <p:txEl>
                                              <p:pRg end="3" st="3"/>
                                            </p:txEl>
                                          </p:spTgt>
                                        </p:tgtEl>
                                        <p:attrNameLst>
                                          <p:attrName>style.visibility</p:attrName>
                                        </p:attrNameLst>
                                      </p:cBhvr>
                                      <p:to>
                                        <p:strVal val="visible"/>
                                      </p:to>
                                    </p:set>
                                    <p:anim calcmode="lin" valueType="num">
                                      <p:cBhvr additive="base">
                                        <p:cTn dur="750"/>
                                        <p:tgtEl>
                                          <p:spTgt spid="39">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1">
                                  <p:stCondLst>
                                    <p:cond delay="0"/>
                                  </p:stCondLst>
                                  <p:childTnLst>
                                    <p:set>
                                      <p:cBhvr>
                                        <p:cTn dur="1" fill="hold">
                                          <p:stCondLst>
                                            <p:cond delay="0"/>
                                          </p:stCondLst>
                                        </p:cTn>
                                        <p:tgtEl>
                                          <p:spTgt spid="39">
                                            <p:txEl>
                                              <p:pRg end="4" st="4"/>
                                            </p:txEl>
                                          </p:spTgt>
                                        </p:tgtEl>
                                        <p:attrNameLst>
                                          <p:attrName>style.visibility</p:attrName>
                                        </p:attrNameLst>
                                      </p:cBhvr>
                                      <p:to>
                                        <p:strVal val="visible"/>
                                      </p:to>
                                    </p:set>
                                    <p:anim calcmode="lin" valueType="num">
                                      <p:cBhvr additive="base">
                                        <p:cTn dur="750"/>
                                        <p:tgtEl>
                                          <p:spTgt spid="39">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500"/>
                            </p:stCondLst>
                            <p:childTnLst>
                              <p:par>
                                <p:cTn fill="hold" nodeType="afterEffect" presetClass="entr" presetID="2" presetSubtype="1">
                                  <p:stCondLst>
                                    <p:cond delay="0"/>
                                  </p:stCondLst>
                                  <p:childTnLst>
                                    <p:set>
                                      <p:cBhvr>
                                        <p:cTn dur="1" fill="hold">
                                          <p:stCondLst>
                                            <p:cond delay="0"/>
                                          </p:stCondLst>
                                        </p:cTn>
                                        <p:tgtEl>
                                          <p:spTgt spid="39">
                                            <p:txEl>
                                              <p:pRg end="5" st="5"/>
                                            </p:txEl>
                                          </p:spTgt>
                                        </p:tgtEl>
                                        <p:attrNameLst>
                                          <p:attrName>style.visibility</p:attrName>
                                        </p:attrNameLst>
                                      </p:cBhvr>
                                      <p:to>
                                        <p:strVal val="visible"/>
                                      </p:to>
                                    </p:set>
                                    <p:anim calcmode="lin" valueType="num">
                                      <p:cBhvr additive="base">
                                        <p:cTn dur="750"/>
                                        <p:tgtEl>
                                          <p:spTgt spid="39">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2" presetSubtype="1">
                                  <p:stCondLst>
                                    <p:cond delay="0"/>
                                  </p:stCondLst>
                                  <p:childTnLst>
                                    <p:set>
                                      <p:cBhvr>
                                        <p:cTn dur="1" fill="hold">
                                          <p:stCondLst>
                                            <p:cond delay="0"/>
                                          </p:stCondLst>
                                        </p:cTn>
                                        <p:tgtEl>
                                          <p:spTgt spid="39">
                                            <p:txEl>
                                              <p:pRg end="6" st="6"/>
                                            </p:txEl>
                                          </p:spTgt>
                                        </p:tgtEl>
                                        <p:attrNameLst>
                                          <p:attrName>style.visibility</p:attrName>
                                        </p:attrNameLst>
                                      </p:cBhvr>
                                      <p:to>
                                        <p:strVal val="visible"/>
                                      </p:to>
                                    </p:set>
                                    <p:anim calcmode="lin" valueType="num">
                                      <p:cBhvr additive="base">
                                        <p:cTn dur="750"/>
                                        <p:tgtEl>
                                          <p:spTgt spid="39">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000"/>
                            </p:stCondLst>
                            <p:childTnLst>
                              <p:par>
                                <p:cTn fill="hold" nodeType="afterEffect" presetClass="entr" presetID="2" presetSubtype="1">
                                  <p:stCondLst>
                                    <p:cond delay="0"/>
                                  </p:stCondLst>
                                  <p:childTnLst>
                                    <p:set>
                                      <p:cBhvr>
                                        <p:cTn dur="1" fill="hold">
                                          <p:stCondLst>
                                            <p:cond delay="0"/>
                                          </p:stCondLst>
                                        </p:cTn>
                                        <p:tgtEl>
                                          <p:spTgt spid="39">
                                            <p:txEl>
                                              <p:pRg end="7" st="7"/>
                                            </p:txEl>
                                          </p:spTgt>
                                        </p:tgtEl>
                                        <p:attrNameLst>
                                          <p:attrName>style.visibility</p:attrName>
                                        </p:attrNameLst>
                                      </p:cBhvr>
                                      <p:to>
                                        <p:strVal val="visible"/>
                                      </p:to>
                                    </p:set>
                                    <p:anim calcmode="lin" valueType="num">
                                      <p:cBhvr additive="base">
                                        <p:cTn dur="750"/>
                                        <p:tgtEl>
                                          <p:spTgt spid="39">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750"/>
                            </p:stCondLst>
                            <p:childTnLst>
                              <p:par>
                                <p:cTn fill="hold" nodeType="afterEffect" presetClass="entr" presetID="2" presetSubtype="1">
                                  <p:stCondLst>
                                    <p:cond delay="0"/>
                                  </p:stCondLst>
                                  <p:childTnLst>
                                    <p:set>
                                      <p:cBhvr>
                                        <p:cTn dur="1" fill="hold">
                                          <p:stCondLst>
                                            <p:cond delay="0"/>
                                          </p:stCondLst>
                                        </p:cTn>
                                        <p:tgtEl>
                                          <p:spTgt spid="39">
                                            <p:txEl>
                                              <p:pRg end="8" st="8"/>
                                            </p:txEl>
                                          </p:spTgt>
                                        </p:tgtEl>
                                        <p:attrNameLst>
                                          <p:attrName>style.visibility</p:attrName>
                                        </p:attrNameLst>
                                      </p:cBhvr>
                                      <p:to>
                                        <p:strVal val="visible"/>
                                      </p:to>
                                    </p:set>
                                    <p:anim calcmode="lin" valueType="num">
                                      <p:cBhvr additive="base">
                                        <p:cTn dur="750"/>
                                        <p:tgtEl>
                                          <p:spTgt spid="39">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37">
                                            <p:txEl>
                                              <p:pRg end="0" st="0"/>
                                            </p:txEl>
                                          </p:spTgt>
                                        </p:tgtEl>
                                        <p:attrNameLst>
                                          <p:attrName>style.visibility</p:attrName>
                                        </p:attrNameLst>
                                      </p:cBhvr>
                                      <p:to>
                                        <p:strVal val="visible"/>
                                      </p:to>
                                    </p:set>
                                    <p:anim calcmode="lin" valueType="num">
                                      <p:cBhvr additive="base">
                                        <p:cTn dur="750"/>
                                        <p:tgtEl>
                                          <p:spTgt spid="37">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1" st="1"/>
                                            </p:txEl>
                                          </p:spTgt>
                                        </p:tgtEl>
                                        <p:attrNameLst>
                                          <p:attrName>style.visibility</p:attrName>
                                        </p:attrNameLst>
                                      </p:cBhvr>
                                      <p:to>
                                        <p:strVal val="visible"/>
                                      </p:to>
                                    </p:set>
                                    <p:anim calcmode="lin" valueType="num">
                                      <p:cBhvr additive="base">
                                        <p:cTn dur="750"/>
                                        <p:tgtEl>
                                          <p:spTgt spid="37">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2" st="2"/>
                                            </p:txEl>
                                          </p:spTgt>
                                        </p:tgtEl>
                                        <p:attrNameLst>
                                          <p:attrName>style.visibility</p:attrName>
                                        </p:attrNameLst>
                                      </p:cBhvr>
                                      <p:to>
                                        <p:strVal val="visible"/>
                                      </p:to>
                                    </p:set>
                                    <p:anim calcmode="lin" valueType="num">
                                      <p:cBhvr additive="base">
                                        <p:cTn dur="750"/>
                                        <p:tgtEl>
                                          <p:spTgt spid="37">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3" st="3"/>
                                            </p:txEl>
                                          </p:spTgt>
                                        </p:tgtEl>
                                        <p:attrNameLst>
                                          <p:attrName>style.visibility</p:attrName>
                                        </p:attrNameLst>
                                      </p:cBhvr>
                                      <p:to>
                                        <p:strVal val="visible"/>
                                      </p:to>
                                    </p:set>
                                    <p:anim calcmode="lin" valueType="num">
                                      <p:cBhvr additive="base">
                                        <p:cTn dur="750"/>
                                        <p:tgtEl>
                                          <p:spTgt spid="37">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4" st="4"/>
                                            </p:txEl>
                                          </p:spTgt>
                                        </p:tgtEl>
                                        <p:attrNameLst>
                                          <p:attrName>style.visibility</p:attrName>
                                        </p:attrNameLst>
                                      </p:cBhvr>
                                      <p:to>
                                        <p:strVal val="visible"/>
                                      </p:to>
                                    </p:set>
                                    <p:anim calcmode="lin" valueType="num">
                                      <p:cBhvr additive="base">
                                        <p:cTn dur="750"/>
                                        <p:tgtEl>
                                          <p:spTgt spid="37">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5" st="5"/>
                                            </p:txEl>
                                          </p:spTgt>
                                        </p:tgtEl>
                                        <p:attrNameLst>
                                          <p:attrName>style.visibility</p:attrName>
                                        </p:attrNameLst>
                                      </p:cBhvr>
                                      <p:to>
                                        <p:strVal val="visible"/>
                                      </p:to>
                                    </p:set>
                                    <p:anim calcmode="lin" valueType="num">
                                      <p:cBhvr additive="base">
                                        <p:cTn dur="750"/>
                                        <p:tgtEl>
                                          <p:spTgt spid="37">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6" st="6"/>
                                            </p:txEl>
                                          </p:spTgt>
                                        </p:tgtEl>
                                        <p:attrNameLst>
                                          <p:attrName>style.visibility</p:attrName>
                                        </p:attrNameLst>
                                      </p:cBhvr>
                                      <p:to>
                                        <p:strVal val="visible"/>
                                      </p:to>
                                    </p:set>
                                    <p:anim calcmode="lin" valueType="num">
                                      <p:cBhvr additive="base">
                                        <p:cTn dur="750"/>
                                        <p:tgtEl>
                                          <p:spTgt spid="37">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7" st="7"/>
                                            </p:txEl>
                                          </p:spTgt>
                                        </p:tgtEl>
                                        <p:attrNameLst>
                                          <p:attrName>style.visibility</p:attrName>
                                        </p:attrNameLst>
                                      </p:cBhvr>
                                      <p:to>
                                        <p:strVal val="visible"/>
                                      </p:to>
                                    </p:set>
                                    <p:anim calcmode="lin" valueType="num">
                                      <p:cBhvr additive="base">
                                        <p:cTn dur="750"/>
                                        <p:tgtEl>
                                          <p:spTgt spid="37">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
                                            <p:txEl>
                                              <p:pRg end="8" st="8"/>
                                            </p:txEl>
                                          </p:spTgt>
                                        </p:tgtEl>
                                        <p:attrNameLst>
                                          <p:attrName>style.visibility</p:attrName>
                                        </p:attrNameLst>
                                      </p:cBhvr>
                                      <p:to>
                                        <p:strVal val="visible"/>
                                      </p:to>
                                    </p:set>
                                    <p:anim calcmode="lin" valueType="num">
                                      <p:cBhvr additive="base">
                                        <p:cTn dur="750"/>
                                        <p:tgtEl>
                                          <p:spTgt spid="37">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0" st="0"/>
                                            </p:txEl>
                                          </p:spTgt>
                                        </p:tgtEl>
                                        <p:attrNameLst>
                                          <p:attrName>style.visibility</p:attrName>
                                        </p:attrNameLst>
                                      </p:cBhvr>
                                      <p:to>
                                        <p:strVal val="visible"/>
                                      </p:to>
                                    </p:set>
                                    <p:anim calcmode="lin" valueType="num">
                                      <p:cBhvr additive="base">
                                        <p:cTn dur="750"/>
                                        <p:tgtEl>
                                          <p:spTgt spid="4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1" st="1"/>
                                            </p:txEl>
                                          </p:spTgt>
                                        </p:tgtEl>
                                        <p:attrNameLst>
                                          <p:attrName>style.visibility</p:attrName>
                                        </p:attrNameLst>
                                      </p:cBhvr>
                                      <p:to>
                                        <p:strVal val="visible"/>
                                      </p:to>
                                    </p:set>
                                    <p:anim calcmode="lin" valueType="num">
                                      <p:cBhvr additive="base">
                                        <p:cTn dur="750"/>
                                        <p:tgtEl>
                                          <p:spTgt spid="4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2" st="2"/>
                                            </p:txEl>
                                          </p:spTgt>
                                        </p:tgtEl>
                                        <p:attrNameLst>
                                          <p:attrName>style.visibility</p:attrName>
                                        </p:attrNameLst>
                                      </p:cBhvr>
                                      <p:to>
                                        <p:strVal val="visible"/>
                                      </p:to>
                                    </p:set>
                                    <p:anim calcmode="lin" valueType="num">
                                      <p:cBhvr additive="base">
                                        <p:cTn dur="750"/>
                                        <p:tgtEl>
                                          <p:spTgt spid="4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3" st="3"/>
                                            </p:txEl>
                                          </p:spTgt>
                                        </p:tgtEl>
                                        <p:attrNameLst>
                                          <p:attrName>style.visibility</p:attrName>
                                        </p:attrNameLst>
                                      </p:cBhvr>
                                      <p:to>
                                        <p:strVal val="visible"/>
                                      </p:to>
                                    </p:set>
                                    <p:anim calcmode="lin" valueType="num">
                                      <p:cBhvr additive="base">
                                        <p:cTn dur="750"/>
                                        <p:tgtEl>
                                          <p:spTgt spid="4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4" st="4"/>
                                            </p:txEl>
                                          </p:spTgt>
                                        </p:tgtEl>
                                        <p:attrNameLst>
                                          <p:attrName>style.visibility</p:attrName>
                                        </p:attrNameLst>
                                      </p:cBhvr>
                                      <p:to>
                                        <p:strVal val="visible"/>
                                      </p:to>
                                    </p:set>
                                    <p:anim calcmode="lin" valueType="num">
                                      <p:cBhvr additive="base">
                                        <p:cTn dur="750"/>
                                        <p:tgtEl>
                                          <p:spTgt spid="4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5" st="5"/>
                                            </p:txEl>
                                          </p:spTgt>
                                        </p:tgtEl>
                                        <p:attrNameLst>
                                          <p:attrName>style.visibility</p:attrName>
                                        </p:attrNameLst>
                                      </p:cBhvr>
                                      <p:to>
                                        <p:strVal val="visible"/>
                                      </p:to>
                                    </p:set>
                                    <p:anim calcmode="lin" valueType="num">
                                      <p:cBhvr additive="base">
                                        <p:cTn dur="750"/>
                                        <p:tgtEl>
                                          <p:spTgt spid="4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6" st="6"/>
                                            </p:txEl>
                                          </p:spTgt>
                                        </p:tgtEl>
                                        <p:attrNameLst>
                                          <p:attrName>style.visibility</p:attrName>
                                        </p:attrNameLst>
                                      </p:cBhvr>
                                      <p:to>
                                        <p:strVal val="visible"/>
                                      </p:to>
                                    </p:set>
                                    <p:anim calcmode="lin" valueType="num">
                                      <p:cBhvr additive="base">
                                        <p:cTn dur="750"/>
                                        <p:tgtEl>
                                          <p:spTgt spid="4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7" st="7"/>
                                            </p:txEl>
                                          </p:spTgt>
                                        </p:tgtEl>
                                        <p:attrNameLst>
                                          <p:attrName>style.visibility</p:attrName>
                                        </p:attrNameLst>
                                      </p:cBhvr>
                                      <p:to>
                                        <p:strVal val="visible"/>
                                      </p:to>
                                    </p:set>
                                    <p:anim calcmode="lin" valueType="num">
                                      <p:cBhvr additive="base">
                                        <p:cTn dur="750"/>
                                        <p:tgtEl>
                                          <p:spTgt spid="4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0">
                                            <p:txEl>
                                              <p:pRg end="8" st="8"/>
                                            </p:txEl>
                                          </p:spTgt>
                                        </p:tgtEl>
                                        <p:attrNameLst>
                                          <p:attrName>style.visibility</p:attrName>
                                        </p:attrNameLst>
                                      </p:cBhvr>
                                      <p:to>
                                        <p:strVal val="visible"/>
                                      </p:to>
                                    </p:set>
                                    <p:anim calcmode="lin" valueType="num">
                                      <p:cBhvr additive="base">
                                        <p:cTn dur="750"/>
                                        <p:tgtEl>
                                          <p:spTgt spid="4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1">
                                  <p:stCondLst>
                                    <p:cond delay="0"/>
                                  </p:stCondLst>
                                  <p:childTnLst>
                                    <p:set>
                                      <p:cBhvr>
                                        <p:cTn dur="1" fill="hold">
                                          <p:stCondLst>
                                            <p:cond delay="0"/>
                                          </p:stCondLst>
                                        </p:cTn>
                                        <p:tgtEl>
                                          <p:spTgt spid="42">
                                            <p:txEl>
                                              <p:pRg end="0" st="0"/>
                                            </p:txEl>
                                          </p:spTgt>
                                        </p:tgtEl>
                                        <p:attrNameLst>
                                          <p:attrName>style.visibility</p:attrName>
                                        </p:attrNameLst>
                                      </p:cBhvr>
                                      <p:to>
                                        <p:strVal val="visible"/>
                                      </p:to>
                                    </p:set>
                                    <p:anim calcmode="lin" valueType="num">
                                      <p:cBhvr additive="base">
                                        <p:cTn dur="750"/>
                                        <p:tgtEl>
                                          <p:spTgt spid="42">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250"/>
                            </p:stCondLst>
                            <p:childTnLst>
                              <p:par>
                                <p:cTn fill="hold" nodeType="afterEffect" presetClass="entr" presetID="2" presetSubtype="1">
                                  <p:stCondLst>
                                    <p:cond delay="0"/>
                                  </p:stCondLst>
                                  <p:childTnLst>
                                    <p:set>
                                      <p:cBhvr>
                                        <p:cTn dur="1" fill="hold">
                                          <p:stCondLst>
                                            <p:cond delay="0"/>
                                          </p:stCondLst>
                                        </p:cTn>
                                        <p:tgtEl>
                                          <p:spTgt spid="42">
                                            <p:txEl>
                                              <p:pRg end="1" st="1"/>
                                            </p:txEl>
                                          </p:spTgt>
                                        </p:tgtEl>
                                        <p:attrNameLst>
                                          <p:attrName>style.visibility</p:attrName>
                                        </p:attrNameLst>
                                      </p:cBhvr>
                                      <p:to>
                                        <p:strVal val="visible"/>
                                      </p:to>
                                    </p:set>
                                    <p:anim calcmode="lin" valueType="num">
                                      <p:cBhvr additive="base">
                                        <p:cTn dur="750"/>
                                        <p:tgtEl>
                                          <p:spTgt spid="42">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000"/>
                            </p:stCondLst>
                            <p:childTnLst>
                              <p:par>
                                <p:cTn fill="hold" nodeType="afterEffect" presetClass="entr" presetID="2" presetSubtype="1">
                                  <p:stCondLst>
                                    <p:cond delay="0"/>
                                  </p:stCondLst>
                                  <p:childTnLst>
                                    <p:set>
                                      <p:cBhvr>
                                        <p:cTn dur="1" fill="hold">
                                          <p:stCondLst>
                                            <p:cond delay="0"/>
                                          </p:stCondLst>
                                        </p:cTn>
                                        <p:tgtEl>
                                          <p:spTgt spid="42">
                                            <p:txEl>
                                              <p:pRg end="2" st="2"/>
                                            </p:txEl>
                                          </p:spTgt>
                                        </p:tgtEl>
                                        <p:attrNameLst>
                                          <p:attrName>style.visibility</p:attrName>
                                        </p:attrNameLst>
                                      </p:cBhvr>
                                      <p:to>
                                        <p:strVal val="visible"/>
                                      </p:to>
                                    </p:set>
                                    <p:anim calcmode="lin" valueType="num">
                                      <p:cBhvr additive="base">
                                        <p:cTn dur="750"/>
                                        <p:tgtEl>
                                          <p:spTgt spid="42">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750"/>
                            </p:stCondLst>
                            <p:childTnLst>
                              <p:par>
                                <p:cTn fill="hold" nodeType="afterEffect" presetClass="entr" presetID="2" presetSubtype="1">
                                  <p:stCondLst>
                                    <p:cond delay="0"/>
                                  </p:stCondLst>
                                  <p:childTnLst>
                                    <p:set>
                                      <p:cBhvr>
                                        <p:cTn dur="1" fill="hold">
                                          <p:stCondLst>
                                            <p:cond delay="0"/>
                                          </p:stCondLst>
                                        </p:cTn>
                                        <p:tgtEl>
                                          <p:spTgt spid="42">
                                            <p:txEl>
                                              <p:pRg end="3" st="3"/>
                                            </p:txEl>
                                          </p:spTgt>
                                        </p:tgtEl>
                                        <p:attrNameLst>
                                          <p:attrName>style.visibility</p:attrName>
                                        </p:attrNameLst>
                                      </p:cBhvr>
                                      <p:to>
                                        <p:strVal val="visible"/>
                                      </p:to>
                                    </p:set>
                                    <p:anim calcmode="lin" valueType="num">
                                      <p:cBhvr additive="base">
                                        <p:cTn dur="750"/>
                                        <p:tgtEl>
                                          <p:spTgt spid="42">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500"/>
                            </p:stCondLst>
                            <p:childTnLst>
                              <p:par>
                                <p:cTn fill="hold" nodeType="afterEffect" presetClass="entr" presetID="2" presetSubtype="1">
                                  <p:stCondLst>
                                    <p:cond delay="0"/>
                                  </p:stCondLst>
                                  <p:childTnLst>
                                    <p:set>
                                      <p:cBhvr>
                                        <p:cTn dur="1" fill="hold">
                                          <p:stCondLst>
                                            <p:cond delay="0"/>
                                          </p:stCondLst>
                                        </p:cTn>
                                        <p:tgtEl>
                                          <p:spTgt spid="42">
                                            <p:txEl>
                                              <p:pRg end="4" st="4"/>
                                            </p:txEl>
                                          </p:spTgt>
                                        </p:tgtEl>
                                        <p:attrNameLst>
                                          <p:attrName>style.visibility</p:attrName>
                                        </p:attrNameLst>
                                      </p:cBhvr>
                                      <p:to>
                                        <p:strVal val="visible"/>
                                      </p:to>
                                    </p:set>
                                    <p:anim calcmode="lin" valueType="num">
                                      <p:cBhvr additive="base">
                                        <p:cTn dur="750"/>
                                        <p:tgtEl>
                                          <p:spTgt spid="42">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250"/>
                            </p:stCondLst>
                            <p:childTnLst>
                              <p:par>
                                <p:cTn fill="hold" nodeType="afterEffect" presetClass="entr" presetID="2" presetSubtype="1">
                                  <p:stCondLst>
                                    <p:cond delay="0"/>
                                  </p:stCondLst>
                                  <p:childTnLst>
                                    <p:set>
                                      <p:cBhvr>
                                        <p:cTn dur="1" fill="hold">
                                          <p:stCondLst>
                                            <p:cond delay="0"/>
                                          </p:stCondLst>
                                        </p:cTn>
                                        <p:tgtEl>
                                          <p:spTgt spid="42">
                                            <p:txEl>
                                              <p:pRg end="5" st="5"/>
                                            </p:txEl>
                                          </p:spTgt>
                                        </p:tgtEl>
                                        <p:attrNameLst>
                                          <p:attrName>style.visibility</p:attrName>
                                        </p:attrNameLst>
                                      </p:cBhvr>
                                      <p:to>
                                        <p:strVal val="visible"/>
                                      </p:to>
                                    </p:set>
                                    <p:anim calcmode="lin" valueType="num">
                                      <p:cBhvr additive="base">
                                        <p:cTn dur="750"/>
                                        <p:tgtEl>
                                          <p:spTgt spid="42">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000"/>
                            </p:stCondLst>
                            <p:childTnLst>
                              <p:par>
                                <p:cTn fill="hold" nodeType="afterEffect" presetClass="entr" presetID="2" presetSubtype="1">
                                  <p:stCondLst>
                                    <p:cond delay="0"/>
                                  </p:stCondLst>
                                  <p:childTnLst>
                                    <p:set>
                                      <p:cBhvr>
                                        <p:cTn dur="1" fill="hold">
                                          <p:stCondLst>
                                            <p:cond delay="0"/>
                                          </p:stCondLst>
                                        </p:cTn>
                                        <p:tgtEl>
                                          <p:spTgt spid="42">
                                            <p:txEl>
                                              <p:pRg end="6" st="6"/>
                                            </p:txEl>
                                          </p:spTgt>
                                        </p:tgtEl>
                                        <p:attrNameLst>
                                          <p:attrName>style.visibility</p:attrName>
                                        </p:attrNameLst>
                                      </p:cBhvr>
                                      <p:to>
                                        <p:strVal val="visible"/>
                                      </p:to>
                                    </p:set>
                                    <p:anim calcmode="lin" valueType="num">
                                      <p:cBhvr additive="base">
                                        <p:cTn dur="750"/>
                                        <p:tgtEl>
                                          <p:spTgt spid="42">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750"/>
                            </p:stCondLst>
                            <p:childTnLst>
                              <p:par>
                                <p:cTn fill="hold" nodeType="afterEffect" presetClass="entr" presetID="2" presetSubtype="1">
                                  <p:stCondLst>
                                    <p:cond delay="0"/>
                                  </p:stCondLst>
                                  <p:childTnLst>
                                    <p:set>
                                      <p:cBhvr>
                                        <p:cTn dur="1" fill="hold">
                                          <p:stCondLst>
                                            <p:cond delay="0"/>
                                          </p:stCondLst>
                                        </p:cTn>
                                        <p:tgtEl>
                                          <p:spTgt spid="42">
                                            <p:txEl>
                                              <p:pRg end="7" st="7"/>
                                            </p:txEl>
                                          </p:spTgt>
                                        </p:tgtEl>
                                        <p:attrNameLst>
                                          <p:attrName>style.visibility</p:attrName>
                                        </p:attrNameLst>
                                      </p:cBhvr>
                                      <p:to>
                                        <p:strVal val="visible"/>
                                      </p:to>
                                    </p:set>
                                    <p:anim calcmode="lin" valueType="num">
                                      <p:cBhvr additive="base">
                                        <p:cTn dur="750"/>
                                        <p:tgtEl>
                                          <p:spTgt spid="42">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500"/>
                            </p:stCondLst>
                            <p:childTnLst>
                              <p:par>
                                <p:cTn fill="hold" nodeType="afterEffect" presetClass="entr" presetID="2" presetSubtype="1">
                                  <p:stCondLst>
                                    <p:cond delay="0"/>
                                  </p:stCondLst>
                                  <p:childTnLst>
                                    <p:set>
                                      <p:cBhvr>
                                        <p:cTn dur="1" fill="hold">
                                          <p:stCondLst>
                                            <p:cond delay="0"/>
                                          </p:stCondLst>
                                        </p:cTn>
                                        <p:tgtEl>
                                          <p:spTgt spid="42">
                                            <p:txEl>
                                              <p:pRg end="8" st="8"/>
                                            </p:txEl>
                                          </p:spTgt>
                                        </p:tgtEl>
                                        <p:attrNameLst>
                                          <p:attrName>style.visibility</p:attrName>
                                        </p:attrNameLst>
                                      </p:cBhvr>
                                      <p:to>
                                        <p:strVal val="visible"/>
                                      </p:to>
                                    </p:set>
                                    <p:anim calcmode="lin" valueType="num">
                                      <p:cBhvr additive="base">
                                        <p:cTn dur="750"/>
                                        <p:tgtEl>
                                          <p:spTgt spid="42">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41">
                                            <p:txEl>
                                              <p:pRg end="0" st="0"/>
                                            </p:txEl>
                                          </p:spTgt>
                                        </p:tgtEl>
                                        <p:attrNameLst>
                                          <p:attrName>style.visibility</p:attrName>
                                        </p:attrNameLst>
                                      </p:cBhvr>
                                      <p:to>
                                        <p:strVal val="visible"/>
                                      </p:to>
                                    </p:set>
                                    <p:anim calcmode="lin" valueType="num">
                                      <p:cBhvr additive="base">
                                        <p:cTn dur="750"/>
                                        <p:tgtEl>
                                          <p:spTgt spid="41">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1" st="1"/>
                                            </p:txEl>
                                          </p:spTgt>
                                        </p:tgtEl>
                                        <p:attrNameLst>
                                          <p:attrName>style.visibility</p:attrName>
                                        </p:attrNameLst>
                                      </p:cBhvr>
                                      <p:to>
                                        <p:strVal val="visible"/>
                                      </p:to>
                                    </p:set>
                                    <p:anim calcmode="lin" valueType="num">
                                      <p:cBhvr additive="base">
                                        <p:cTn dur="750"/>
                                        <p:tgtEl>
                                          <p:spTgt spid="41">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2" st="2"/>
                                            </p:txEl>
                                          </p:spTgt>
                                        </p:tgtEl>
                                        <p:attrNameLst>
                                          <p:attrName>style.visibility</p:attrName>
                                        </p:attrNameLst>
                                      </p:cBhvr>
                                      <p:to>
                                        <p:strVal val="visible"/>
                                      </p:to>
                                    </p:set>
                                    <p:anim calcmode="lin" valueType="num">
                                      <p:cBhvr additive="base">
                                        <p:cTn dur="750"/>
                                        <p:tgtEl>
                                          <p:spTgt spid="41">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3" st="3"/>
                                            </p:txEl>
                                          </p:spTgt>
                                        </p:tgtEl>
                                        <p:attrNameLst>
                                          <p:attrName>style.visibility</p:attrName>
                                        </p:attrNameLst>
                                      </p:cBhvr>
                                      <p:to>
                                        <p:strVal val="visible"/>
                                      </p:to>
                                    </p:set>
                                    <p:anim calcmode="lin" valueType="num">
                                      <p:cBhvr additive="base">
                                        <p:cTn dur="750"/>
                                        <p:tgtEl>
                                          <p:spTgt spid="41">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4" st="4"/>
                                            </p:txEl>
                                          </p:spTgt>
                                        </p:tgtEl>
                                        <p:attrNameLst>
                                          <p:attrName>style.visibility</p:attrName>
                                        </p:attrNameLst>
                                      </p:cBhvr>
                                      <p:to>
                                        <p:strVal val="visible"/>
                                      </p:to>
                                    </p:set>
                                    <p:anim calcmode="lin" valueType="num">
                                      <p:cBhvr additive="base">
                                        <p:cTn dur="750"/>
                                        <p:tgtEl>
                                          <p:spTgt spid="41">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5" st="5"/>
                                            </p:txEl>
                                          </p:spTgt>
                                        </p:tgtEl>
                                        <p:attrNameLst>
                                          <p:attrName>style.visibility</p:attrName>
                                        </p:attrNameLst>
                                      </p:cBhvr>
                                      <p:to>
                                        <p:strVal val="visible"/>
                                      </p:to>
                                    </p:set>
                                    <p:anim calcmode="lin" valueType="num">
                                      <p:cBhvr additive="base">
                                        <p:cTn dur="750"/>
                                        <p:tgtEl>
                                          <p:spTgt spid="41">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6" st="6"/>
                                            </p:txEl>
                                          </p:spTgt>
                                        </p:tgtEl>
                                        <p:attrNameLst>
                                          <p:attrName>style.visibility</p:attrName>
                                        </p:attrNameLst>
                                      </p:cBhvr>
                                      <p:to>
                                        <p:strVal val="visible"/>
                                      </p:to>
                                    </p:set>
                                    <p:anim calcmode="lin" valueType="num">
                                      <p:cBhvr additive="base">
                                        <p:cTn dur="750"/>
                                        <p:tgtEl>
                                          <p:spTgt spid="41">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7" st="7"/>
                                            </p:txEl>
                                          </p:spTgt>
                                        </p:tgtEl>
                                        <p:attrNameLst>
                                          <p:attrName>style.visibility</p:attrName>
                                        </p:attrNameLst>
                                      </p:cBhvr>
                                      <p:to>
                                        <p:strVal val="visible"/>
                                      </p:to>
                                    </p:set>
                                    <p:anim calcmode="lin" valueType="num">
                                      <p:cBhvr additive="base">
                                        <p:cTn dur="750"/>
                                        <p:tgtEl>
                                          <p:spTgt spid="41">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1">
                                            <p:txEl>
                                              <p:pRg end="8" st="8"/>
                                            </p:txEl>
                                          </p:spTgt>
                                        </p:tgtEl>
                                        <p:attrNameLst>
                                          <p:attrName>style.visibility</p:attrName>
                                        </p:attrNameLst>
                                      </p:cBhvr>
                                      <p:to>
                                        <p:strVal val="visible"/>
                                      </p:to>
                                    </p:set>
                                    <p:anim calcmode="lin" valueType="num">
                                      <p:cBhvr additive="base">
                                        <p:cTn dur="750"/>
                                        <p:tgtEl>
                                          <p:spTgt spid="4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0" st="0"/>
                                            </p:txEl>
                                          </p:spTgt>
                                        </p:tgtEl>
                                        <p:attrNameLst>
                                          <p:attrName>style.visibility</p:attrName>
                                        </p:attrNameLst>
                                      </p:cBhvr>
                                      <p:to>
                                        <p:strVal val="visible"/>
                                      </p:to>
                                    </p:set>
                                    <p:anim calcmode="lin" valueType="num">
                                      <p:cBhvr additive="base">
                                        <p:cTn dur="750"/>
                                        <p:tgtEl>
                                          <p:spTgt spid="4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1" st="1"/>
                                            </p:txEl>
                                          </p:spTgt>
                                        </p:tgtEl>
                                        <p:attrNameLst>
                                          <p:attrName>style.visibility</p:attrName>
                                        </p:attrNameLst>
                                      </p:cBhvr>
                                      <p:to>
                                        <p:strVal val="visible"/>
                                      </p:to>
                                    </p:set>
                                    <p:anim calcmode="lin" valueType="num">
                                      <p:cBhvr additive="base">
                                        <p:cTn dur="750"/>
                                        <p:tgtEl>
                                          <p:spTgt spid="4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2" st="2"/>
                                            </p:txEl>
                                          </p:spTgt>
                                        </p:tgtEl>
                                        <p:attrNameLst>
                                          <p:attrName>style.visibility</p:attrName>
                                        </p:attrNameLst>
                                      </p:cBhvr>
                                      <p:to>
                                        <p:strVal val="visible"/>
                                      </p:to>
                                    </p:set>
                                    <p:anim calcmode="lin" valueType="num">
                                      <p:cBhvr additive="base">
                                        <p:cTn dur="750"/>
                                        <p:tgtEl>
                                          <p:spTgt spid="4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3" st="3"/>
                                            </p:txEl>
                                          </p:spTgt>
                                        </p:tgtEl>
                                        <p:attrNameLst>
                                          <p:attrName>style.visibility</p:attrName>
                                        </p:attrNameLst>
                                      </p:cBhvr>
                                      <p:to>
                                        <p:strVal val="visible"/>
                                      </p:to>
                                    </p:set>
                                    <p:anim calcmode="lin" valueType="num">
                                      <p:cBhvr additive="base">
                                        <p:cTn dur="750"/>
                                        <p:tgtEl>
                                          <p:spTgt spid="4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4" st="4"/>
                                            </p:txEl>
                                          </p:spTgt>
                                        </p:tgtEl>
                                        <p:attrNameLst>
                                          <p:attrName>style.visibility</p:attrName>
                                        </p:attrNameLst>
                                      </p:cBhvr>
                                      <p:to>
                                        <p:strVal val="visible"/>
                                      </p:to>
                                    </p:set>
                                    <p:anim calcmode="lin" valueType="num">
                                      <p:cBhvr additive="base">
                                        <p:cTn dur="750"/>
                                        <p:tgtEl>
                                          <p:spTgt spid="4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5" st="5"/>
                                            </p:txEl>
                                          </p:spTgt>
                                        </p:tgtEl>
                                        <p:attrNameLst>
                                          <p:attrName>style.visibility</p:attrName>
                                        </p:attrNameLst>
                                      </p:cBhvr>
                                      <p:to>
                                        <p:strVal val="visible"/>
                                      </p:to>
                                    </p:set>
                                    <p:anim calcmode="lin" valueType="num">
                                      <p:cBhvr additive="base">
                                        <p:cTn dur="750"/>
                                        <p:tgtEl>
                                          <p:spTgt spid="4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6" st="6"/>
                                            </p:txEl>
                                          </p:spTgt>
                                        </p:tgtEl>
                                        <p:attrNameLst>
                                          <p:attrName>style.visibility</p:attrName>
                                        </p:attrNameLst>
                                      </p:cBhvr>
                                      <p:to>
                                        <p:strVal val="visible"/>
                                      </p:to>
                                    </p:set>
                                    <p:anim calcmode="lin" valueType="num">
                                      <p:cBhvr additive="base">
                                        <p:cTn dur="750"/>
                                        <p:tgtEl>
                                          <p:spTgt spid="4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7" st="7"/>
                                            </p:txEl>
                                          </p:spTgt>
                                        </p:tgtEl>
                                        <p:attrNameLst>
                                          <p:attrName>style.visibility</p:attrName>
                                        </p:attrNameLst>
                                      </p:cBhvr>
                                      <p:to>
                                        <p:strVal val="visible"/>
                                      </p:to>
                                    </p:set>
                                    <p:anim calcmode="lin" valueType="num">
                                      <p:cBhvr additive="base">
                                        <p:cTn dur="750"/>
                                        <p:tgtEl>
                                          <p:spTgt spid="4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3">
                                            <p:txEl>
                                              <p:pRg end="8" st="8"/>
                                            </p:txEl>
                                          </p:spTgt>
                                        </p:tgtEl>
                                        <p:attrNameLst>
                                          <p:attrName>style.visibility</p:attrName>
                                        </p:attrNameLst>
                                      </p:cBhvr>
                                      <p:to>
                                        <p:strVal val="visible"/>
                                      </p:to>
                                    </p:set>
                                    <p:anim calcmode="lin" valueType="num">
                                      <p:cBhvr additive="base">
                                        <p:cTn dur="750"/>
                                        <p:tgtEl>
                                          <p:spTgt spid="43">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1">
                                  <p:stCondLst>
                                    <p:cond delay="0"/>
                                  </p:stCondLst>
                                  <p:childTnLst>
                                    <p:set>
                                      <p:cBhvr>
                                        <p:cTn dur="1" fill="hold">
                                          <p:stCondLst>
                                            <p:cond delay="0"/>
                                          </p:stCondLst>
                                        </p:cTn>
                                        <p:tgtEl>
                                          <p:spTgt spid="45">
                                            <p:txEl>
                                              <p:pRg end="0" st="0"/>
                                            </p:txEl>
                                          </p:spTgt>
                                        </p:tgtEl>
                                        <p:attrNameLst>
                                          <p:attrName>style.visibility</p:attrName>
                                        </p:attrNameLst>
                                      </p:cBhvr>
                                      <p:to>
                                        <p:strVal val="visible"/>
                                      </p:to>
                                    </p:set>
                                    <p:anim calcmode="lin" valueType="num">
                                      <p:cBhvr additive="base">
                                        <p:cTn dur="750"/>
                                        <p:tgtEl>
                                          <p:spTgt spid="45">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0"/>
                            </p:stCondLst>
                            <p:childTnLst>
                              <p:par>
                                <p:cTn fill="hold" nodeType="afterEffect" presetClass="entr" presetID="2" presetSubtype="1">
                                  <p:stCondLst>
                                    <p:cond delay="0"/>
                                  </p:stCondLst>
                                  <p:childTnLst>
                                    <p:set>
                                      <p:cBhvr>
                                        <p:cTn dur="1" fill="hold">
                                          <p:stCondLst>
                                            <p:cond delay="0"/>
                                          </p:stCondLst>
                                        </p:cTn>
                                        <p:tgtEl>
                                          <p:spTgt spid="45">
                                            <p:txEl>
                                              <p:pRg end="1" st="1"/>
                                            </p:txEl>
                                          </p:spTgt>
                                        </p:tgtEl>
                                        <p:attrNameLst>
                                          <p:attrName>style.visibility</p:attrName>
                                        </p:attrNameLst>
                                      </p:cBhvr>
                                      <p:to>
                                        <p:strVal val="visible"/>
                                      </p:to>
                                    </p:set>
                                    <p:anim calcmode="lin" valueType="num">
                                      <p:cBhvr additive="base">
                                        <p:cTn dur="750"/>
                                        <p:tgtEl>
                                          <p:spTgt spid="45">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750"/>
                            </p:stCondLst>
                            <p:childTnLst>
                              <p:par>
                                <p:cTn fill="hold" nodeType="afterEffect" presetClass="entr" presetID="2" presetSubtype="1">
                                  <p:stCondLst>
                                    <p:cond delay="0"/>
                                  </p:stCondLst>
                                  <p:childTnLst>
                                    <p:set>
                                      <p:cBhvr>
                                        <p:cTn dur="1" fill="hold">
                                          <p:stCondLst>
                                            <p:cond delay="0"/>
                                          </p:stCondLst>
                                        </p:cTn>
                                        <p:tgtEl>
                                          <p:spTgt spid="45">
                                            <p:txEl>
                                              <p:pRg end="2" st="2"/>
                                            </p:txEl>
                                          </p:spTgt>
                                        </p:tgtEl>
                                        <p:attrNameLst>
                                          <p:attrName>style.visibility</p:attrName>
                                        </p:attrNameLst>
                                      </p:cBhvr>
                                      <p:to>
                                        <p:strVal val="visible"/>
                                      </p:to>
                                    </p:set>
                                    <p:anim calcmode="lin" valueType="num">
                                      <p:cBhvr additive="base">
                                        <p:cTn dur="750"/>
                                        <p:tgtEl>
                                          <p:spTgt spid="45">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6500"/>
                            </p:stCondLst>
                            <p:childTnLst>
                              <p:par>
                                <p:cTn fill="hold" nodeType="afterEffect" presetClass="entr" presetID="2" presetSubtype="1">
                                  <p:stCondLst>
                                    <p:cond delay="0"/>
                                  </p:stCondLst>
                                  <p:childTnLst>
                                    <p:set>
                                      <p:cBhvr>
                                        <p:cTn dur="1" fill="hold">
                                          <p:stCondLst>
                                            <p:cond delay="0"/>
                                          </p:stCondLst>
                                        </p:cTn>
                                        <p:tgtEl>
                                          <p:spTgt spid="45">
                                            <p:txEl>
                                              <p:pRg end="3" st="3"/>
                                            </p:txEl>
                                          </p:spTgt>
                                        </p:tgtEl>
                                        <p:attrNameLst>
                                          <p:attrName>style.visibility</p:attrName>
                                        </p:attrNameLst>
                                      </p:cBhvr>
                                      <p:to>
                                        <p:strVal val="visible"/>
                                      </p:to>
                                    </p:set>
                                    <p:anim calcmode="lin" valueType="num">
                                      <p:cBhvr additive="base">
                                        <p:cTn dur="750"/>
                                        <p:tgtEl>
                                          <p:spTgt spid="45">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7250"/>
                            </p:stCondLst>
                            <p:childTnLst>
                              <p:par>
                                <p:cTn fill="hold" nodeType="afterEffect" presetClass="entr" presetID="2" presetSubtype="1">
                                  <p:stCondLst>
                                    <p:cond delay="0"/>
                                  </p:stCondLst>
                                  <p:childTnLst>
                                    <p:set>
                                      <p:cBhvr>
                                        <p:cTn dur="1" fill="hold">
                                          <p:stCondLst>
                                            <p:cond delay="0"/>
                                          </p:stCondLst>
                                        </p:cTn>
                                        <p:tgtEl>
                                          <p:spTgt spid="45">
                                            <p:txEl>
                                              <p:pRg end="4" st="4"/>
                                            </p:txEl>
                                          </p:spTgt>
                                        </p:tgtEl>
                                        <p:attrNameLst>
                                          <p:attrName>style.visibility</p:attrName>
                                        </p:attrNameLst>
                                      </p:cBhvr>
                                      <p:to>
                                        <p:strVal val="visible"/>
                                      </p:to>
                                    </p:set>
                                    <p:anim calcmode="lin" valueType="num">
                                      <p:cBhvr additive="base">
                                        <p:cTn dur="750"/>
                                        <p:tgtEl>
                                          <p:spTgt spid="45">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8000"/>
                            </p:stCondLst>
                            <p:childTnLst>
                              <p:par>
                                <p:cTn fill="hold" nodeType="afterEffect" presetClass="entr" presetID="2" presetSubtype="1">
                                  <p:stCondLst>
                                    <p:cond delay="0"/>
                                  </p:stCondLst>
                                  <p:childTnLst>
                                    <p:set>
                                      <p:cBhvr>
                                        <p:cTn dur="1" fill="hold">
                                          <p:stCondLst>
                                            <p:cond delay="0"/>
                                          </p:stCondLst>
                                        </p:cTn>
                                        <p:tgtEl>
                                          <p:spTgt spid="45">
                                            <p:txEl>
                                              <p:pRg end="5" st="5"/>
                                            </p:txEl>
                                          </p:spTgt>
                                        </p:tgtEl>
                                        <p:attrNameLst>
                                          <p:attrName>style.visibility</p:attrName>
                                        </p:attrNameLst>
                                      </p:cBhvr>
                                      <p:to>
                                        <p:strVal val="visible"/>
                                      </p:to>
                                    </p:set>
                                    <p:anim calcmode="lin" valueType="num">
                                      <p:cBhvr additive="base">
                                        <p:cTn dur="750"/>
                                        <p:tgtEl>
                                          <p:spTgt spid="45">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8750"/>
                            </p:stCondLst>
                            <p:childTnLst>
                              <p:par>
                                <p:cTn fill="hold" nodeType="afterEffect" presetClass="entr" presetID="2" presetSubtype="1">
                                  <p:stCondLst>
                                    <p:cond delay="0"/>
                                  </p:stCondLst>
                                  <p:childTnLst>
                                    <p:set>
                                      <p:cBhvr>
                                        <p:cTn dur="1" fill="hold">
                                          <p:stCondLst>
                                            <p:cond delay="0"/>
                                          </p:stCondLst>
                                        </p:cTn>
                                        <p:tgtEl>
                                          <p:spTgt spid="45">
                                            <p:txEl>
                                              <p:pRg end="6" st="6"/>
                                            </p:txEl>
                                          </p:spTgt>
                                        </p:tgtEl>
                                        <p:attrNameLst>
                                          <p:attrName>style.visibility</p:attrName>
                                        </p:attrNameLst>
                                      </p:cBhvr>
                                      <p:to>
                                        <p:strVal val="visible"/>
                                      </p:to>
                                    </p:set>
                                    <p:anim calcmode="lin" valueType="num">
                                      <p:cBhvr additive="base">
                                        <p:cTn dur="750"/>
                                        <p:tgtEl>
                                          <p:spTgt spid="45">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500"/>
                            </p:stCondLst>
                            <p:childTnLst>
                              <p:par>
                                <p:cTn fill="hold" nodeType="afterEffect" presetClass="entr" presetID="2" presetSubtype="1">
                                  <p:stCondLst>
                                    <p:cond delay="0"/>
                                  </p:stCondLst>
                                  <p:childTnLst>
                                    <p:set>
                                      <p:cBhvr>
                                        <p:cTn dur="1" fill="hold">
                                          <p:stCondLst>
                                            <p:cond delay="0"/>
                                          </p:stCondLst>
                                        </p:cTn>
                                        <p:tgtEl>
                                          <p:spTgt spid="45">
                                            <p:txEl>
                                              <p:pRg end="7" st="7"/>
                                            </p:txEl>
                                          </p:spTgt>
                                        </p:tgtEl>
                                        <p:attrNameLst>
                                          <p:attrName>style.visibility</p:attrName>
                                        </p:attrNameLst>
                                      </p:cBhvr>
                                      <p:to>
                                        <p:strVal val="visible"/>
                                      </p:to>
                                    </p:set>
                                    <p:anim calcmode="lin" valueType="num">
                                      <p:cBhvr additive="base">
                                        <p:cTn dur="750"/>
                                        <p:tgtEl>
                                          <p:spTgt spid="45">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250"/>
                            </p:stCondLst>
                            <p:childTnLst>
                              <p:par>
                                <p:cTn fill="hold" nodeType="afterEffect" presetClass="entr" presetID="2" presetSubtype="1">
                                  <p:stCondLst>
                                    <p:cond delay="0"/>
                                  </p:stCondLst>
                                  <p:childTnLst>
                                    <p:set>
                                      <p:cBhvr>
                                        <p:cTn dur="1" fill="hold">
                                          <p:stCondLst>
                                            <p:cond delay="0"/>
                                          </p:stCondLst>
                                        </p:cTn>
                                        <p:tgtEl>
                                          <p:spTgt spid="45">
                                            <p:txEl>
                                              <p:pRg end="8" st="8"/>
                                            </p:txEl>
                                          </p:spTgt>
                                        </p:tgtEl>
                                        <p:attrNameLst>
                                          <p:attrName>style.visibility</p:attrName>
                                        </p:attrNameLst>
                                      </p:cBhvr>
                                      <p:to>
                                        <p:strVal val="visible"/>
                                      </p:to>
                                    </p:set>
                                    <p:anim calcmode="lin" valueType="num">
                                      <p:cBhvr additive="base">
                                        <p:cTn dur="750"/>
                                        <p:tgtEl>
                                          <p:spTgt spid="45">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44">
                                            <p:txEl>
                                              <p:pRg end="0" st="0"/>
                                            </p:txEl>
                                          </p:spTgt>
                                        </p:tgtEl>
                                        <p:attrNameLst>
                                          <p:attrName>style.visibility</p:attrName>
                                        </p:attrNameLst>
                                      </p:cBhvr>
                                      <p:to>
                                        <p:strVal val="visible"/>
                                      </p:to>
                                    </p:set>
                                    <p:anim calcmode="lin" valueType="num">
                                      <p:cBhvr additive="base">
                                        <p:cTn dur="750"/>
                                        <p:tgtEl>
                                          <p:spTgt spid="44">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1" st="1"/>
                                            </p:txEl>
                                          </p:spTgt>
                                        </p:tgtEl>
                                        <p:attrNameLst>
                                          <p:attrName>style.visibility</p:attrName>
                                        </p:attrNameLst>
                                      </p:cBhvr>
                                      <p:to>
                                        <p:strVal val="visible"/>
                                      </p:to>
                                    </p:set>
                                    <p:anim calcmode="lin" valueType="num">
                                      <p:cBhvr additive="base">
                                        <p:cTn dur="750"/>
                                        <p:tgtEl>
                                          <p:spTgt spid="44">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2" st="2"/>
                                            </p:txEl>
                                          </p:spTgt>
                                        </p:tgtEl>
                                        <p:attrNameLst>
                                          <p:attrName>style.visibility</p:attrName>
                                        </p:attrNameLst>
                                      </p:cBhvr>
                                      <p:to>
                                        <p:strVal val="visible"/>
                                      </p:to>
                                    </p:set>
                                    <p:anim calcmode="lin" valueType="num">
                                      <p:cBhvr additive="base">
                                        <p:cTn dur="750"/>
                                        <p:tgtEl>
                                          <p:spTgt spid="44">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3" st="3"/>
                                            </p:txEl>
                                          </p:spTgt>
                                        </p:tgtEl>
                                        <p:attrNameLst>
                                          <p:attrName>style.visibility</p:attrName>
                                        </p:attrNameLst>
                                      </p:cBhvr>
                                      <p:to>
                                        <p:strVal val="visible"/>
                                      </p:to>
                                    </p:set>
                                    <p:anim calcmode="lin" valueType="num">
                                      <p:cBhvr additive="base">
                                        <p:cTn dur="750"/>
                                        <p:tgtEl>
                                          <p:spTgt spid="44">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4" st="4"/>
                                            </p:txEl>
                                          </p:spTgt>
                                        </p:tgtEl>
                                        <p:attrNameLst>
                                          <p:attrName>style.visibility</p:attrName>
                                        </p:attrNameLst>
                                      </p:cBhvr>
                                      <p:to>
                                        <p:strVal val="visible"/>
                                      </p:to>
                                    </p:set>
                                    <p:anim calcmode="lin" valueType="num">
                                      <p:cBhvr additive="base">
                                        <p:cTn dur="750"/>
                                        <p:tgtEl>
                                          <p:spTgt spid="44">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5" st="5"/>
                                            </p:txEl>
                                          </p:spTgt>
                                        </p:tgtEl>
                                        <p:attrNameLst>
                                          <p:attrName>style.visibility</p:attrName>
                                        </p:attrNameLst>
                                      </p:cBhvr>
                                      <p:to>
                                        <p:strVal val="visible"/>
                                      </p:to>
                                    </p:set>
                                    <p:anim calcmode="lin" valueType="num">
                                      <p:cBhvr additive="base">
                                        <p:cTn dur="750"/>
                                        <p:tgtEl>
                                          <p:spTgt spid="44">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6" st="6"/>
                                            </p:txEl>
                                          </p:spTgt>
                                        </p:tgtEl>
                                        <p:attrNameLst>
                                          <p:attrName>style.visibility</p:attrName>
                                        </p:attrNameLst>
                                      </p:cBhvr>
                                      <p:to>
                                        <p:strVal val="visible"/>
                                      </p:to>
                                    </p:set>
                                    <p:anim calcmode="lin" valueType="num">
                                      <p:cBhvr additive="base">
                                        <p:cTn dur="750"/>
                                        <p:tgtEl>
                                          <p:spTgt spid="44">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7" st="7"/>
                                            </p:txEl>
                                          </p:spTgt>
                                        </p:tgtEl>
                                        <p:attrNameLst>
                                          <p:attrName>style.visibility</p:attrName>
                                        </p:attrNameLst>
                                      </p:cBhvr>
                                      <p:to>
                                        <p:strVal val="visible"/>
                                      </p:to>
                                    </p:set>
                                    <p:anim calcmode="lin" valueType="num">
                                      <p:cBhvr additive="base">
                                        <p:cTn dur="750"/>
                                        <p:tgtEl>
                                          <p:spTgt spid="44">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
                                            <p:txEl>
                                              <p:pRg end="8" st="8"/>
                                            </p:txEl>
                                          </p:spTgt>
                                        </p:tgtEl>
                                        <p:attrNameLst>
                                          <p:attrName>style.visibility</p:attrName>
                                        </p:attrNameLst>
                                      </p:cBhvr>
                                      <p:to>
                                        <p:strVal val="visible"/>
                                      </p:to>
                                    </p:set>
                                    <p:anim calcmode="lin" valueType="num">
                                      <p:cBhvr additive="base">
                                        <p:cTn dur="750"/>
                                        <p:tgtEl>
                                          <p:spTgt spid="44">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0" st="0"/>
                                            </p:txEl>
                                          </p:spTgt>
                                        </p:tgtEl>
                                        <p:attrNameLst>
                                          <p:attrName>style.visibility</p:attrName>
                                        </p:attrNameLst>
                                      </p:cBhvr>
                                      <p:to>
                                        <p:strVal val="visible"/>
                                      </p:to>
                                    </p:set>
                                    <p:anim calcmode="lin" valueType="num">
                                      <p:cBhvr additive="base">
                                        <p:cTn dur="750"/>
                                        <p:tgtEl>
                                          <p:spTgt spid="4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1" st="1"/>
                                            </p:txEl>
                                          </p:spTgt>
                                        </p:tgtEl>
                                        <p:attrNameLst>
                                          <p:attrName>style.visibility</p:attrName>
                                        </p:attrNameLst>
                                      </p:cBhvr>
                                      <p:to>
                                        <p:strVal val="visible"/>
                                      </p:to>
                                    </p:set>
                                    <p:anim calcmode="lin" valueType="num">
                                      <p:cBhvr additive="base">
                                        <p:cTn dur="750"/>
                                        <p:tgtEl>
                                          <p:spTgt spid="4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2" st="2"/>
                                            </p:txEl>
                                          </p:spTgt>
                                        </p:tgtEl>
                                        <p:attrNameLst>
                                          <p:attrName>style.visibility</p:attrName>
                                        </p:attrNameLst>
                                      </p:cBhvr>
                                      <p:to>
                                        <p:strVal val="visible"/>
                                      </p:to>
                                    </p:set>
                                    <p:anim calcmode="lin" valueType="num">
                                      <p:cBhvr additive="base">
                                        <p:cTn dur="750"/>
                                        <p:tgtEl>
                                          <p:spTgt spid="4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3" st="3"/>
                                            </p:txEl>
                                          </p:spTgt>
                                        </p:tgtEl>
                                        <p:attrNameLst>
                                          <p:attrName>style.visibility</p:attrName>
                                        </p:attrNameLst>
                                      </p:cBhvr>
                                      <p:to>
                                        <p:strVal val="visible"/>
                                      </p:to>
                                    </p:set>
                                    <p:anim calcmode="lin" valueType="num">
                                      <p:cBhvr additive="base">
                                        <p:cTn dur="750"/>
                                        <p:tgtEl>
                                          <p:spTgt spid="4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4" st="4"/>
                                            </p:txEl>
                                          </p:spTgt>
                                        </p:tgtEl>
                                        <p:attrNameLst>
                                          <p:attrName>style.visibility</p:attrName>
                                        </p:attrNameLst>
                                      </p:cBhvr>
                                      <p:to>
                                        <p:strVal val="visible"/>
                                      </p:to>
                                    </p:set>
                                    <p:anim calcmode="lin" valueType="num">
                                      <p:cBhvr additive="base">
                                        <p:cTn dur="750"/>
                                        <p:tgtEl>
                                          <p:spTgt spid="4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5" st="5"/>
                                            </p:txEl>
                                          </p:spTgt>
                                        </p:tgtEl>
                                        <p:attrNameLst>
                                          <p:attrName>style.visibility</p:attrName>
                                        </p:attrNameLst>
                                      </p:cBhvr>
                                      <p:to>
                                        <p:strVal val="visible"/>
                                      </p:to>
                                    </p:set>
                                    <p:anim calcmode="lin" valueType="num">
                                      <p:cBhvr additive="base">
                                        <p:cTn dur="750"/>
                                        <p:tgtEl>
                                          <p:spTgt spid="4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6" st="6"/>
                                            </p:txEl>
                                          </p:spTgt>
                                        </p:tgtEl>
                                        <p:attrNameLst>
                                          <p:attrName>style.visibility</p:attrName>
                                        </p:attrNameLst>
                                      </p:cBhvr>
                                      <p:to>
                                        <p:strVal val="visible"/>
                                      </p:to>
                                    </p:set>
                                    <p:anim calcmode="lin" valueType="num">
                                      <p:cBhvr additive="base">
                                        <p:cTn dur="750"/>
                                        <p:tgtEl>
                                          <p:spTgt spid="4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7" st="7"/>
                                            </p:txEl>
                                          </p:spTgt>
                                        </p:tgtEl>
                                        <p:attrNameLst>
                                          <p:attrName>style.visibility</p:attrName>
                                        </p:attrNameLst>
                                      </p:cBhvr>
                                      <p:to>
                                        <p:strVal val="visible"/>
                                      </p:to>
                                    </p:set>
                                    <p:anim calcmode="lin" valueType="num">
                                      <p:cBhvr additive="base">
                                        <p:cTn dur="750"/>
                                        <p:tgtEl>
                                          <p:spTgt spid="4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6">
                                            <p:txEl>
                                              <p:pRg end="8" st="8"/>
                                            </p:txEl>
                                          </p:spTgt>
                                        </p:tgtEl>
                                        <p:attrNameLst>
                                          <p:attrName>style.visibility</p:attrName>
                                        </p:attrNameLst>
                                      </p:cBhvr>
                                      <p:to>
                                        <p:strVal val="visible"/>
                                      </p:to>
                                    </p:set>
                                    <p:anim calcmode="lin" valueType="num">
                                      <p:cBhvr additive="base">
                                        <p:cTn dur="750"/>
                                        <p:tgtEl>
                                          <p:spTgt spid="4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000"/>
                            </p:stCondLst>
                            <p:childTnLst>
                              <p:par>
                                <p:cTn fill="hold" nodeType="afterEffect" presetClass="entr" presetID="2" presetSubtype="1">
                                  <p:stCondLst>
                                    <p:cond delay="0"/>
                                  </p:stCondLst>
                                  <p:childTnLst>
                                    <p:set>
                                      <p:cBhvr>
                                        <p:cTn dur="1" fill="hold">
                                          <p:stCondLst>
                                            <p:cond delay="0"/>
                                          </p:stCondLst>
                                        </p:cTn>
                                        <p:tgtEl>
                                          <p:spTgt spid="48">
                                            <p:txEl>
                                              <p:pRg end="0" st="0"/>
                                            </p:txEl>
                                          </p:spTgt>
                                        </p:tgtEl>
                                        <p:attrNameLst>
                                          <p:attrName>style.visibility</p:attrName>
                                        </p:attrNameLst>
                                      </p:cBhvr>
                                      <p:to>
                                        <p:strVal val="visible"/>
                                      </p:to>
                                    </p:set>
                                    <p:anim calcmode="lin" valueType="num">
                                      <p:cBhvr additive="base">
                                        <p:cTn dur="750"/>
                                        <p:tgtEl>
                                          <p:spTgt spid="48">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50"/>
                            </p:stCondLst>
                            <p:childTnLst>
                              <p:par>
                                <p:cTn fill="hold" nodeType="afterEffect" presetClass="entr" presetID="2" presetSubtype="1">
                                  <p:stCondLst>
                                    <p:cond delay="0"/>
                                  </p:stCondLst>
                                  <p:childTnLst>
                                    <p:set>
                                      <p:cBhvr>
                                        <p:cTn dur="1" fill="hold">
                                          <p:stCondLst>
                                            <p:cond delay="0"/>
                                          </p:stCondLst>
                                        </p:cTn>
                                        <p:tgtEl>
                                          <p:spTgt spid="48">
                                            <p:txEl>
                                              <p:pRg end="1" st="1"/>
                                            </p:txEl>
                                          </p:spTgt>
                                        </p:tgtEl>
                                        <p:attrNameLst>
                                          <p:attrName>style.visibility</p:attrName>
                                        </p:attrNameLst>
                                      </p:cBhvr>
                                      <p:to>
                                        <p:strVal val="visible"/>
                                      </p:to>
                                    </p:set>
                                    <p:anim calcmode="lin" valueType="num">
                                      <p:cBhvr additive="base">
                                        <p:cTn dur="750"/>
                                        <p:tgtEl>
                                          <p:spTgt spid="48">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0"/>
                            </p:stCondLst>
                            <p:childTnLst>
                              <p:par>
                                <p:cTn fill="hold" nodeType="afterEffect" presetClass="entr" presetID="2" presetSubtype="1">
                                  <p:stCondLst>
                                    <p:cond delay="0"/>
                                  </p:stCondLst>
                                  <p:childTnLst>
                                    <p:set>
                                      <p:cBhvr>
                                        <p:cTn dur="1" fill="hold">
                                          <p:stCondLst>
                                            <p:cond delay="0"/>
                                          </p:stCondLst>
                                        </p:cTn>
                                        <p:tgtEl>
                                          <p:spTgt spid="48">
                                            <p:txEl>
                                              <p:pRg end="2" st="2"/>
                                            </p:txEl>
                                          </p:spTgt>
                                        </p:tgtEl>
                                        <p:attrNameLst>
                                          <p:attrName>style.visibility</p:attrName>
                                        </p:attrNameLst>
                                      </p:cBhvr>
                                      <p:to>
                                        <p:strVal val="visible"/>
                                      </p:to>
                                    </p:set>
                                    <p:anim calcmode="lin" valueType="num">
                                      <p:cBhvr additive="base">
                                        <p:cTn dur="750"/>
                                        <p:tgtEl>
                                          <p:spTgt spid="48">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250"/>
                            </p:stCondLst>
                            <p:childTnLst>
                              <p:par>
                                <p:cTn fill="hold" nodeType="afterEffect" presetClass="entr" presetID="2" presetSubtype="1">
                                  <p:stCondLst>
                                    <p:cond delay="0"/>
                                  </p:stCondLst>
                                  <p:childTnLst>
                                    <p:set>
                                      <p:cBhvr>
                                        <p:cTn dur="1" fill="hold">
                                          <p:stCondLst>
                                            <p:cond delay="0"/>
                                          </p:stCondLst>
                                        </p:cTn>
                                        <p:tgtEl>
                                          <p:spTgt spid="48">
                                            <p:txEl>
                                              <p:pRg end="3" st="3"/>
                                            </p:txEl>
                                          </p:spTgt>
                                        </p:tgtEl>
                                        <p:attrNameLst>
                                          <p:attrName>style.visibility</p:attrName>
                                        </p:attrNameLst>
                                      </p:cBhvr>
                                      <p:to>
                                        <p:strVal val="visible"/>
                                      </p:to>
                                    </p:set>
                                    <p:anim calcmode="lin" valueType="num">
                                      <p:cBhvr additive="base">
                                        <p:cTn dur="750"/>
                                        <p:tgtEl>
                                          <p:spTgt spid="48">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4000"/>
                            </p:stCondLst>
                            <p:childTnLst>
                              <p:par>
                                <p:cTn fill="hold" nodeType="afterEffect" presetClass="entr" presetID="2" presetSubtype="1">
                                  <p:stCondLst>
                                    <p:cond delay="0"/>
                                  </p:stCondLst>
                                  <p:childTnLst>
                                    <p:set>
                                      <p:cBhvr>
                                        <p:cTn dur="1" fill="hold">
                                          <p:stCondLst>
                                            <p:cond delay="0"/>
                                          </p:stCondLst>
                                        </p:cTn>
                                        <p:tgtEl>
                                          <p:spTgt spid="48">
                                            <p:txEl>
                                              <p:pRg end="4" st="4"/>
                                            </p:txEl>
                                          </p:spTgt>
                                        </p:tgtEl>
                                        <p:attrNameLst>
                                          <p:attrName>style.visibility</p:attrName>
                                        </p:attrNameLst>
                                      </p:cBhvr>
                                      <p:to>
                                        <p:strVal val="visible"/>
                                      </p:to>
                                    </p:set>
                                    <p:anim calcmode="lin" valueType="num">
                                      <p:cBhvr additive="base">
                                        <p:cTn dur="750"/>
                                        <p:tgtEl>
                                          <p:spTgt spid="48">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4750"/>
                            </p:stCondLst>
                            <p:childTnLst>
                              <p:par>
                                <p:cTn fill="hold" nodeType="afterEffect" presetClass="entr" presetID="2" presetSubtype="1">
                                  <p:stCondLst>
                                    <p:cond delay="0"/>
                                  </p:stCondLst>
                                  <p:childTnLst>
                                    <p:set>
                                      <p:cBhvr>
                                        <p:cTn dur="1" fill="hold">
                                          <p:stCondLst>
                                            <p:cond delay="0"/>
                                          </p:stCondLst>
                                        </p:cTn>
                                        <p:tgtEl>
                                          <p:spTgt spid="48">
                                            <p:txEl>
                                              <p:pRg end="5" st="5"/>
                                            </p:txEl>
                                          </p:spTgt>
                                        </p:tgtEl>
                                        <p:attrNameLst>
                                          <p:attrName>style.visibility</p:attrName>
                                        </p:attrNameLst>
                                      </p:cBhvr>
                                      <p:to>
                                        <p:strVal val="visible"/>
                                      </p:to>
                                    </p:set>
                                    <p:anim calcmode="lin" valueType="num">
                                      <p:cBhvr additive="base">
                                        <p:cTn dur="750"/>
                                        <p:tgtEl>
                                          <p:spTgt spid="48">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5500"/>
                            </p:stCondLst>
                            <p:childTnLst>
                              <p:par>
                                <p:cTn fill="hold" nodeType="afterEffect" presetClass="entr" presetID="2" presetSubtype="1">
                                  <p:stCondLst>
                                    <p:cond delay="0"/>
                                  </p:stCondLst>
                                  <p:childTnLst>
                                    <p:set>
                                      <p:cBhvr>
                                        <p:cTn dur="1" fill="hold">
                                          <p:stCondLst>
                                            <p:cond delay="0"/>
                                          </p:stCondLst>
                                        </p:cTn>
                                        <p:tgtEl>
                                          <p:spTgt spid="48">
                                            <p:txEl>
                                              <p:pRg end="6" st="6"/>
                                            </p:txEl>
                                          </p:spTgt>
                                        </p:tgtEl>
                                        <p:attrNameLst>
                                          <p:attrName>style.visibility</p:attrName>
                                        </p:attrNameLst>
                                      </p:cBhvr>
                                      <p:to>
                                        <p:strVal val="visible"/>
                                      </p:to>
                                    </p:set>
                                    <p:anim calcmode="lin" valueType="num">
                                      <p:cBhvr additive="base">
                                        <p:cTn dur="750"/>
                                        <p:tgtEl>
                                          <p:spTgt spid="48">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6250"/>
                            </p:stCondLst>
                            <p:childTnLst>
                              <p:par>
                                <p:cTn fill="hold" nodeType="afterEffect" presetClass="entr" presetID="2" presetSubtype="1">
                                  <p:stCondLst>
                                    <p:cond delay="0"/>
                                  </p:stCondLst>
                                  <p:childTnLst>
                                    <p:set>
                                      <p:cBhvr>
                                        <p:cTn dur="1" fill="hold">
                                          <p:stCondLst>
                                            <p:cond delay="0"/>
                                          </p:stCondLst>
                                        </p:cTn>
                                        <p:tgtEl>
                                          <p:spTgt spid="48">
                                            <p:txEl>
                                              <p:pRg end="7" st="7"/>
                                            </p:txEl>
                                          </p:spTgt>
                                        </p:tgtEl>
                                        <p:attrNameLst>
                                          <p:attrName>style.visibility</p:attrName>
                                        </p:attrNameLst>
                                      </p:cBhvr>
                                      <p:to>
                                        <p:strVal val="visible"/>
                                      </p:to>
                                    </p:set>
                                    <p:anim calcmode="lin" valueType="num">
                                      <p:cBhvr additive="base">
                                        <p:cTn dur="750"/>
                                        <p:tgtEl>
                                          <p:spTgt spid="48">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000"/>
                            </p:stCondLst>
                            <p:childTnLst>
                              <p:par>
                                <p:cTn fill="hold" nodeType="afterEffect" presetClass="entr" presetID="2" presetSubtype="1">
                                  <p:stCondLst>
                                    <p:cond delay="0"/>
                                  </p:stCondLst>
                                  <p:childTnLst>
                                    <p:set>
                                      <p:cBhvr>
                                        <p:cTn dur="1" fill="hold">
                                          <p:stCondLst>
                                            <p:cond delay="0"/>
                                          </p:stCondLst>
                                        </p:cTn>
                                        <p:tgtEl>
                                          <p:spTgt spid="48">
                                            <p:txEl>
                                              <p:pRg end="8" st="8"/>
                                            </p:txEl>
                                          </p:spTgt>
                                        </p:tgtEl>
                                        <p:attrNameLst>
                                          <p:attrName>style.visibility</p:attrName>
                                        </p:attrNameLst>
                                      </p:cBhvr>
                                      <p:to>
                                        <p:strVal val="visible"/>
                                      </p:to>
                                    </p:set>
                                    <p:anim calcmode="lin" valueType="num">
                                      <p:cBhvr additive="base">
                                        <p:cTn dur="750"/>
                                        <p:tgtEl>
                                          <p:spTgt spid="48">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47">
                                            <p:txEl>
                                              <p:pRg end="0" st="0"/>
                                            </p:txEl>
                                          </p:spTgt>
                                        </p:tgtEl>
                                        <p:attrNameLst>
                                          <p:attrName>style.visibility</p:attrName>
                                        </p:attrNameLst>
                                      </p:cBhvr>
                                      <p:to>
                                        <p:strVal val="visible"/>
                                      </p:to>
                                    </p:set>
                                    <p:anim calcmode="lin" valueType="num">
                                      <p:cBhvr additive="base">
                                        <p:cTn dur="750"/>
                                        <p:tgtEl>
                                          <p:spTgt spid="47">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1" st="1"/>
                                            </p:txEl>
                                          </p:spTgt>
                                        </p:tgtEl>
                                        <p:attrNameLst>
                                          <p:attrName>style.visibility</p:attrName>
                                        </p:attrNameLst>
                                      </p:cBhvr>
                                      <p:to>
                                        <p:strVal val="visible"/>
                                      </p:to>
                                    </p:set>
                                    <p:anim calcmode="lin" valueType="num">
                                      <p:cBhvr additive="base">
                                        <p:cTn dur="750"/>
                                        <p:tgtEl>
                                          <p:spTgt spid="47">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2" st="2"/>
                                            </p:txEl>
                                          </p:spTgt>
                                        </p:tgtEl>
                                        <p:attrNameLst>
                                          <p:attrName>style.visibility</p:attrName>
                                        </p:attrNameLst>
                                      </p:cBhvr>
                                      <p:to>
                                        <p:strVal val="visible"/>
                                      </p:to>
                                    </p:set>
                                    <p:anim calcmode="lin" valueType="num">
                                      <p:cBhvr additive="base">
                                        <p:cTn dur="750"/>
                                        <p:tgtEl>
                                          <p:spTgt spid="47">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3" st="3"/>
                                            </p:txEl>
                                          </p:spTgt>
                                        </p:tgtEl>
                                        <p:attrNameLst>
                                          <p:attrName>style.visibility</p:attrName>
                                        </p:attrNameLst>
                                      </p:cBhvr>
                                      <p:to>
                                        <p:strVal val="visible"/>
                                      </p:to>
                                    </p:set>
                                    <p:anim calcmode="lin" valueType="num">
                                      <p:cBhvr additive="base">
                                        <p:cTn dur="750"/>
                                        <p:tgtEl>
                                          <p:spTgt spid="47">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4" st="4"/>
                                            </p:txEl>
                                          </p:spTgt>
                                        </p:tgtEl>
                                        <p:attrNameLst>
                                          <p:attrName>style.visibility</p:attrName>
                                        </p:attrNameLst>
                                      </p:cBhvr>
                                      <p:to>
                                        <p:strVal val="visible"/>
                                      </p:to>
                                    </p:set>
                                    <p:anim calcmode="lin" valueType="num">
                                      <p:cBhvr additive="base">
                                        <p:cTn dur="750"/>
                                        <p:tgtEl>
                                          <p:spTgt spid="47">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5" st="5"/>
                                            </p:txEl>
                                          </p:spTgt>
                                        </p:tgtEl>
                                        <p:attrNameLst>
                                          <p:attrName>style.visibility</p:attrName>
                                        </p:attrNameLst>
                                      </p:cBhvr>
                                      <p:to>
                                        <p:strVal val="visible"/>
                                      </p:to>
                                    </p:set>
                                    <p:anim calcmode="lin" valueType="num">
                                      <p:cBhvr additive="base">
                                        <p:cTn dur="750"/>
                                        <p:tgtEl>
                                          <p:spTgt spid="47">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6" st="6"/>
                                            </p:txEl>
                                          </p:spTgt>
                                        </p:tgtEl>
                                        <p:attrNameLst>
                                          <p:attrName>style.visibility</p:attrName>
                                        </p:attrNameLst>
                                      </p:cBhvr>
                                      <p:to>
                                        <p:strVal val="visible"/>
                                      </p:to>
                                    </p:set>
                                    <p:anim calcmode="lin" valueType="num">
                                      <p:cBhvr additive="base">
                                        <p:cTn dur="750"/>
                                        <p:tgtEl>
                                          <p:spTgt spid="47">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7" st="7"/>
                                            </p:txEl>
                                          </p:spTgt>
                                        </p:tgtEl>
                                        <p:attrNameLst>
                                          <p:attrName>style.visibility</p:attrName>
                                        </p:attrNameLst>
                                      </p:cBhvr>
                                      <p:to>
                                        <p:strVal val="visible"/>
                                      </p:to>
                                    </p:set>
                                    <p:anim calcmode="lin" valueType="num">
                                      <p:cBhvr additive="base">
                                        <p:cTn dur="750"/>
                                        <p:tgtEl>
                                          <p:spTgt spid="47">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
                                            <p:txEl>
                                              <p:pRg end="8" st="8"/>
                                            </p:txEl>
                                          </p:spTgt>
                                        </p:tgtEl>
                                        <p:attrNameLst>
                                          <p:attrName>style.visibility</p:attrName>
                                        </p:attrNameLst>
                                      </p:cBhvr>
                                      <p:to>
                                        <p:strVal val="visible"/>
                                      </p:to>
                                    </p:set>
                                    <p:anim calcmode="lin" valueType="num">
                                      <p:cBhvr additive="base">
                                        <p:cTn dur="750"/>
                                        <p:tgtEl>
                                          <p:spTgt spid="47">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0" st="0"/>
                                            </p:txEl>
                                          </p:spTgt>
                                        </p:tgtEl>
                                        <p:attrNameLst>
                                          <p:attrName>style.visibility</p:attrName>
                                        </p:attrNameLst>
                                      </p:cBhvr>
                                      <p:to>
                                        <p:strVal val="visible"/>
                                      </p:to>
                                    </p:set>
                                    <p:anim calcmode="lin" valueType="num">
                                      <p:cBhvr additive="base">
                                        <p:cTn dur="750"/>
                                        <p:tgtEl>
                                          <p:spTgt spid="49">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1" st="1"/>
                                            </p:txEl>
                                          </p:spTgt>
                                        </p:tgtEl>
                                        <p:attrNameLst>
                                          <p:attrName>style.visibility</p:attrName>
                                        </p:attrNameLst>
                                      </p:cBhvr>
                                      <p:to>
                                        <p:strVal val="visible"/>
                                      </p:to>
                                    </p:set>
                                    <p:anim calcmode="lin" valueType="num">
                                      <p:cBhvr additive="base">
                                        <p:cTn dur="750"/>
                                        <p:tgtEl>
                                          <p:spTgt spid="49">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2" st="2"/>
                                            </p:txEl>
                                          </p:spTgt>
                                        </p:tgtEl>
                                        <p:attrNameLst>
                                          <p:attrName>style.visibility</p:attrName>
                                        </p:attrNameLst>
                                      </p:cBhvr>
                                      <p:to>
                                        <p:strVal val="visible"/>
                                      </p:to>
                                    </p:set>
                                    <p:anim calcmode="lin" valueType="num">
                                      <p:cBhvr additive="base">
                                        <p:cTn dur="750"/>
                                        <p:tgtEl>
                                          <p:spTgt spid="49">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3" st="3"/>
                                            </p:txEl>
                                          </p:spTgt>
                                        </p:tgtEl>
                                        <p:attrNameLst>
                                          <p:attrName>style.visibility</p:attrName>
                                        </p:attrNameLst>
                                      </p:cBhvr>
                                      <p:to>
                                        <p:strVal val="visible"/>
                                      </p:to>
                                    </p:set>
                                    <p:anim calcmode="lin" valueType="num">
                                      <p:cBhvr additive="base">
                                        <p:cTn dur="750"/>
                                        <p:tgtEl>
                                          <p:spTgt spid="49">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4" st="4"/>
                                            </p:txEl>
                                          </p:spTgt>
                                        </p:tgtEl>
                                        <p:attrNameLst>
                                          <p:attrName>style.visibility</p:attrName>
                                        </p:attrNameLst>
                                      </p:cBhvr>
                                      <p:to>
                                        <p:strVal val="visible"/>
                                      </p:to>
                                    </p:set>
                                    <p:anim calcmode="lin" valueType="num">
                                      <p:cBhvr additive="base">
                                        <p:cTn dur="750"/>
                                        <p:tgtEl>
                                          <p:spTgt spid="49">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5" st="5"/>
                                            </p:txEl>
                                          </p:spTgt>
                                        </p:tgtEl>
                                        <p:attrNameLst>
                                          <p:attrName>style.visibility</p:attrName>
                                        </p:attrNameLst>
                                      </p:cBhvr>
                                      <p:to>
                                        <p:strVal val="visible"/>
                                      </p:to>
                                    </p:set>
                                    <p:anim calcmode="lin" valueType="num">
                                      <p:cBhvr additive="base">
                                        <p:cTn dur="750"/>
                                        <p:tgtEl>
                                          <p:spTgt spid="49">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6" st="6"/>
                                            </p:txEl>
                                          </p:spTgt>
                                        </p:tgtEl>
                                        <p:attrNameLst>
                                          <p:attrName>style.visibility</p:attrName>
                                        </p:attrNameLst>
                                      </p:cBhvr>
                                      <p:to>
                                        <p:strVal val="visible"/>
                                      </p:to>
                                    </p:set>
                                    <p:anim calcmode="lin" valueType="num">
                                      <p:cBhvr additive="base">
                                        <p:cTn dur="750"/>
                                        <p:tgtEl>
                                          <p:spTgt spid="49">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7" st="7"/>
                                            </p:txEl>
                                          </p:spTgt>
                                        </p:tgtEl>
                                        <p:attrNameLst>
                                          <p:attrName>style.visibility</p:attrName>
                                        </p:attrNameLst>
                                      </p:cBhvr>
                                      <p:to>
                                        <p:strVal val="visible"/>
                                      </p:to>
                                    </p:set>
                                    <p:anim calcmode="lin" valueType="num">
                                      <p:cBhvr additive="base">
                                        <p:cTn dur="750"/>
                                        <p:tgtEl>
                                          <p:spTgt spid="49">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49">
                                            <p:txEl>
                                              <p:pRg end="8" st="8"/>
                                            </p:txEl>
                                          </p:spTgt>
                                        </p:tgtEl>
                                        <p:attrNameLst>
                                          <p:attrName>style.visibility</p:attrName>
                                        </p:attrNameLst>
                                      </p:cBhvr>
                                      <p:to>
                                        <p:strVal val="visible"/>
                                      </p:to>
                                    </p:set>
                                    <p:anim calcmode="lin" valueType="num">
                                      <p:cBhvr additive="base">
                                        <p:cTn dur="750"/>
                                        <p:tgtEl>
                                          <p:spTgt spid="49">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750"/>
                            </p:stCondLst>
                            <p:childTnLst>
                              <p:par>
                                <p:cTn fill="hold" nodeType="afterEffect" presetClass="entr" presetID="2" presetSubtype="1">
                                  <p:stCondLst>
                                    <p:cond delay="0"/>
                                  </p:stCondLst>
                                  <p:childTnLst>
                                    <p:set>
                                      <p:cBhvr>
                                        <p:cTn dur="1" fill="hold">
                                          <p:stCondLst>
                                            <p:cond delay="0"/>
                                          </p:stCondLst>
                                        </p:cTn>
                                        <p:tgtEl>
                                          <p:spTgt spid="51">
                                            <p:txEl>
                                              <p:pRg end="0" st="0"/>
                                            </p:txEl>
                                          </p:spTgt>
                                        </p:tgtEl>
                                        <p:attrNameLst>
                                          <p:attrName>style.visibility</p:attrName>
                                        </p:attrNameLst>
                                      </p:cBhvr>
                                      <p:to>
                                        <p:strVal val="visible"/>
                                      </p:to>
                                    </p:set>
                                    <p:anim calcmode="lin" valueType="num">
                                      <p:cBhvr additive="base">
                                        <p:cTn dur="750"/>
                                        <p:tgtEl>
                                          <p:spTgt spid="51">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8500"/>
                            </p:stCondLst>
                            <p:childTnLst>
                              <p:par>
                                <p:cTn fill="hold" nodeType="afterEffect" presetClass="entr" presetID="2" presetSubtype="1">
                                  <p:stCondLst>
                                    <p:cond delay="0"/>
                                  </p:stCondLst>
                                  <p:childTnLst>
                                    <p:set>
                                      <p:cBhvr>
                                        <p:cTn dur="1" fill="hold">
                                          <p:stCondLst>
                                            <p:cond delay="0"/>
                                          </p:stCondLst>
                                        </p:cTn>
                                        <p:tgtEl>
                                          <p:spTgt spid="51">
                                            <p:txEl>
                                              <p:pRg end="1" st="1"/>
                                            </p:txEl>
                                          </p:spTgt>
                                        </p:tgtEl>
                                        <p:attrNameLst>
                                          <p:attrName>style.visibility</p:attrName>
                                        </p:attrNameLst>
                                      </p:cBhvr>
                                      <p:to>
                                        <p:strVal val="visible"/>
                                      </p:to>
                                    </p:set>
                                    <p:anim calcmode="lin" valueType="num">
                                      <p:cBhvr additive="base">
                                        <p:cTn dur="750"/>
                                        <p:tgtEl>
                                          <p:spTgt spid="51">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9250"/>
                            </p:stCondLst>
                            <p:childTnLst>
                              <p:par>
                                <p:cTn fill="hold" nodeType="afterEffect" presetClass="entr" presetID="2" presetSubtype="1">
                                  <p:stCondLst>
                                    <p:cond delay="0"/>
                                  </p:stCondLst>
                                  <p:childTnLst>
                                    <p:set>
                                      <p:cBhvr>
                                        <p:cTn dur="1" fill="hold">
                                          <p:stCondLst>
                                            <p:cond delay="0"/>
                                          </p:stCondLst>
                                        </p:cTn>
                                        <p:tgtEl>
                                          <p:spTgt spid="51">
                                            <p:txEl>
                                              <p:pRg end="2" st="2"/>
                                            </p:txEl>
                                          </p:spTgt>
                                        </p:tgtEl>
                                        <p:attrNameLst>
                                          <p:attrName>style.visibility</p:attrName>
                                        </p:attrNameLst>
                                      </p:cBhvr>
                                      <p:to>
                                        <p:strVal val="visible"/>
                                      </p:to>
                                    </p:set>
                                    <p:anim calcmode="lin" valueType="num">
                                      <p:cBhvr additive="base">
                                        <p:cTn dur="750"/>
                                        <p:tgtEl>
                                          <p:spTgt spid="51">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0"/>
                            </p:stCondLst>
                            <p:childTnLst>
                              <p:par>
                                <p:cTn fill="hold" nodeType="afterEffect" presetClass="entr" presetID="2" presetSubtype="1">
                                  <p:stCondLst>
                                    <p:cond delay="0"/>
                                  </p:stCondLst>
                                  <p:childTnLst>
                                    <p:set>
                                      <p:cBhvr>
                                        <p:cTn dur="1" fill="hold">
                                          <p:stCondLst>
                                            <p:cond delay="0"/>
                                          </p:stCondLst>
                                        </p:cTn>
                                        <p:tgtEl>
                                          <p:spTgt spid="51">
                                            <p:txEl>
                                              <p:pRg end="3" st="3"/>
                                            </p:txEl>
                                          </p:spTgt>
                                        </p:tgtEl>
                                        <p:attrNameLst>
                                          <p:attrName>style.visibility</p:attrName>
                                        </p:attrNameLst>
                                      </p:cBhvr>
                                      <p:to>
                                        <p:strVal val="visible"/>
                                      </p:to>
                                    </p:set>
                                    <p:anim calcmode="lin" valueType="num">
                                      <p:cBhvr additive="base">
                                        <p:cTn dur="750"/>
                                        <p:tgtEl>
                                          <p:spTgt spid="51">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750"/>
                            </p:stCondLst>
                            <p:childTnLst>
                              <p:par>
                                <p:cTn fill="hold" nodeType="afterEffect" presetClass="entr" presetID="2" presetSubtype="1">
                                  <p:stCondLst>
                                    <p:cond delay="0"/>
                                  </p:stCondLst>
                                  <p:childTnLst>
                                    <p:set>
                                      <p:cBhvr>
                                        <p:cTn dur="1" fill="hold">
                                          <p:stCondLst>
                                            <p:cond delay="0"/>
                                          </p:stCondLst>
                                        </p:cTn>
                                        <p:tgtEl>
                                          <p:spTgt spid="51">
                                            <p:txEl>
                                              <p:pRg end="4" st="4"/>
                                            </p:txEl>
                                          </p:spTgt>
                                        </p:tgtEl>
                                        <p:attrNameLst>
                                          <p:attrName>style.visibility</p:attrName>
                                        </p:attrNameLst>
                                      </p:cBhvr>
                                      <p:to>
                                        <p:strVal val="visible"/>
                                      </p:to>
                                    </p:set>
                                    <p:anim calcmode="lin" valueType="num">
                                      <p:cBhvr additive="base">
                                        <p:cTn dur="750"/>
                                        <p:tgtEl>
                                          <p:spTgt spid="51">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500"/>
                            </p:stCondLst>
                            <p:childTnLst>
                              <p:par>
                                <p:cTn fill="hold" nodeType="afterEffect" presetClass="entr" presetID="2" presetSubtype="1">
                                  <p:stCondLst>
                                    <p:cond delay="0"/>
                                  </p:stCondLst>
                                  <p:childTnLst>
                                    <p:set>
                                      <p:cBhvr>
                                        <p:cTn dur="1" fill="hold">
                                          <p:stCondLst>
                                            <p:cond delay="0"/>
                                          </p:stCondLst>
                                        </p:cTn>
                                        <p:tgtEl>
                                          <p:spTgt spid="51">
                                            <p:txEl>
                                              <p:pRg end="5" st="5"/>
                                            </p:txEl>
                                          </p:spTgt>
                                        </p:tgtEl>
                                        <p:attrNameLst>
                                          <p:attrName>style.visibility</p:attrName>
                                        </p:attrNameLst>
                                      </p:cBhvr>
                                      <p:to>
                                        <p:strVal val="visible"/>
                                      </p:to>
                                    </p:set>
                                    <p:anim calcmode="lin" valueType="num">
                                      <p:cBhvr additive="base">
                                        <p:cTn dur="750"/>
                                        <p:tgtEl>
                                          <p:spTgt spid="51">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250"/>
                            </p:stCondLst>
                            <p:childTnLst>
                              <p:par>
                                <p:cTn fill="hold" nodeType="afterEffect" presetClass="entr" presetID="2" presetSubtype="1">
                                  <p:stCondLst>
                                    <p:cond delay="0"/>
                                  </p:stCondLst>
                                  <p:childTnLst>
                                    <p:set>
                                      <p:cBhvr>
                                        <p:cTn dur="1" fill="hold">
                                          <p:stCondLst>
                                            <p:cond delay="0"/>
                                          </p:stCondLst>
                                        </p:cTn>
                                        <p:tgtEl>
                                          <p:spTgt spid="51">
                                            <p:txEl>
                                              <p:pRg end="6" st="6"/>
                                            </p:txEl>
                                          </p:spTgt>
                                        </p:tgtEl>
                                        <p:attrNameLst>
                                          <p:attrName>style.visibility</p:attrName>
                                        </p:attrNameLst>
                                      </p:cBhvr>
                                      <p:to>
                                        <p:strVal val="visible"/>
                                      </p:to>
                                    </p:set>
                                    <p:anim calcmode="lin" valueType="num">
                                      <p:cBhvr additive="base">
                                        <p:cTn dur="750"/>
                                        <p:tgtEl>
                                          <p:spTgt spid="51">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000"/>
                            </p:stCondLst>
                            <p:childTnLst>
                              <p:par>
                                <p:cTn fill="hold" nodeType="afterEffect" presetClass="entr" presetID="2" presetSubtype="1">
                                  <p:stCondLst>
                                    <p:cond delay="0"/>
                                  </p:stCondLst>
                                  <p:childTnLst>
                                    <p:set>
                                      <p:cBhvr>
                                        <p:cTn dur="1" fill="hold">
                                          <p:stCondLst>
                                            <p:cond delay="0"/>
                                          </p:stCondLst>
                                        </p:cTn>
                                        <p:tgtEl>
                                          <p:spTgt spid="51">
                                            <p:txEl>
                                              <p:pRg end="7" st="7"/>
                                            </p:txEl>
                                          </p:spTgt>
                                        </p:tgtEl>
                                        <p:attrNameLst>
                                          <p:attrName>style.visibility</p:attrName>
                                        </p:attrNameLst>
                                      </p:cBhvr>
                                      <p:to>
                                        <p:strVal val="visible"/>
                                      </p:to>
                                    </p:set>
                                    <p:anim calcmode="lin" valueType="num">
                                      <p:cBhvr additive="base">
                                        <p:cTn dur="750"/>
                                        <p:tgtEl>
                                          <p:spTgt spid="51">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750"/>
                            </p:stCondLst>
                            <p:childTnLst>
                              <p:par>
                                <p:cTn fill="hold" nodeType="afterEffect" presetClass="entr" presetID="2" presetSubtype="1">
                                  <p:stCondLst>
                                    <p:cond delay="0"/>
                                  </p:stCondLst>
                                  <p:childTnLst>
                                    <p:set>
                                      <p:cBhvr>
                                        <p:cTn dur="1" fill="hold">
                                          <p:stCondLst>
                                            <p:cond delay="0"/>
                                          </p:stCondLst>
                                        </p:cTn>
                                        <p:tgtEl>
                                          <p:spTgt spid="51">
                                            <p:txEl>
                                              <p:pRg end="8" st="8"/>
                                            </p:txEl>
                                          </p:spTgt>
                                        </p:tgtEl>
                                        <p:attrNameLst>
                                          <p:attrName>style.visibility</p:attrName>
                                        </p:attrNameLst>
                                      </p:cBhvr>
                                      <p:to>
                                        <p:strVal val="visible"/>
                                      </p:to>
                                    </p:set>
                                    <p:anim calcmode="lin" valueType="num">
                                      <p:cBhvr additive="base">
                                        <p:cTn dur="750"/>
                                        <p:tgtEl>
                                          <p:spTgt spid="51">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50">
                                            <p:txEl>
                                              <p:pRg end="0" st="0"/>
                                            </p:txEl>
                                          </p:spTgt>
                                        </p:tgtEl>
                                        <p:attrNameLst>
                                          <p:attrName>style.visibility</p:attrName>
                                        </p:attrNameLst>
                                      </p:cBhvr>
                                      <p:to>
                                        <p:strVal val="visible"/>
                                      </p:to>
                                    </p:set>
                                    <p:anim calcmode="lin" valueType="num">
                                      <p:cBhvr additive="base">
                                        <p:cTn dur="750"/>
                                        <p:tgtEl>
                                          <p:spTgt spid="5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1" st="1"/>
                                            </p:txEl>
                                          </p:spTgt>
                                        </p:tgtEl>
                                        <p:attrNameLst>
                                          <p:attrName>style.visibility</p:attrName>
                                        </p:attrNameLst>
                                      </p:cBhvr>
                                      <p:to>
                                        <p:strVal val="visible"/>
                                      </p:to>
                                    </p:set>
                                    <p:anim calcmode="lin" valueType="num">
                                      <p:cBhvr additive="base">
                                        <p:cTn dur="750"/>
                                        <p:tgtEl>
                                          <p:spTgt spid="5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2" st="2"/>
                                            </p:txEl>
                                          </p:spTgt>
                                        </p:tgtEl>
                                        <p:attrNameLst>
                                          <p:attrName>style.visibility</p:attrName>
                                        </p:attrNameLst>
                                      </p:cBhvr>
                                      <p:to>
                                        <p:strVal val="visible"/>
                                      </p:to>
                                    </p:set>
                                    <p:anim calcmode="lin" valueType="num">
                                      <p:cBhvr additive="base">
                                        <p:cTn dur="750"/>
                                        <p:tgtEl>
                                          <p:spTgt spid="5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3" st="3"/>
                                            </p:txEl>
                                          </p:spTgt>
                                        </p:tgtEl>
                                        <p:attrNameLst>
                                          <p:attrName>style.visibility</p:attrName>
                                        </p:attrNameLst>
                                      </p:cBhvr>
                                      <p:to>
                                        <p:strVal val="visible"/>
                                      </p:to>
                                    </p:set>
                                    <p:anim calcmode="lin" valueType="num">
                                      <p:cBhvr additive="base">
                                        <p:cTn dur="750"/>
                                        <p:tgtEl>
                                          <p:spTgt spid="5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4" st="4"/>
                                            </p:txEl>
                                          </p:spTgt>
                                        </p:tgtEl>
                                        <p:attrNameLst>
                                          <p:attrName>style.visibility</p:attrName>
                                        </p:attrNameLst>
                                      </p:cBhvr>
                                      <p:to>
                                        <p:strVal val="visible"/>
                                      </p:to>
                                    </p:set>
                                    <p:anim calcmode="lin" valueType="num">
                                      <p:cBhvr additive="base">
                                        <p:cTn dur="750"/>
                                        <p:tgtEl>
                                          <p:spTgt spid="5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5" st="5"/>
                                            </p:txEl>
                                          </p:spTgt>
                                        </p:tgtEl>
                                        <p:attrNameLst>
                                          <p:attrName>style.visibility</p:attrName>
                                        </p:attrNameLst>
                                      </p:cBhvr>
                                      <p:to>
                                        <p:strVal val="visible"/>
                                      </p:to>
                                    </p:set>
                                    <p:anim calcmode="lin" valueType="num">
                                      <p:cBhvr additive="base">
                                        <p:cTn dur="750"/>
                                        <p:tgtEl>
                                          <p:spTgt spid="5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6" st="6"/>
                                            </p:txEl>
                                          </p:spTgt>
                                        </p:tgtEl>
                                        <p:attrNameLst>
                                          <p:attrName>style.visibility</p:attrName>
                                        </p:attrNameLst>
                                      </p:cBhvr>
                                      <p:to>
                                        <p:strVal val="visible"/>
                                      </p:to>
                                    </p:set>
                                    <p:anim calcmode="lin" valueType="num">
                                      <p:cBhvr additive="base">
                                        <p:cTn dur="750"/>
                                        <p:tgtEl>
                                          <p:spTgt spid="5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7" st="7"/>
                                            </p:txEl>
                                          </p:spTgt>
                                        </p:tgtEl>
                                        <p:attrNameLst>
                                          <p:attrName>style.visibility</p:attrName>
                                        </p:attrNameLst>
                                      </p:cBhvr>
                                      <p:to>
                                        <p:strVal val="visible"/>
                                      </p:to>
                                    </p:set>
                                    <p:anim calcmode="lin" valueType="num">
                                      <p:cBhvr additive="base">
                                        <p:cTn dur="750"/>
                                        <p:tgtEl>
                                          <p:spTgt spid="5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0">
                                            <p:txEl>
                                              <p:pRg end="8" st="8"/>
                                            </p:txEl>
                                          </p:spTgt>
                                        </p:tgtEl>
                                        <p:attrNameLst>
                                          <p:attrName>style.visibility</p:attrName>
                                        </p:attrNameLst>
                                      </p:cBhvr>
                                      <p:to>
                                        <p:strVal val="visible"/>
                                      </p:to>
                                    </p:set>
                                    <p:anim calcmode="lin" valueType="num">
                                      <p:cBhvr additive="base">
                                        <p:cTn dur="750"/>
                                        <p:tgtEl>
                                          <p:spTgt spid="50">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0" st="0"/>
                                            </p:txEl>
                                          </p:spTgt>
                                        </p:tgtEl>
                                        <p:attrNameLst>
                                          <p:attrName>style.visibility</p:attrName>
                                        </p:attrNameLst>
                                      </p:cBhvr>
                                      <p:to>
                                        <p:strVal val="visible"/>
                                      </p:to>
                                    </p:set>
                                    <p:anim calcmode="lin" valueType="num">
                                      <p:cBhvr additive="base">
                                        <p:cTn dur="750"/>
                                        <p:tgtEl>
                                          <p:spTgt spid="52">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1" st="1"/>
                                            </p:txEl>
                                          </p:spTgt>
                                        </p:tgtEl>
                                        <p:attrNameLst>
                                          <p:attrName>style.visibility</p:attrName>
                                        </p:attrNameLst>
                                      </p:cBhvr>
                                      <p:to>
                                        <p:strVal val="visible"/>
                                      </p:to>
                                    </p:set>
                                    <p:anim calcmode="lin" valueType="num">
                                      <p:cBhvr additive="base">
                                        <p:cTn dur="750"/>
                                        <p:tgtEl>
                                          <p:spTgt spid="52">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2" st="2"/>
                                            </p:txEl>
                                          </p:spTgt>
                                        </p:tgtEl>
                                        <p:attrNameLst>
                                          <p:attrName>style.visibility</p:attrName>
                                        </p:attrNameLst>
                                      </p:cBhvr>
                                      <p:to>
                                        <p:strVal val="visible"/>
                                      </p:to>
                                    </p:set>
                                    <p:anim calcmode="lin" valueType="num">
                                      <p:cBhvr additive="base">
                                        <p:cTn dur="750"/>
                                        <p:tgtEl>
                                          <p:spTgt spid="52">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3" st="3"/>
                                            </p:txEl>
                                          </p:spTgt>
                                        </p:tgtEl>
                                        <p:attrNameLst>
                                          <p:attrName>style.visibility</p:attrName>
                                        </p:attrNameLst>
                                      </p:cBhvr>
                                      <p:to>
                                        <p:strVal val="visible"/>
                                      </p:to>
                                    </p:set>
                                    <p:anim calcmode="lin" valueType="num">
                                      <p:cBhvr additive="base">
                                        <p:cTn dur="750"/>
                                        <p:tgtEl>
                                          <p:spTgt spid="52">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4" st="4"/>
                                            </p:txEl>
                                          </p:spTgt>
                                        </p:tgtEl>
                                        <p:attrNameLst>
                                          <p:attrName>style.visibility</p:attrName>
                                        </p:attrNameLst>
                                      </p:cBhvr>
                                      <p:to>
                                        <p:strVal val="visible"/>
                                      </p:to>
                                    </p:set>
                                    <p:anim calcmode="lin" valueType="num">
                                      <p:cBhvr additive="base">
                                        <p:cTn dur="750"/>
                                        <p:tgtEl>
                                          <p:spTgt spid="52">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5" st="5"/>
                                            </p:txEl>
                                          </p:spTgt>
                                        </p:tgtEl>
                                        <p:attrNameLst>
                                          <p:attrName>style.visibility</p:attrName>
                                        </p:attrNameLst>
                                      </p:cBhvr>
                                      <p:to>
                                        <p:strVal val="visible"/>
                                      </p:to>
                                    </p:set>
                                    <p:anim calcmode="lin" valueType="num">
                                      <p:cBhvr additive="base">
                                        <p:cTn dur="750"/>
                                        <p:tgtEl>
                                          <p:spTgt spid="52">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6" st="6"/>
                                            </p:txEl>
                                          </p:spTgt>
                                        </p:tgtEl>
                                        <p:attrNameLst>
                                          <p:attrName>style.visibility</p:attrName>
                                        </p:attrNameLst>
                                      </p:cBhvr>
                                      <p:to>
                                        <p:strVal val="visible"/>
                                      </p:to>
                                    </p:set>
                                    <p:anim calcmode="lin" valueType="num">
                                      <p:cBhvr additive="base">
                                        <p:cTn dur="750"/>
                                        <p:tgtEl>
                                          <p:spTgt spid="52">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7" st="7"/>
                                            </p:txEl>
                                          </p:spTgt>
                                        </p:tgtEl>
                                        <p:attrNameLst>
                                          <p:attrName>style.visibility</p:attrName>
                                        </p:attrNameLst>
                                      </p:cBhvr>
                                      <p:to>
                                        <p:strVal val="visible"/>
                                      </p:to>
                                    </p:set>
                                    <p:anim calcmode="lin" valueType="num">
                                      <p:cBhvr additive="base">
                                        <p:cTn dur="750"/>
                                        <p:tgtEl>
                                          <p:spTgt spid="52">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2">
                                            <p:txEl>
                                              <p:pRg end="8" st="8"/>
                                            </p:txEl>
                                          </p:spTgt>
                                        </p:tgtEl>
                                        <p:attrNameLst>
                                          <p:attrName>style.visibility</p:attrName>
                                        </p:attrNameLst>
                                      </p:cBhvr>
                                      <p:to>
                                        <p:strVal val="visible"/>
                                      </p:to>
                                    </p:set>
                                    <p:anim calcmode="lin" valueType="num">
                                      <p:cBhvr additive="base">
                                        <p:cTn dur="750"/>
                                        <p:tgtEl>
                                          <p:spTgt spid="5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4500"/>
                            </p:stCondLst>
                            <p:childTnLst>
                              <p:par>
                                <p:cTn fill="hold" nodeType="afterEffect" presetClass="entr" presetID="2" presetSubtype="1">
                                  <p:stCondLst>
                                    <p:cond delay="0"/>
                                  </p:stCondLst>
                                  <p:childTnLst>
                                    <p:set>
                                      <p:cBhvr>
                                        <p:cTn dur="1" fill="hold">
                                          <p:stCondLst>
                                            <p:cond delay="0"/>
                                          </p:stCondLst>
                                        </p:cTn>
                                        <p:tgtEl>
                                          <p:spTgt spid="54">
                                            <p:txEl>
                                              <p:pRg end="0" st="0"/>
                                            </p:txEl>
                                          </p:spTgt>
                                        </p:tgtEl>
                                        <p:attrNameLst>
                                          <p:attrName>style.visibility</p:attrName>
                                        </p:attrNameLst>
                                      </p:cBhvr>
                                      <p:to>
                                        <p:strVal val="visible"/>
                                      </p:to>
                                    </p:set>
                                    <p:anim calcmode="lin" valueType="num">
                                      <p:cBhvr additive="base">
                                        <p:cTn dur="750"/>
                                        <p:tgtEl>
                                          <p:spTgt spid="54">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5250"/>
                            </p:stCondLst>
                            <p:childTnLst>
                              <p:par>
                                <p:cTn fill="hold" nodeType="afterEffect" presetClass="entr" presetID="2" presetSubtype="1">
                                  <p:stCondLst>
                                    <p:cond delay="0"/>
                                  </p:stCondLst>
                                  <p:childTnLst>
                                    <p:set>
                                      <p:cBhvr>
                                        <p:cTn dur="1" fill="hold">
                                          <p:stCondLst>
                                            <p:cond delay="0"/>
                                          </p:stCondLst>
                                        </p:cTn>
                                        <p:tgtEl>
                                          <p:spTgt spid="54">
                                            <p:txEl>
                                              <p:pRg end="1" st="1"/>
                                            </p:txEl>
                                          </p:spTgt>
                                        </p:tgtEl>
                                        <p:attrNameLst>
                                          <p:attrName>style.visibility</p:attrName>
                                        </p:attrNameLst>
                                      </p:cBhvr>
                                      <p:to>
                                        <p:strVal val="visible"/>
                                      </p:to>
                                    </p:set>
                                    <p:anim calcmode="lin" valueType="num">
                                      <p:cBhvr additive="base">
                                        <p:cTn dur="750"/>
                                        <p:tgtEl>
                                          <p:spTgt spid="54">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6000"/>
                            </p:stCondLst>
                            <p:childTnLst>
                              <p:par>
                                <p:cTn fill="hold" nodeType="afterEffect" presetClass="entr" presetID="2" presetSubtype="1">
                                  <p:stCondLst>
                                    <p:cond delay="0"/>
                                  </p:stCondLst>
                                  <p:childTnLst>
                                    <p:set>
                                      <p:cBhvr>
                                        <p:cTn dur="1" fill="hold">
                                          <p:stCondLst>
                                            <p:cond delay="0"/>
                                          </p:stCondLst>
                                        </p:cTn>
                                        <p:tgtEl>
                                          <p:spTgt spid="54">
                                            <p:txEl>
                                              <p:pRg end="2" st="2"/>
                                            </p:txEl>
                                          </p:spTgt>
                                        </p:tgtEl>
                                        <p:attrNameLst>
                                          <p:attrName>style.visibility</p:attrName>
                                        </p:attrNameLst>
                                      </p:cBhvr>
                                      <p:to>
                                        <p:strVal val="visible"/>
                                      </p:to>
                                    </p:set>
                                    <p:anim calcmode="lin" valueType="num">
                                      <p:cBhvr additive="base">
                                        <p:cTn dur="750"/>
                                        <p:tgtEl>
                                          <p:spTgt spid="54">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6750"/>
                            </p:stCondLst>
                            <p:childTnLst>
                              <p:par>
                                <p:cTn fill="hold" nodeType="afterEffect" presetClass="entr" presetID="2" presetSubtype="1">
                                  <p:stCondLst>
                                    <p:cond delay="0"/>
                                  </p:stCondLst>
                                  <p:childTnLst>
                                    <p:set>
                                      <p:cBhvr>
                                        <p:cTn dur="1" fill="hold">
                                          <p:stCondLst>
                                            <p:cond delay="0"/>
                                          </p:stCondLst>
                                        </p:cTn>
                                        <p:tgtEl>
                                          <p:spTgt spid="54">
                                            <p:txEl>
                                              <p:pRg end="3" st="3"/>
                                            </p:txEl>
                                          </p:spTgt>
                                        </p:tgtEl>
                                        <p:attrNameLst>
                                          <p:attrName>style.visibility</p:attrName>
                                        </p:attrNameLst>
                                      </p:cBhvr>
                                      <p:to>
                                        <p:strVal val="visible"/>
                                      </p:to>
                                    </p:set>
                                    <p:anim calcmode="lin" valueType="num">
                                      <p:cBhvr additive="base">
                                        <p:cTn dur="750"/>
                                        <p:tgtEl>
                                          <p:spTgt spid="54">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0"/>
                            </p:stCondLst>
                            <p:childTnLst>
                              <p:par>
                                <p:cTn fill="hold" nodeType="afterEffect" presetClass="entr" presetID="2" presetSubtype="1">
                                  <p:stCondLst>
                                    <p:cond delay="0"/>
                                  </p:stCondLst>
                                  <p:childTnLst>
                                    <p:set>
                                      <p:cBhvr>
                                        <p:cTn dur="1" fill="hold">
                                          <p:stCondLst>
                                            <p:cond delay="0"/>
                                          </p:stCondLst>
                                        </p:cTn>
                                        <p:tgtEl>
                                          <p:spTgt spid="54">
                                            <p:txEl>
                                              <p:pRg end="4" st="4"/>
                                            </p:txEl>
                                          </p:spTgt>
                                        </p:tgtEl>
                                        <p:attrNameLst>
                                          <p:attrName>style.visibility</p:attrName>
                                        </p:attrNameLst>
                                      </p:cBhvr>
                                      <p:to>
                                        <p:strVal val="visible"/>
                                      </p:to>
                                    </p:set>
                                    <p:anim calcmode="lin" valueType="num">
                                      <p:cBhvr additive="base">
                                        <p:cTn dur="750"/>
                                        <p:tgtEl>
                                          <p:spTgt spid="54">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8250"/>
                            </p:stCondLst>
                            <p:childTnLst>
                              <p:par>
                                <p:cTn fill="hold" nodeType="afterEffect" presetClass="entr" presetID="2" presetSubtype="1">
                                  <p:stCondLst>
                                    <p:cond delay="0"/>
                                  </p:stCondLst>
                                  <p:childTnLst>
                                    <p:set>
                                      <p:cBhvr>
                                        <p:cTn dur="1" fill="hold">
                                          <p:stCondLst>
                                            <p:cond delay="0"/>
                                          </p:stCondLst>
                                        </p:cTn>
                                        <p:tgtEl>
                                          <p:spTgt spid="54">
                                            <p:txEl>
                                              <p:pRg end="5" st="5"/>
                                            </p:txEl>
                                          </p:spTgt>
                                        </p:tgtEl>
                                        <p:attrNameLst>
                                          <p:attrName>style.visibility</p:attrName>
                                        </p:attrNameLst>
                                      </p:cBhvr>
                                      <p:to>
                                        <p:strVal val="visible"/>
                                      </p:to>
                                    </p:set>
                                    <p:anim calcmode="lin" valueType="num">
                                      <p:cBhvr additive="base">
                                        <p:cTn dur="750"/>
                                        <p:tgtEl>
                                          <p:spTgt spid="54">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9000"/>
                            </p:stCondLst>
                            <p:childTnLst>
                              <p:par>
                                <p:cTn fill="hold" nodeType="afterEffect" presetClass="entr" presetID="2" presetSubtype="1">
                                  <p:stCondLst>
                                    <p:cond delay="0"/>
                                  </p:stCondLst>
                                  <p:childTnLst>
                                    <p:set>
                                      <p:cBhvr>
                                        <p:cTn dur="1" fill="hold">
                                          <p:stCondLst>
                                            <p:cond delay="0"/>
                                          </p:stCondLst>
                                        </p:cTn>
                                        <p:tgtEl>
                                          <p:spTgt spid="54">
                                            <p:txEl>
                                              <p:pRg end="6" st="6"/>
                                            </p:txEl>
                                          </p:spTgt>
                                        </p:tgtEl>
                                        <p:attrNameLst>
                                          <p:attrName>style.visibility</p:attrName>
                                        </p:attrNameLst>
                                      </p:cBhvr>
                                      <p:to>
                                        <p:strVal val="visible"/>
                                      </p:to>
                                    </p:set>
                                    <p:anim calcmode="lin" valueType="num">
                                      <p:cBhvr additive="base">
                                        <p:cTn dur="750"/>
                                        <p:tgtEl>
                                          <p:spTgt spid="54">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9750"/>
                            </p:stCondLst>
                            <p:childTnLst>
                              <p:par>
                                <p:cTn fill="hold" nodeType="afterEffect" presetClass="entr" presetID="2" presetSubtype="1">
                                  <p:stCondLst>
                                    <p:cond delay="0"/>
                                  </p:stCondLst>
                                  <p:childTnLst>
                                    <p:set>
                                      <p:cBhvr>
                                        <p:cTn dur="1" fill="hold">
                                          <p:stCondLst>
                                            <p:cond delay="0"/>
                                          </p:stCondLst>
                                        </p:cTn>
                                        <p:tgtEl>
                                          <p:spTgt spid="54">
                                            <p:txEl>
                                              <p:pRg end="7" st="7"/>
                                            </p:txEl>
                                          </p:spTgt>
                                        </p:tgtEl>
                                        <p:attrNameLst>
                                          <p:attrName>style.visibility</p:attrName>
                                        </p:attrNameLst>
                                      </p:cBhvr>
                                      <p:to>
                                        <p:strVal val="visible"/>
                                      </p:to>
                                    </p:set>
                                    <p:anim calcmode="lin" valueType="num">
                                      <p:cBhvr additive="base">
                                        <p:cTn dur="750"/>
                                        <p:tgtEl>
                                          <p:spTgt spid="54">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0500"/>
                            </p:stCondLst>
                            <p:childTnLst>
                              <p:par>
                                <p:cTn fill="hold" nodeType="afterEffect" presetClass="entr" presetID="2" presetSubtype="1">
                                  <p:stCondLst>
                                    <p:cond delay="0"/>
                                  </p:stCondLst>
                                  <p:childTnLst>
                                    <p:set>
                                      <p:cBhvr>
                                        <p:cTn dur="1" fill="hold">
                                          <p:stCondLst>
                                            <p:cond delay="0"/>
                                          </p:stCondLst>
                                        </p:cTn>
                                        <p:tgtEl>
                                          <p:spTgt spid="54">
                                            <p:txEl>
                                              <p:pRg end="8" st="8"/>
                                            </p:txEl>
                                          </p:spTgt>
                                        </p:tgtEl>
                                        <p:attrNameLst>
                                          <p:attrName>style.visibility</p:attrName>
                                        </p:attrNameLst>
                                      </p:cBhvr>
                                      <p:to>
                                        <p:strVal val="visible"/>
                                      </p:to>
                                    </p:set>
                                    <p:anim calcmode="lin" valueType="num">
                                      <p:cBhvr additive="base">
                                        <p:cTn dur="750"/>
                                        <p:tgtEl>
                                          <p:spTgt spid="54">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53">
                                            <p:txEl>
                                              <p:pRg end="0" st="0"/>
                                            </p:txEl>
                                          </p:spTgt>
                                        </p:tgtEl>
                                        <p:attrNameLst>
                                          <p:attrName>style.visibility</p:attrName>
                                        </p:attrNameLst>
                                      </p:cBhvr>
                                      <p:to>
                                        <p:strVal val="visible"/>
                                      </p:to>
                                    </p:set>
                                    <p:anim calcmode="lin" valueType="num">
                                      <p:cBhvr additive="base">
                                        <p:cTn dur="750"/>
                                        <p:tgtEl>
                                          <p:spTgt spid="5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1" st="1"/>
                                            </p:txEl>
                                          </p:spTgt>
                                        </p:tgtEl>
                                        <p:attrNameLst>
                                          <p:attrName>style.visibility</p:attrName>
                                        </p:attrNameLst>
                                      </p:cBhvr>
                                      <p:to>
                                        <p:strVal val="visible"/>
                                      </p:to>
                                    </p:set>
                                    <p:anim calcmode="lin" valueType="num">
                                      <p:cBhvr additive="base">
                                        <p:cTn dur="750"/>
                                        <p:tgtEl>
                                          <p:spTgt spid="5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2" st="2"/>
                                            </p:txEl>
                                          </p:spTgt>
                                        </p:tgtEl>
                                        <p:attrNameLst>
                                          <p:attrName>style.visibility</p:attrName>
                                        </p:attrNameLst>
                                      </p:cBhvr>
                                      <p:to>
                                        <p:strVal val="visible"/>
                                      </p:to>
                                    </p:set>
                                    <p:anim calcmode="lin" valueType="num">
                                      <p:cBhvr additive="base">
                                        <p:cTn dur="750"/>
                                        <p:tgtEl>
                                          <p:spTgt spid="5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3" st="3"/>
                                            </p:txEl>
                                          </p:spTgt>
                                        </p:tgtEl>
                                        <p:attrNameLst>
                                          <p:attrName>style.visibility</p:attrName>
                                        </p:attrNameLst>
                                      </p:cBhvr>
                                      <p:to>
                                        <p:strVal val="visible"/>
                                      </p:to>
                                    </p:set>
                                    <p:anim calcmode="lin" valueType="num">
                                      <p:cBhvr additive="base">
                                        <p:cTn dur="750"/>
                                        <p:tgtEl>
                                          <p:spTgt spid="5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4" st="4"/>
                                            </p:txEl>
                                          </p:spTgt>
                                        </p:tgtEl>
                                        <p:attrNameLst>
                                          <p:attrName>style.visibility</p:attrName>
                                        </p:attrNameLst>
                                      </p:cBhvr>
                                      <p:to>
                                        <p:strVal val="visible"/>
                                      </p:to>
                                    </p:set>
                                    <p:anim calcmode="lin" valueType="num">
                                      <p:cBhvr additive="base">
                                        <p:cTn dur="750"/>
                                        <p:tgtEl>
                                          <p:spTgt spid="5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5" st="5"/>
                                            </p:txEl>
                                          </p:spTgt>
                                        </p:tgtEl>
                                        <p:attrNameLst>
                                          <p:attrName>style.visibility</p:attrName>
                                        </p:attrNameLst>
                                      </p:cBhvr>
                                      <p:to>
                                        <p:strVal val="visible"/>
                                      </p:to>
                                    </p:set>
                                    <p:anim calcmode="lin" valueType="num">
                                      <p:cBhvr additive="base">
                                        <p:cTn dur="750"/>
                                        <p:tgtEl>
                                          <p:spTgt spid="5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6" st="6"/>
                                            </p:txEl>
                                          </p:spTgt>
                                        </p:tgtEl>
                                        <p:attrNameLst>
                                          <p:attrName>style.visibility</p:attrName>
                                        </p:attrNameLst>
                                      </p:cBhvr>
                                      <p:to>
                                        <p:strVal val="visible"/>
                                      </p:to>
                                    </p:set>
                                    <p:anim calcmode="lin" valueType="num">
                                      <p:cBhvr additive="base">
                                        <p:cTn dur="750"/>
                                        <p:tgtEl>
                                          <p:spTgt spid="5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7" st="7"/>
                                            </p:txEl>
                                          </p:spTgt>
                                        </p:tgtEl>
                                        <p:attrNameLst>
                                          <p:attrName>style.visibility</p:attrName>
                                        </p:attrNameLst>
                                      </p:cBhvr>
                                      <p:to>
                                        <p:strVal val="visible"/>
                                      </p:to>
                                    </p:set>
                                    <p:anim calcmode="lin" valueType="num">
                                      <p:cBhvr additive="base">
                                        <p:cTn dur="750"/>
                                        <p:tgtEl>
                                          <p:spTgt spid="5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3">
                                            <p:txEl>
                                              <p:pRg end="8" st="8"/>
                                            </p:txEl>
                                          </p:spTgt>
                                        </p:tgtEl>
                                        <p:attrNameLst>
                                          <p:attrName>style.visibility</p:attrName>
                                        </p:attrNameLst>
                                      </p:cBhvr>
                                      <p:to>
                                        <p:strVal val="visible"/>
                                      </p:to>
                                    </p:set>
                                    <p:anim calcmode="lin" valueType="num">
                                      <p:cBhvr additive="base">
                                        <p:cTn dur="750"/>
                                        <p:tgtEl>
                                          <p:spTgt spid="53">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0" st="0"/>
                                            </p:txEl>
                                          </p:spTgt>
                                        </p:tgtEl>
                                        <p:attrNameLst>
                                          <p:attrName>style.visibility</p:attrName>
                                        </p:attrNameLst>
                                      </p:cBhvr>
                                      <p:to>
                                        <p:strVal val="visible"/>
                                      </p:to>
                                    </p:set>
                                    <p:anim calcmode="lin" valueType="num">
                                      <p:cBhvr additive="base">
                                        <p:cTn dur="750"/>
                                        <p:tgtEl>
                                          <p:spTgt spid="5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1" st="1"/>
                                            </p:txEl>
                                          </p:spTgt>
                                        </p:tgtEl>
                                        <p:attrNameLst>
                                          <p:attrName>style.visibility</p:attrName>
                                        </p:attrNameLst>
                                      </p:cBhvr>
                                      <p:to>
                                        <p:strVal val="visible"/>
                                      </p:to>
                                    </p:set>
                                    <p:anim calcmode="lin" valueType="num">
                                      <p:cBhvr additive="base">
                                        <p:cTn dur="750"/>
                                        <p:tgtEl>
                                          <p:spTgt spid="5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2" st="2"/>
                                            </p:txEl>
                                          </p:spTgt>
                                        </p:tgtEl>
                                        <p:attrNameLst>
                                          <p:attrName>style.visibility</p:attrName>
                                        </p:attrNameLst>
                                      </p:cBhvr>
                                      <p:to>
                                        <p:strVal val="visible"/>
                                      </p:to>
                                    </p:set>
                                    <p:anim calcmode="lin" valueType="num">
                                      <p:cBhvr additive="base">
                                        <p:cTn dur="750"/>
                                        <p:tgtEl>
                                          <p:spTgt spid="5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3" st="3"/>
                                            </p:txEl>
                                          </p:spTgt>
                                        </p:tgtEl>
                                        <p:attrNameLst>
                                          <p:attrName>style.visibility</p:attrName>
                                        </p:attrNameLst>
                                      </p:cBhvr>
                                      <p:to>
                                        <p:strVal val="visible"/>
                                      </p:to>
                                    </p:set>
                                    <p:anim calcmode="lin" valueType="num">
                                      <p:cBhvr additive="base">
                                        <p:cTn dur="750"/>
                                        <p:tgtEl>
                                          <p:spTgt spid="5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4" st="4"/>
                                            </p:txEl>
                                          </p:spTgt>
                                        </p:tgtEl>
                                        <p:attrNameLst>
                                          <p:attrName>style.visibility</p:attrName>
                                        </p:attrNameLst>
                                      </p:cBhvr>
                                      <p:to>
                                        <p:strVal val="visible"/>
                                      </p:to>
                                    </p:set>
                                    <p:anim calcmode="lin" valueType="num">
                                      <p:cBhvr additive="base">
                                        <p:cTn dur="750"/>
                                        <p:tgtEl>
                                          <p:spTgt spid="5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5" st="5"/>
                                            </p:txEl>
                                          </p:spTgt>
                                        </p:tgtEl>
                                        <p:attrNameLst>
                                          <p:attrName>style.visibility</p:attrName>
                                        </p:attrNameLst>
                                      </p:cBhvr>
                                      <p:to>
                                        <p:strVal val="visible"/>
                                      </p:to>
                                    </p:set>
                                    <p:anim calcmode="lin" valueType="num">
                                      <p:cBhvr additive="base">
                                        <p:cTn dur="750"/>
                                        <p:tgtEl>
                                          <p:spTgt spid="5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6" st="6"/>
                                            </p:txEl>
                                          </p:spTgt>
                                        </p:tgtEl>
                                        <p:attrNameLst>
                                          <p:attrName>style.visibility</p:attrName>
                                        </p:attrNameLst>
                                      </p:cBhvr>
                                      <p:to>
                                        <p:strVal val="visible"/>
                                      </p:to>
                                    </p:set>
                                    <p:anim calcmode="lin" valueType="num">
                                      <p:cBhvr additive="base">
                                        <p:cTn dur="750"/>
                                        <p:tgtEl>
                                          <p:spTgt spid="5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7" st="7"/>
                                            </p:txEl>
                                          </p:spTgt>
                                        </p:tgtEl>
                                        <p:attrNameLst>
                                          <p:attrName>style.visibility</p:attrName>
                                        </p:attrNameLst>
                                      </p:cBhvr>
                                      <p:to>
                                        <p:strVal val="visible"/>
                                      </p:to>
                                    </p:set>
                                    <p:anim calcmode="lin" valueType="num">
                                      <p:cBhvr additive="base">
                                        <p:cTn dur="750"/>
                                        <p:tgtEl>
                                          <p:spTgt spid="5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55">
                                            <p:txEl>
                                              <p:pRg end="8" st="8"/>
                                            </p:txEl>
                                          </p:spTgt>
                                        </p:tgtEl>
                                        <p:attrNameLst>
                                          <p:attrName>style.visibility</p:attrName>
                                        </p:attrNameLst>
                                      </p:cBhvr>
                                      <p:to>
                                        <p:strVal val="visible"/>
                                      </p:to>
                                    </p:set>
                                    <p:anim calcmode="lin" valueType="num">
                                      <p:cBhvr additive="base">
                                        <p:cTn dur="750"/>
                                        <p:tgtEl>
                                          <p:spTgt spid="55">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bile 2">
  <p:cSld name="Mobile 2">
    <p:spTree>
      <p:nvGrpSpPr>
        <p:cNvPr id="352" name="Shape 352"/>
        <p:cNvGrpSpPr/>
        <p:nvPr/>
      </p:nvGrpSpPr>
      <p:grpSpPr>
        <a:xfrm>
          <a:off x="0" y="0"/>
          <a:ext cx="0" cy="0"/>
          <a:chOff x="0" y="0"/>
          <a:chExt cx="0" cy="0"/>
        </a:xfrm>
      </p:grpSpPr>
      <p:sp>
        <p:nvSpPr>
          <p:cNvPr id="353" name="Google Shape;353;p104"/>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4" name="Google Shape;354;p10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5" name="Google Shape;355;p10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56" name="Google Shape;356;p104"/>
          <p:cNvSpPr txBox="1"/>
          <p:nvPr>
            <p:ph idx="1" type="body"/>
          </p:nvPr>
        </p:nvSpPr>
        <p:spPr>
          <a:xfrm>
            <a:off x="775022" y="2965656"/>
            <a:ext cx="6090236"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57" name="Google Shape;357;p104"/>
          <p:cNvSpPr txBox="1"/>
          <p:nvPr>
            <p:ph idx="2" type="body"/>
          </p:nvPr>
        </p:nvSpPr>
        <p:spPr>
          <a:xfrm>
            <a:off x="775022" y="3488176"/>
            <a:ext cx="6090236"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58" name="Google Shape;358;p104"/>
          <p:cNvSpPr txBox="1"/>
          <p:nvPr>
            <p:ph idx="3" type="body"/>
          </p:nvPr>
        </p:nvSpPr>
        <p:spPr>
          <a:xfrm>
            <a:off x="775022" y="6150295"/>
            <a:ext cx="6090236"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59" name="Google Shape;359;p104"/>
          <p:cNvSpPr txBox="1"/>
          <p:nvPr>
            <p:ph idx="4" type="body"/>
          </p:nvPr>
        </p:nvSpPr>
        <p:spPr>
          <a:xfrm>
            <a:off x="775022" y="6672815"/>
            <a:ext cx="6090236"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60" name="Google Shape;360;p104"/>
          <p:cNvSpPr txBox="1"/>
          <p:nvPr>
            <p:ph idx="5" type="body"/>
          </p:nvPr>
        </p:nvSpPr>
        <p:spPr>
          <a:xfrm>
            <a:off x="11422743" y="2965656"/>
            <a:ext cx="6090236"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61" name="Google Shape;361;p104"/>
          <p:cNvSpPr txBox="1"/>
          <p:nvPr>
            <p:ph idx="6" type="body"/>
          </p:nvPr>
        </p:nvSpPr>
        <p:spPr>
          <a:xfrm>
            <a:off x="11422743" y="3488176"/>
            <a:ext cx="6090236" cy="2139599"/>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62" name="Google Shape;362;p104"/>
          <p:cNvSpPr txBox="1"/>
          <p:nvPr>
            <p:ph idx="7" type="body"/>
          </p:nvPr>
        </p:nvSpPr>
        <p:spPr>
          <a:xfrm>
            <a:off x="11422743" y="6150295"/>
            <a:ext cx="6090236"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63" name="Google Shape;363;p104"/>
          <p:cNvSpPr txBox="1"/>
          <p:nvPr>
            <p:ph idx="8" type="body"/>
          </p:nvPr>
        </p:nvSpPr>
        <p:spPr>
          <a:xfrm>
            <a:off x="11422743" y="6672815"/>
            <a:ext cx="6090236" cy="2139599"/>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grpSp>
        <p:nvGrpSpPr>
          <p:cNvPr id="364" name="Google Shape;364;p104"/>
          <p:cNvGrpSpPr/>
          <p:nvPr/>
        </p:nvGrpSpPr>
        <p:grpSpPr>
          <a:xfrm>
            <a:off x="7245671" y="2144055"/>
            <a:ext cx="3796659" cy="8007499"/>
            <a:chOff x="5345723" y="1420837"/>
            <a:chExt cx="3868615" cy="8159261"/>
          </a:xfrm>
        </p:grpSpPr>
        <p:sp>
          <p:nvSpPr>
            <p:cNvPr id="365" name="Google Shape;365;p104"/>
            <p:cNvSpPr/>
            <p:nvPr/>
          </p:nvSpPr>
          <p:spPr>
            <a:xfrm>
              <a:off x="5345723" y="1420837"/>
              <a:ext cx="3868615" cy="8159261"/>
            </a:xfrm>
            <a:prstGeom prst="roundRect">
              <a:avLst>
                <a:gd fmla="val 13394" name="adj"/>
              </a:avLst>
            </a:prstGeom>
            <a:solidFill>
              <a:srgbClr val="191A1C"/>
            </a:solidFill>
            <a:ln cap="flat" cmpd="sng" w="2857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grpSp>
          <p:nvGrpSpPr>
            <p:cNvPr id="366" name="Google Shape;366;p104"/>
            <p:cNvGrpSpPr/>
            <p:nvPr/>
          </p:nvGrpSpPr>
          <p:grpSpPr>
            <a:xfrm>
              <a:off x="6862636" y="2064782"/>
              <a:ext cx="834788" cy="95103"/>
              <a:chOff x="6770728" y="2064782"/>
              <a:chExt cx="834788" cy="95103"/>
            </a:xfrm>
          </p:grpSpPr>
          <p:sp>
            <p:nvSpPr>
              <p:cNvPr id="367" name="Google Shape;367;p104"/>
              <p:cNvSpPr/>
              <p:nvPr/>
            </p:nvSpPr>
            <p:spPr>
              <a:xfrm>
                <a:off x="6770728" y="2064782"/>
                <a:ext cx="95103" cy="95103"/>
              </a:xfrm>
              <a:prstGeom prst="ellipse">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368" name="Google Shape;368;p104"/>
              <p:cNvSpPr/>
              <p:nvPr/>
            </p:nvSpPr>
            <p:spPr>
              <a:xfrm flipH="1" rot="10800000">
                <a:off x="6960746" y="2071989"/>
                <a:ext cx="644770" cy="81083"/>
              </a:xfrm>
              <a:prstGeom prst="roundRect">
                <a:avLst>
                  <a:gd fmla="val 50000" name="adj"/>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grpSp>
        <p:sp>
          <p:nvSpPr>
            <p:cNvPr id="369" name="Google Shape;369;p104"/>
            <p:cNvSpPr/>
            <p:nvPr/>
          </p:nvSpPr>
          <p:spPr>
            <a:xfrm>
              <a:off x="7213429" y="1743884"/>
              <a:ext cx="133203" cy="133203"/>
            </a:xfrm>
            <a:prstGeom prst="ellipse">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370" name="Google Shape;370;p104"/>
            <p:cNvSpPr/>
            <p:nvPr/>
          </p:nvSpPr>
          <p:spPr>
            <a:xfrm>
              <a:off x="6934360" y="8668559"/>
              <a:ext cx="691341" cy="691341"/>
            </a:xfrm>
            <a:prstGeom prst="ellipse">
              <a:avLst/>
            </a:prstGeom>
            <a:solidFill>
              <a:srgbClr val="7F83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371" name="Google Shape;371;p104"/>
            <p:cNvSpPr/>
            <p:nvPr/>
          </p:nvSpPr>
          <p:spPr>
            <a:xfrm>
              <a:off x="5616330" y="2528239"/>
              <a:ext cx="3327400" cy="5920122"/>
            </a:xfrm>
            <a:prstGeom prst="roundRect">
              <a:avLst>
                <a:gd fmla="val 14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grpSp>
      <p:sp>
        <p:nvSpPr>
          <p:cNvPr id="372" name="Google Shape;372;p104"/>
          <p:cNvSpPr/>
          <p:nvPr>
            <p:ph idx="9" type="pic"/>
          </p:nvPr>
        </p:nvSpPr>
        <p:spPr>
          <a:xfrm>
            <a:off x="7533330" y="3249629"/>
            <a:ext cx="3221341" cy="5891273"/>
          </a:xfrm>
          <a:prstGeom prst="rect">
            <a:avLst/>
          </a:prstGeom>
          <a:solidFill>
            <a:srgbClr val="191A1C"/>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353"/>
                                        </p:tgtEl>
                                        <p:attrNameLst>
                                          <p:attrName>style.visibility</p:attrName>
                                        </p:attrNameLst>
                                      </p:cBhvr>
                                      <p:to>
                                        <p:strVal val="visible"/>
                                      </p:to>
                                    </p:set>
                                    <p:anim calcmode="lin" valueType="num">
                                      <p:cBhvr additive="base">
                                        <p:cTn dur="750"/>
                                        <p:tgtEl>
                                          <p:spTgt spid="353"/>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4">
                                  <p:stCondLst>
                                    <p:cond delay="0"/>
                                  </p:stCondLst>
                                  <p:childTnLst>
                                    <p:set>
                                      <p:cBhvr>
                                        <p:cTn dur="1" fill="hold">
                                          <p:stCondLst>
                                            <p:cond delay="0"/>
                                          </p:stCondLst>
                                        </p:cTn>
                                        <p:tgtEl>
                                          <p:spTgt spid="364"/>
                                        </p:tgtEl>
                                        <p:attrNameLst>
                                          <p:attrName>style.visibility</p:attrName>
                                        </p:attrNameLst>
                                      </p:cBhvr>
                                      <p:to>
                                        <p:strVal val="visible"/>
                                      </p:to>
                                    </p:set>
                                    <p:anim calcmode="lin" valueType="num">
                                      <p:cBhvr additive="base">
                                        <p:cTn dur="750"/>
                                        <p:tgtEl>
                                          <p:spTgt spid="36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72"/>
                                        </p:tgtEl>
                                        <p:attrNameLst>
                                          <p:attrName>style.visibility</p:attrName>
                                        </p:attrNameLst>
                                      </p:cBhvr>
                                      <p:to>
                                        <p:strVal val="visible"/>
                                      </p:to>
                                    </p:set>
                                    <p:anim calcmode="lin" valueType="num">
                                      <p:cBhvr additive="base">
                                        <p:cTn dur="750"/>
                                        <p:tgtEl>
                                          <p:spTgt spid="372"/>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356">
                                            <p:txEl>
                                              <p:pRg end="0" st="0"/>
                                            </p:txEl>
                                          </p:spTgt>
                                        </p:tgtEl>
                                        <p:attrNameLst>
                                          <p:attrName>style.visibility</p:attrName>
                                        </p:attrNameLst>
                                      </p:cBhvr>
                                      <p:to>
                                        <p:strVal val="visible"/>
                                      </p:to>
                                    </p:set>
                                    <p:anim calcmode="lin" valueType="num">
                                      <p:cBhvr additive="base">
                                        <p:cTn dur="500"/>
                                        <p:tgtEl>
                                          <p:spTgt spid="35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356">
                                            <p:txEl>
                                              <p:pRg end="1" st="1"/>
                                            </p:txEl>
                                          </p:spTgt>
                                        </p:tgtEl>
                                        <p:attrNameLst>
                                          <p:attrName>style.visibility</p:attrName>
                                        </p:attrNameLst>
                                      </p:cBhvr>
                                      <p:to>
                                        <p:strVal val="visible"/>
                                      </p:to>
                                    </p:set>
                                    <p:anim calcmode="lin" valueType="num">
                                      <p:cBhvr additive="base">
                                        <p:cTn dur="500"/>
                                        <p:tgtEl>
                                          <p:spTgt spid="356">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8">
                                  <p:stCondLst>
                                    <p:cond delay="0"/>
                                  </p:stCondLst>
                                  <p:childTnLst>
                                    <p:set>
                                      <p:cBhvr>
                                        <p:cTn dur="1" fill="hold">
                                          <p:stCondLst>
                                            <p:cond delay="0"/>
                                          </p:stCondLst>
                                        </p:cTn>
                                        <p:tgtEl>
                                          <p:spTgt spid="356">
                                            <p:txEl>
                                              <p:pRg end="2" st="2"/>
                                            </p:txEl>
                                          </p:spTgt>
                                        </p:tgtEl>
                                        <p:attrNameLst>
                                          <p:attrName>style.visibility</p:attrName>
                                        </p:attrNameLst>
                                      </p:cBhvr>
                                      <p:to>
                                        <p:strVal val="visible"/>
                                      </p:to>
                                    </p:set>
                                    <p:anim calcmode="lin" valueType="num">
                                      <p:cBhvr additive="base">
                                        <p:cTn dur="500"/>
                                        <p:tgtEl>
                                          <p:spTgt spid="356">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356">
                                            <p:txEl>
                                              <p:pRg end="3" st="3"/>
                                            </p:txEl>
                                          </p:spTgt>
                                        </p:tgtEl>
                                        <p:attrNameLst>
                                          <p:attrName>style.visibility</p:attrName>
                                        </p:attrNameLst>
                                      </p:cBhvr>
                                      <p:to>
                                        <p:strVal val="visible"/>
                                      </p:to>
                                    </p:set>
                                    <p:anim calcmode="lin" valueType="num">
                                      <p:cBhvr additive="base">
                                        <p:cTn dur="500"/>
                                        <p:tgtEl>
                                          <p:spTgt spid="356">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0"/>
                                  </p:stCondLst>
                                  <p:childTnLst>
                                    <p:set>
                                      <p:cBhvr>
                                        <p:cTn dur="1" fill="hold">
                                          <p:stCondLst>
                                            <p:cond delay="0"/>
                                          </p:stCondLst>
                                        </p:cTn>
                                        <p:tgtEl>
                                          <p:spTgt spid="356">
                                            <p:txEl>
                                              <p:pRg end="4" st="4"/>
                                            </p:txEl>
                                          </p:spTgt>
                                        </p:tgtEl>
                                        <p:attrNameLst>
                                          <p:attrName>style.visibility</p:attrName>
                                        </p:attrNameLst>
                                      </p:cBhvr>
                                      <p:to>
                                        <p:strVal val="visible"/>
                                      </p:to>
                                    </p:set>
                                    <p:anim calcmode="lin" valueType="num">
                                      <p:cBhvr additive="base">
                                        <p:cTn dur="500"/>
                                        <p:tgtEl>
                                          <p:spTgt spid="356">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000"/>
                            </p:stCondLst>
                            <p:childTnLst>
                              <p:par>
                                <p:cTn fill="hold" nodeType="afterEffect" presetClass="entr" presetID="2" presetSubtype="8">
                                  <p:stCondLst>
                                    <p:cond delay="0"/>
                                  </p:stCondLst>
                                  <p:childTnLst>
                                    <p:set>
                                      <p:cBhvr>
                                        <p:cTn dur="1" fill="hold">
                                          <p:stCondLst>
                                            <p:cond delay="0"/>
                                          </p:stCondLst>
                                        </p:cTn>
                                        <p:tgtEl>
                                          <p:spTgt spid="356">
                                            <p:txEl>
                                              <p:pRg end="5" st="5"/>
                                            </p:txEl>
                                          </p:spTgt>
                                        </p:tgtEl>
                                        <p:attrNameLst>
                                          <p:attrName>style.visibility</p:attrName>
                                        </p:attrNameLst>
                                      </p:cBhvr>
                                      <p:to>
                                        <p:strVal val="visible"/>
                                      </p:to>
                                    </p:set>
                                    <p:anim calcmode="lin" valueType="num">
                                      <p:cBhvr additive="base">
                                        <p:cTn dur="500"/>
                                        <p:tgtEl>
                                          <p:spTgt spid="356">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356">
                                            <p:txEl>
                                              <p:pRg end="6" st="6"/>
                                            </p:txEl>
                                          </p:spTgt>
                                        </p:tgtEl>
                                        <p:attrNameLst>
                                          <p:attrName>style.visibility</p:attrName>
                                        </p:attrNameLst>
                                      </p:cBhvr>
                                      <p:to>
                                        <p:strVal val="visible"/>
                                      </p:to>
                                    </p:set>
                                    <p:anim calcmode="lin" valueType="num">
                                      <p:cBhvr additive="base">
                                        <p:cTn dur="500"/>
                                        <p:tgtEl>
                                          <p:spTgt spid="356">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8">
                                  <p:stCondLst>
                                    <p:cond delay="0"/>
                                  </p:stCondLst>
                                  <p:childTnLst>
                                    <p:set>
                                      <p:cBhvr>
                                        <p:cTn dur="1" fill="hold">
                                          <p:stCondLst>
                                            <p:cond delay="0"/>
                                          </p:stCondLst>
                                        </p:cTn>
                                        <p:tgtEl>
                                          <p:spTgt spid="356">
                                            <p:txEl>
                                              <p:pRg end="7" st="7"/>
                                            </p:txEl>
                                          </p:spTgt>
                                        </p:tgtEl>
                                        <p:attrNameLst>
                                          <p:attrName>style.visibility</p:attrName>
                                        </p:attrNameLst>
                                      </p:cBhvr>
                                      <p:to>
                                        <p:strVal val="visible"/>
                                      </p:to>
                                    </p:set>
                                    <p:anim calcmode="lin" valueType="num">
                                      <p:cBhvr additive="base">
                                        <p:cTn dur="500"/>
                                        <p:tgtEl>
                                          <p:spTgt spid="356">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500"/>
                            </p:stCondLst>
                            <p:childTnLst>
                              <p:par>
                                <p:cTn fill="hold" nodeType="afterEffect" presetClass="entr" presetID="2" presetSubtype="8">
                                  <p:stCondLst>
                                    <p:cond delay="0"/>
                                  </p:stCondLst>
                                  <p:childTnLst>
                                    <p:set>
                                      <p:cBhvr>
                                        <p:cTn dur="1" fill="hold">
                                          <p:stCondLst>
                                            <p:cond delay="0"/>
                                          </p:stCondLst>
                                        </p:cTn>
                                        <p:tgtEl>
                                          <p:spTgt spid="356">
                                            <p:txEl>
                                              <p:pRg end="8" st="8"/>
                                            </p:txEl>
                                          </p:spTgt>
                                        </p:tgtEl>
                                        <p:attrNameLst>
                                          <p:attrName>style.visibility</p:attrName>
                                        </p:attrNameLst>
                                      </p:cBhvr>
                                      <p:to>
                                        <p:strVal val="visible"/>
                                      </p:to>
                                    </p:set>
                                    <p:anim calcmode="lin" valueType="num">
                                      <p:cBhvr additive="base">
                                        <p:cTn dur="500"/>
                                        <p:tgtEl>
                                          <p:spTgt spid="35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357">
                                            <p:txEl>
                                              <p:pRg end="0" st="0"/>
                                            </p:txEl>
                                          </p:spTgt>
                                        </p:tgtEl>
                                        <p:attrNameLst>
                                          <p:attrName>style.visibility</p:attrName>
                                        </p:attrNameLst>
                                      </p:cBhvr>
                                      <p:to>
                                        <p:strVal val="visible"/>
                                      </p:to>
                                    </p:set>
                                    <p:animEffect filter="fade" transition="in">
                                      <p:cBhvr>
                                        <p:cTn dur="500"/>
                                        <p:tgtEl>
                                          <p:spTgt spid="357">
                                            <p:txEl>
                                              <p:pRg end="0" st="0"/>
                                            </p:txEl>
                                          </p:spTgt>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357">
                                            <p:txEl>
                                              <p:pRg end="1" st="1"/>
                                            </p:txEl>
                                          </p:spTgt>
                                        </p:tgtEl>
                                        <p:attrNameLst>
                                          <p:attrName>style.visibility</p:attrName>
                                        </p:attrNameLst>
                                      </p:cBhvr>
                                      <p:to>
                                        <p:strVal val="visible"/>
                                      </p:to>
                                    </p:set>
                                    <p:animEffect filter="fade" transition="in">
                                      <p:cBhvr>
                                        <p:cTn dur="500"/>
                                        <p:tgtEl>
                                          <p:spTgt spid="357">
                                            <p:txEl>
                                              <p:pRg end="1" st="1"/>
                                            </p:txEl>
                                          </p:spTgt>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357">
                                            <p:txEl>
                                              <p:pRg end="2" st="2"/>
                                            </p:txEl>
                                          </p:spTgt>
                                        </p:tgtEl>
                                        <p:attrNameLst>
                                          <p:attrName>style.visibility</p:attrName>
                                        </p:attrNameLst>
                                      </p:cBhvr>
                                      <p:to>
                                        <p:strVal val="visible"/>
                                      </p:to>
                                    </p:set>
                                    <p:animEffect filter="fade" transition="in">
                                      <p:cBhvr>
                                        <p:cTn dur="500"/>
                                        <p:tgtEl>
                                          <p:spTgt spid="357">
                                            <p:txEl>
                                              <p:pRg end="2" st="2"/>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357">
                                            <p:txEl>
                                              <p:pRg end="3" st="3"/>
                                            </p:txEl>
                                          </p:spTgt>
                                        </p:tgtEl>
                                        <p:attrNameLst>
                                          <p:attrName>style.visibility</p:attrName>
                                        </p:attrNameLst>
                                      </p:cBhvr>
                                      <p:to>
                                        <p:strVal val="visible"/>
                                      </p:to>
                                    </p:set>
                                    <p:animEffect filter="fade" transition="in">
                                      <p:cBhvr>
                                        <p:cTn dur="500"/>
                                        <p:tgtEl>
                                          <p:spTgt spid="357">
                                            <p:txEl>
                                              <p:pRg end="3" st="3"/>
                                            </p:txEl>
                                          </p:spTgt>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357">
                                            <p:txEl>
                                              <p:pRg end="4" st="4"/>
                                            </p:txEl>
                                          </p:spTgt>
                                        </p:tgtEl>
                                        <p:attrNameLst>
                                          <p:attrName>style.visibility</p:attrName>
                                        </p:attrNameLst>
                                      </p:cBhvr>
                                      <p:to>
                                        <p:strVal val="visible"/>
                                      </p:to>
                                    </p:set>
                                    <p:animEffect filter="fade" transition="in">
                                      <p:cBhvr>
                                        <p:cTn dur="500"/>
                                        <p:tgtEl>
                                          <p:spTgt spid="357">
                                            <p:txEl>
                                              <p:pRg end="4" st="4"/>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357">
                                            <p:txEl>
                                              <p:pRg end="5" st="5"/>
                                            </p:txEl>
                                          </p:spTgt>
                                        </p:tgtEl>
                                        <p:attrNameLst>
                                          <p:attrName>style.visibility</p:attrName>
                                        </p:attrNameLst>
                                      </p:cBhvr>
                                      <p:to>
                                        <p:strVal val="visible"/>
                                      </p:to>
                                    </p:set>
                                    <p:animEffect filter="fade" transition="in">
                                      <p:cBhvr>
                                        <p:cTn dur="500"/>
                                        <p:tgtEl>
                                          <p:spTgt spid="357">
                                            <p:txEl>
                                              <p:pRg end="5" st="5"/>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357">
                                            <p:txEl>
                                              <p:pRg end="6" st="6"/>
                                            </p:txEl>
                                          </p:spTgt>
                                        </p:tgtEl>
                                        <p:attrNameLst>
                                          <p:attrName>style.visibility</p:attrName>
                                        </p:attrNameLst>
                                      </p:cBhvr>
                                      <p:to>
                                        <p:strVal val="visible"/>
                                      </p:to>
                                    </p:set>
                                    <p:animEffect filter="fade" transition="in">
                                      <p:cBhvr>
                                        <p:cTn dur="500"/>
                                        <p:tgtEl>
                                          <p:spTgt spid="357">
                                            <p:txEl>
                                              <p:pRg end="6" st="6"/>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357">
                                            <p:txEl>
                                              <p:pRg end="7" st="7"/>
                                            </p:txEl>
                                          </p:spTgt>
                                        </p:tgtEl>
                                        <p:attrNameLst>
                                          <p:attrName>style.visibility</p:attrName>
                                        </p:attrNameLst>
                                      </p:cBhvr>
                                      <p:to>
                                        <p:strVal val="visible"/>
                                      </p:to>
                                    </p:set>
                                    <p:animEffect filter="fade" transition="in">
                                      <p:cBhvr>
                                        <p:cTn dur="500"/>
                                        <p:tgtEl>
                                          <p:spTgt spid="357">
                                            <p:txEl>
                                              <p:pRg end="7" st="7"/>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357">
                                            <p:txEl>
                                              <p:pRg end="8" st="8"/>
                                            </p:txEl>
                                          </p:spTgt>
                                        </p:tgtEl>
                                        <p:attrNameLst>
                                          <p:attrName>style.visibility</p:attrName>
                                        </p:attrNameLst>
                                      </p:cBhvr>
                                      <p:to>
                                        <p:strVal val="visible"/>
                                      </p:to>
                                    </p:set>
                                    <p:animEffect filter="fade" transition="in">
                                      <p:cBhvr>
                                        <p:cTn dur="500"/>
                                        <p:tgtEl>
                                          <p:spTgt spid="357">
                                            <p:txEl>
                                              <p:pRg end="8" st="8"/>
                                            </p:txEl>
                                          </p:spTgt>
                                        </p:tgtEl>
                                      </p:cBhvr>
                                    </p:animEffect>
                                  </p:childTnLst>
                                </p:cTn>
                              </p:par>
                            </p:childTnLst>
                          </p:cTn>
                        </p:par>
                        <p:par>
                          <p:cTn fill="hold">
                            <p:stCondLst>
                              <p:cond delay="10500"/>
                            </p:stCondLst>
                            <p:childTnLst>
                              <p:par>
                                <p:cTn fill="hold" nodeType="afterEffect" presetClass="entr" presetID="2" presetSubtype="8">
                                  <p:stCondLst>
                                    <p:cond delay="250"/>
                                  </p:stCondLst>
                                  <p:childTnLst>
                                    <p:set>
                                      <p:cBhvr>
                                        <p:cTn dur="1" fill="hold">
                                          <p:stCondLst>
                                            <p:cond delay="0"/>
                                          </p:stCondLst>
                                        </p:cTn>
                                        <p:tgtEl>
                                          <p:spTgt spid="358">
                                            <p:txEl>
                                              <p:pRg end="0" st="0"/>
                                            </p:txEl>
                                          </p:spTgt>
                                        </p:tgtEl>
                                        <p:attrNameLst>
                                          <p:attrName>style.visibility</p:attrName>
                                        </p:attrNameLst>
                                      </p:cBhvr>
                                      <p:to>
                                        <p:strVal val="visible"/>
                                      </p:to>
                                    </p:set>
                                    <p:anim calcmode="lin" valueType="num">
                                      <p:cBhvr additive="base">
                                        <p:cTn dur="500"/>
                                        <p:tgtEl>
                                          <p:spTgt spid="35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000"/>
                            </p:stCondLst>
                            <p:childTnLst>
                              <p:par>
                                <p:cTn fill="hold" nodeType="afterEffect" presetClass="entr" presetID="2" presetSubtype="8">
                                  <p:stCondLst>
                                    <p:cond delay="250"/>
                                  </p:stCondLst>
                                  <p:childTnLst>
                                    <p:set>
                                      <p:cBhvr>
                                        <p:cTn dur="1" fill="hold">
                                          <p:stCondLst>
                                            <p:cond delay="0"/>
                                          </p:stCondLst>
                                        </p:cTn>
                                        <p:tgtEl>
                                          <p:spTgt spid="358">
                                            <p:txEl>
                                              <p:pRg end="1" st="1"/>
                                            </p:txEl>
                                          </p:spTgt>
                                        </p:tgtEl>
                                        <p:attrNameLst>
                                          <p:attrName>style.visibility</p:attrName>
                                        </p:attrNameLst>
                                      </p:cBhvr>
                                      <p:to>
                                        <p:strVal val="visible"/>
                                      </p:to>
                                    </p:set>
                                    <p:anim calcmode="lin" valueType="num">
                                      <p:cBhvr additive="base">
                                        <p:cTn dur="500"/>
                                        <p:tgtEl>
                                          <p:spTgt spid="35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500"/>
                            </p:stCondLst>
                            <p:childTnLst>
                              <p:par>
                                <p:cTn fill="hold" nodeType="afterEffect" presetClass="entr" presetID="2" presetSubtype="8">
                                  <p:stCondLst>
                                    <p:cond delay="250"/>
                                  </p:stCondLst>
                                  <p:childTnLst>
                                    <p:set>
                                      <p:cBhvr>
                                        <p:cTn dur="1" fill="hold">
                                          <p:stCondLst>
                                            <p:cond delay="0"/>
                                          </p:stCondLst>
                                        </p:cTn>
                                        <p:tgtEl>
                                          <p:spTgt spid="358">
                                            <p:txEl>
                                              <p:pRg end="2" st="2"/>
                                            </p:txEl>
                                          </p:spTgt>
                                        </p:tgtEl>
                                        <p:attrNameLst>
                                          <p:attrName>style.visibility</p:attrName>
                                        </p:attrNameLst>
                                      </p:cBhvr>
                                      <p:to>
                                        <p:strVal val="visible"/>
                                      </p:to>
                                    </p:set>
                                    <p:anim calcmode="lin" valueType="num">
                                      <p:cBhvr additive="base">
                                        <p:cTn dur="500"/>
                                        <p:tgtEl>
                                          <p:spTgt spid="35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000"/>
                            </p:stCondLst>
                            <p:childTnLst>
                              <p:par>
                                <p:cTn fill="hold" nodeType="afterEffect" presetClass="entr" presetID="2" presetSubtype="8">
                                  <p:stCondLst>
                                    <p:cond delay="250"/>
                                  </p:stCondLst>
                                  <p:childTnLst>
                                    <p:set>
                                      <p:cBhvr>
                                        <p:cTn dur="1" fill="hold">
                                          <p:stCondLst>
                                            <p:cond delay="0"/>
                                          </p:stCondLst>
                                        </p:cTn>
                                        <p:tgtEl>
                                          <p:spTgt spid="358">
                                            <p:txEl>
                                              <p:pRg end="3" st="3"/>
                                            </p:txEl>
                                          </p:spTgt>
                                        </p:tgtEl>
                                        <p:attrNameLst>
                                          <p:attrName>style.visibility</p:attrName>
                                        </p:attrNameLst>
                                      </p:cBhvr>
                                      <p:to>
                                        <p:strVal val="visible"/>
                                      </p:to>
                                    </p:set>
                                    <p:anim calcmode="lin" valueType="num">
                                      <p:cBhvr additive="base">
                                        <p:cTn dur="500"/>
                                        <p:tgtEl>
                                          <p:spTgt spid="35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500"/>
                            </p:stCondLst>
                            <p:childTnLst>
                              <p:par>
                                <p:cTn fill="hold" nodeType="afterEffect" presetClass="entr" presetID="2" presetSubtype="8">
                                  <p:stCondLst>
                                    <p:cond delay="250"/>
                                  </p:stCondLst>
                                  <p:childTnLst>
                                    <p:set>
                                      <p:cBhvr>
                                        <p:cTn dur="1" fill="hold">
                                          <p:stCondLst>
                                            <p:cond delay="0"/>
                                          </p:stCondLst>
                                        </p:cTn>
                                        <p:tgtEl>
                                          <p:spTgt spid="358">
                                            <p:txEl>
                                              <p:pRg end="4" st="4"/>
                                            </p:txEl>
                                          </p:spTgt>
                                        </p:tgtEl>
                                        <p:attrNameLst>
                                          <p:attrName>style.visibility</p:attrName>
                                        </p:attrNameLst>
                                      </p:cBhvr>
                                      <p:to>
                                        <p:strVal val="visible"/>
                                      </p:to>
                                    </p:set>
                                    <p:anim calcmode="lin" valueType="num">
                                      <p:cBhvr additive="base">
                                        <p:cTn dur="500"/>
                                        <p:tgtEl>
                                          <p:spTgt spid="35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000"/>
                            </p:stCondLst>
                            <p:childTnLst>
                              <p:par>
                                <p:cTn fill="hold" nodeType="afterEffect" presetClass="entr" presetID="2" presetSubtype="8">
                                  <p:stCondLst>
                                    <p:cond delay="250"/>
                                  </p:stCondLst>
                                  <p:childTnLst>
                                    <p:set>
                                      <p:cBhvr>
                                        <p:cTn dur="1" fill="hold">
                                          <p:stCondLst>
                                            <p:cond delay="0"/>
                                          </p:stCondLst>
                                        </p:cTn>
                                        <p:tgtEl>
                                          <p:spTgt spid="358">
                                            <p:txEl>
                                              <p:pRg end="5" st="5"/>
                                            </p:txEl>
                                          </p:spTgt>
                                        </p:tgtEl>
                                        <p:attrNameLst>
                                          <p:attrName>style.visibility</p:attrName>
                                        </p:attrNameLst>
                                      </p:cBhvr>
                                      <p:to>
                                        <p:strVal val="visible"/>
                                      </p:to>
                                    </p:set>
                                    <p:anim calcmode="lin" valueType="num">
                                      <p:cBhvr additive="base">
                                        <p:cTn dur="500"/>
                                        <p:tgtEl>
                                          <p:spTgt spid="35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500"/>
                            </p:stCondLst>
                            <p:childTnLst>
                              <p:par>
                                <p:cTn fill="hold" nodeType="afterEffect" presetClass="entr" presetID="2" presetSubtype="8">
                                  <p:stCondLst>
                                    <p:cond delay="250"/>
                                  </p:stCondLst>
                                  <p:childTnLst>
                                    <p:set>
                                      <p:cBhvr>
                                        <p:cTn dur="1" fill="hold">
                                          <p:stCondLst>
                                            <p:cond delay="0"/>
                                          </p:stCondLst>
                                        </p:cTn>
                                        <p:tgtEl>
                                          <p:spTgt spid="358">
                                            <p:txEl>
                                              <p:pRg end="6" st="6"/>
                                            </p:txEl>
                                          </p:spTgt>
                                        </p:tgtEl>
                                        <p:attrNameLst>
                                          <p:attrName>style.visibility</p:attrName>
                                        </p:attrNameLst>
                                      </p:cBhvr>
                                      <p:to>
                                        <p:strVal val="visible"/>
                                      </p:to>
                                    </p:set>
                                    <p:anim calcmode="lin" valueType="num">
                                      <p:cBhvr additive="base">
                                        <p:cTn dur="500"/>
                                        <p:tgtEl>
                                          <p:spTgt spid="35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8">
                                  <p:stCondLst>
                                    <p:cond delay="250"/>
                                  </p:stCondLst>
                                  <p:childTnLst>
                                    <p:set>
                                      <p:cBhvr>
                                        <p:cTn dur="1" fill="hold">
                                          <p:stCondLst>
                                            <p:cond delay="0"/>
                                          </p:stCondLst>
                                        </p:cTn>
                                        <p:tgtEl>
                                          <p:spTgt spid="358">
                                            <p:txEl>
                                              <p:pRg end="7" st="7"/>
                                            </p:txEl>
                                          </p:spTgt>
                                        </p:tgtEl>
                                        <p:attrNameLst>
                                          <p:attrName>style.visibility</p:attrName>
                                        </p:attrNameLst>
                                      </p:cBhvr>
                                      <p:to>
                                        <p:strVal val="visible"/>
                                      </p:to>
                                    </p:set>
                                    <p:anim calcmode="lin" valueType="num">
                                      <p:cBhvr additive="base">
                                        <p:cTn dur="500"/>
                                        <p:tgtEl>
                                          <p:spTgt spid="35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500"/>
                            </p:stCondLst>
                            <p:childTnLst>
                              <p:par>
                                <p:cTn fill="hold" nodeType="afterEffect" presetClass="entr" presetID="2" presetSubtype="8">
                                  <p:stCondLst>
                                    <p:cond delay="250"/>
                                  </p:stCondLst>
                                  <p:childTnLst>
                                    <p:set>
                                      <p:cBhvr>
                                        <p:cTn dur="1" fill="hold">
                                          <p:stCondLst>
                                            <p:cond delay="0"/>
                                          </p:stCondLst>
                                        </p:cTn>
                                        <p:tgtEl>
                                          <p:spTgt spid="358">
                                            <p:txEl>
                                              <p:pRg end="8" st="8"/>
                                            </p:txEl>
                                          </p:spTgt>
                                        </p:tgtEl>
                                        <p:attrNameLst>
                                          <p:attrName>style.visibility</p:attrName>
                                        </p:attrNameLst>
                                      </p:cBhvr>
                                      <p:to>
                                        <p:strVal val="visible"/>
                                      </p:to>
                                    </p:set>
                                    <p:anim calcmode="lin" valueType="num">
                                      <p:cBhvr additive="base">
                                        <p:cTn dur="500"/>
                                        <p:tgtEl>
                                          <p:spTgt spid="358">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0"/>
                            </p:stCondLst>
                            <p:childTnLst>
                              <p:par>
                                <p:cTn fill="hold" nodeType="afterEffect" presetClass="entr" presetID="10" presetSubtype="0">
                                  <p:stCondLst>
                                    <p:cond delay="0"/>
                                  </p:stCondLst>
                                  <p:childTnLst>
                                    <p:set>
                                      <p:cBhvr>
                                        <p:cTn dur="1" fill="hold">
                                          <p:stCondLst>
                                            <p:cond delay="0"/>
                                          </p:stCondLst>
                                        </p:cTn>
                                        <p:tgtEl>
                                          <p:spTgt spid="359">
                                            <p:txEl>
                                              <p:pRg end="0" st="0"/>
                                            </p:txEl>
                                          </p:spTgt>
                                        </p:tgtEl>
                                        <p:attrNameLst>
                                          <p:attrName>style.visibility</p:attrName>
                                        </p:attrNameLst>
                                      </p:cBhvr>
                                      <p:to>
                                        <p:strVal val="visible"/>
                                      </p:to>
                                    </p:set>
                                    <p:animEffect filter="fade" transition="in">
                                      <p:cBhvr>
                                        <p:cTn dur="500"/>
                                        <p:tgtEl>
                                          <p:spTgt spid="359">
                                            <p:txEl>
                                              <p:pRg end="0" st="0"/>
                                            </p:txEl>
                                          </p:spTgt>
                                        </p:tgtEl>
                                      </p:cBhvr>
                                    </p:animEffect>
                                  </p:childTnLst>
                                </p:cTn>
                              </p:par>
                            </p:childTnLst>
                          </p:cTn>
                        </p:par>
                        <p:par>
                          <p:cTn fill="hold">
                            <p:stCondLst>
                              <p:cond delay="15500"/>
                            </p:stCondLst>
                            <p:childTnLst>
                              <p:par>
                                <p:cTn fill="hold" nodeType="afterEffect" presetClass="entr" presetID="10" presetSubtype="0">
                                  <p:stCondLst>
                                    <p:cond delay="0"/>
                                  </p:stCondLst>
                                  <p:childTnLst>
                                    <p:set>
                                      <p:cBhvr>
                                        <p:cTn dur="1" fill="hold">
                                          <p:stCondLst>
                                            <p:cond delay="0"/>
                                          </p:stCondLst>
                                        </p:cTn>
                                        <p:tgtEl>
                                          <p:spTgt spid="359">
                                            <p:txEl>
                                              <p:pRg end="1" st="1"/>
                                            </p:txEl>
                                          </p:spTgt>
                                        </p:tgtEl>
                                        <p:attrNameLst>
                                          <p:attrName>style.visibility</p:attrName>
                                        </p:attrNameLst>
                                      </p:cBhvr>
                                      <p:to>
                                        <p:strVal val="visible"/>
                                      </p:to>
                                    </p:set>
                                    <p:animEffect filter="fade" transition="in">
                                      <p:cBhvr>
                                        <p:cTn dur="500"/>
                                        <p:tgtEl>
                                          <p:spTgt spid="359">
                                            <p:txEl>
                                              <p:pRg end="1" st="1"/>
                                            </p:txEl>
                                          </p:spTgt>
                                        </p:tgtEl>
                                      </p:cBhvr>
                                    </p:animEffect>
                                  </p:childTnLst>
                                </p:cTn>
                              </p:par>
                            </p:childTnLst>
                          </p:cTn>
                        </p:par>
                        <p:par>
                          <p:cTn fill="hold">
                            <p:stCondLst>
                              <p:cond delay="16000"/>
                            </p:stCondLst>
                            <p:childTnLst>
                              <p:par>
                                <p:cTn fill="hold" nodeType="afterEffect" presetClass="entr" presetID="10" presetSubtype="0">
                                  <p:stCondLst>
                                    <p:cond delay="0"/>
                                  </p:stCondLst>
                                  <p:childTnLst>
                                    <p:set>
                                      <p:cBhvr>
                                        <p:cTn dur="1" fill="hold">
                                          <p:stCondLst>
                                            <p:cond delay="0"/>
                                          </p:stCondLst>
                                        </p:cTn>
                                        <p:tgtEl>
                                          <p:spTgt spid="359">
                                            <p:txEl>
                                              <p:pRg end="2" st="2"/>
                                            </p:txEl>
                                          </p:spTgt>
                                        </p:tgtEl>
                                        <p:attrNameLst>
                                          <p:attrName>style.visibility</p:attrName>
                                        </p:attrNameLst>
                                      </p:cBhvr>
                                      <p:to>
                                        <p:strVal val="visible"/>
                                      </p:to>
                                    </p:set>
                                    <p:animEffect filter="fade" transition="in">
                                      <p:cBhvr>
                                        <p:cTn dur="500"/>
                                        <p:tgtEl>
                                          <p:spTgt spid="359">
                                            <p:txEl>
                                              <p:pRg end="2" st="2"/>
                                            </p:txEl>
                                          </p:spTgt>
                                        </p:tgtEl>
                                      </p:cBhvr>
                                    </p:animEffect>
                                  </p:childTnLst>
                                </p:cTn>
                              </p:par>
                            </p:childTnLst>
                          </p:cTn>
                        </p:par>
                        <p:par>
                          <p:cTn fill="hold">
                            <p:stCondLst>
                              <p:cond delay="16500"/>
                            </p:stCondLst>
                            <p:childTnLst>
                              <p:par>
                                <p:cTn fill="hold" nodeType="afterEffect" presetClass="entr" presetID="10" presetSubtype="0">
                                  <p:stCondLst>
                                    <p:cond delay="0"/>
                                  </p:stCondLst>
                                  <p:childTnLst>
                                    <p:set>
                                      <p:cBhvr>
                                        <p:cTn dur="1" fill="hold">
                                          <p:stCondLst>
                                            <p:cond delay="0"/>
                                          </p:stCondLst>
                                        </p:cTn>
                                        <p:tgtEl>
                                          <p:spTgt spid="359">
                                            <p:txEl>
                                              <p:pRg end="3" st="3"/>
                                            </p:txEl>
                                          </p:spTgt>
                                        </p:tgtEl>
                                        <p:attrNameLst>
                                          <p:attrName>style.visibility</p:attrName>
                                        </p:attrNameLst>
                                      </p:cBhvr>
                                      <p:to>
                                        <p:strVal val="visible"/>
                                      </p:to>
                                    </p:set>
                                    <p:animEffect filter="fade" transition="in">
                                      <p:cBhvr>
                                        <p:cTn dur="500"/>
                                        <p:tgtEl>
                                          <p:spTgt spid="359">
                                            <p:txEl>
                                              <p:pRg end="3" st="3"/>
                                            </p:txEl>
                                          </p:spTgt>
                                        </p:tgtEl>
                                      </p:cBhvr>
                                    </p:animEffect>
                                  </p:childTnLst>
                                </p:cTn>
                              </p:par>
                            </p:childTnLst>
                          </p:cTn>
                        </p:par>
                        <p:par>
                          <p:cTn fill="hold">
                            <p:stCondLst>
                              <p:cond delay="17000"/>
                            </p:stCondLst>
                            <p:childTnLst>
                              <p:par>
                                <p:cTn fill="hold" nodeType="afterEffect" presetClass="entr" presetID="10" presetSubtype="0">
                                  <p:stCondLst>
                                    <p:cond delay="0"/>
                                  </p:stCondLst>
                                  <p:childTnLst>
                                    <p:set>
                                      <p:cBhvr>
                                        <p:cTn dur="1" fill="hold">
                                          <p:stCondLst>
                                            <p:cond delay="0"/>
                                          </p:stCondLst>
                                        </p:cTn>
                                        <p:tgtEl>
                                          <p:spTgt spid="359">
                                            <p:txEl>
                                              <p:pRg end="4" st="4"/>
                                            </p:txEl>
                                          </p:spTgt>
                                        </p:tgtEl>
                                        <p:attrNameLst>
                                          <p:attrName>style.visibility</p:attrName>
                                        </p:attrNameLst>
                                      </p:cBhvr>
                                      <p:to>
                                        <p:strVal val="visible"/>
                                      </p:to>
                                    </p:set>
                                    <p:animEffect filter="fade" transition="in">
                                      <p:cBhvr>
                                        <p:cTn dur="500"/>
                                        <p:tgtEl>
                                          <p:spTgt spid="359">
                                            <p:txEl>
                                              <p:pRg end="4" st="4"/>
                                            </p:txEl>
                                          </p:spTgt>
                                        </p:tgtEl>
                                      </p:cBhvr>
                                    </p:animEffect>
                                  </p:childTnLst>
                                </p:cTn>
                              </p:par>
                            </p:childTnLst>
                          </p:cTn>
                        </p:par>
                        <p:par>
                          <p:cTn fill="hold">
                            <p:stCondLst>
                              <p:cond delay="17500"/>
                            </p:stCondLst>
                            <p:childTnLst>
                              <p:par>
                                <p:cTn fill="hold" nodeType="afterEffect" presetClass="entr" presetID="10" presetSubtype="0">
                                  <p:stCondLst>
                                    <p:cond delay="0"/>
                                  </p:stCondLst>
                                  <p:childTnLst>
                                    <p:set>
                                      <p:cBhvr>
                                        <p:cTn dur="1" fill="hold">
                                          <p:stCondLst>
                                            <p:cond delay="0"/>
                                          </p:stCondLst>
                                        </p:cTn>
                                        <p:tgtEl>
                                          <p:spTgt spid="359">
                                            <p:txEl>
                                              <p:pRg end="5" st="5"/>
                                            </p:txEl>
                                          </p:spTgt>
                                        </p:tgtEl>
                                        <p:attrNameLst>
                                          <p:attrName>style.visibility</p:attrName>
                                        </p:attrNameLst>
                                      </p:cBhvr>
                                      <p:to>
                                        <p:strVal val="visible"/>
                                      </p:to>
                                    </p:set>
                                    <p:animEffect filter="fade" transition="in">
                                      <p:cBhvr>
                                        <p:cTn dur="500"/>
                                        <p:tgtEl>
                                          <p:spTgt spid="359">
                                            <p:txEl>
                                              <p:pRg end="5" st="5"/>
                                            </p:txEl>
                                          </p:spTgt>
                                        </p:tgtEl>
                                      </p:cBhvr>
                                    </p:animEffect>
                                  </p:childTnLst>
                                </p:cTn>
                              </p:par>
                            </p:childTnLst>
                          </p:cTn>
                        </p:par>
                        <p:par>
                          <p:cTn fill="hold">
                            <p:stCondLst>
                              <p:cond delay="18000"/>
                            </p:stCondLst>
                            <p:childTnLst>
                              <p:par>
                                <p:cTn fill="hold" nodeType="afterEffect" presetClass="entr" presetID="10" presetSubtype="0">
                                  <p:stCondLst>
                                    <p:cond delay="0"/>
                                  </p:stCondLst>
                                  <p:childTnLst>
                                    <p:set>
                                      <p:cBhvr>
                                        <p:cTn dur="1" fill="hold">
                                          <p:stCondLst>
                                            <p:cond delay="0"/>
                                          </p:stCondLst>
                                        </p:cTn>
                                        <p:tgtEl>
                                          <p:spTgt spid="359">
                                            <p:txEl>
                                              <p:pRg end="6" st="6"/>
                                            </p:txEl>
                                          </p:spTgt>
                                        </p:tgtEl>
                                        <p:attrNameLst>
                                          <p:attrName>style.visibility</p:attrName>
                                        </p:attrNameLst>
                                      </p:cBhvr>
                                      <p:to>
                                        <p:strVal val="visible"/>
                                      </p:to>
                                    </p:set>
                                    <p:animEffect filter="fade" transition="in">
                                      <p:cBhvr>
                                        <p:cTn dur="500"/>
                                        <p:tgtEl>
                                          <p:spTgt spid="359">
                                            <p:txEl>
                                              <p:pRg end="6" st="6"/>
                                            </p:txEl>
                                          </p:spTgt>
                                        </p:tgtEl>
                                      </p:cBhvr>
                                    </p:animEffect>
                                  </p:childTnLst>
                                </p:cTn>
                              </p:par>
                            </p:childTnLst>
                          </p:cTn>
                        </p:par>
                        <p:par>
                          <p:cTn fill="hold">
                            <p:stCondLst>
                              <p:cond delay="18500"/>
                            </p:stCondLst>
                            <p:childTnLst>
                              <p:par>
                                <p:cTn fill="hold" nodeType="afterEffect" presetClass="entr" presetID="10" presetSubtype="0">
                                  <p:stCondLst>
                                    <p:cond delay="0"/>
                                  </p:stCondLst>
                                  <p:childTnLst>
                                    <p:set>
                                      <p:cBhvr>
                                        <p:cTn dur="1" fill="hold">
                                          <p:stCondLst>
                                            <p:cond delay="0"/>
                                          </p:stCondLst>
                                        </p:cTn>
                                        <p:tgtEl>
                                          <p:spTgt spid="359">
                                            <p:txEl>
                                              <p:pRg end="7" st="7"/>
                                            </p:txEl>
                                          </p:spTgt>
                                        </p:tgtEl>
                                        <p:attrNameLst>
                                          <p:attrName>style.visibility</p:attrName>
                                        </p:attrNameLst>
                                      </p:cBhvr>
                                      <p:to>
                                        <p:strVal val="visible"/>
                                      </p:to>
                                    </p:set>
                                    <p:animEffect filter="fade" transition="in">
                                      <p:cBhvr>
                                        <p:cTn dur="500"/>
                                        <p:tgtEl>
                                          <p:spTgt spid="359">
                                            <p:txEl>
                                              <p:pRg end="7" st="7"/>
                                            </p:txEl>
                                          </p:spTgt>
                                        </p:tgtEl>
                                      </p:cBhvr>
                                    </p:animEffect>
                                  </p:childTnLst>
                                </p:cTn>
                              </p:par>
                            </p:childTnLst>
                          </p:cTn>
                        </p:par>
                        <p:par>
                          <p:cTn fill="hold">
                            <p:stCondLst>
                              <p:cond delay="19000"/>
                            </p:stCondLst>
                            <p:childTnLst>
                              <p:par>
                                <p:cTn fill="hold" nodeType="afterEffect" presetClass="entr" presetID="10" presetSubtype="0">
                                  <p:stCondLst>
                                    <p:cond delay="0"/>
                                  </p:stCondLst>
                                  <p:childTnLst>
                                    <p:set>
                                      <p:cBhvr>
                                        <p:cTn dur="1" fill="hold">
                                          <p:stCondLst>
                                            <p:cond delay="0"/>
                                          </p:stCondLst>
                                        </p:cTn>
                                        <p:tgtEl>
                                          <p:spTgt spid="359">
                                            <p:txEl>
                                              <p:pRg end="8" st="8"/>
                                            </p:txEl>
                                          </p:spTgt>
                                        </p:tgtEl>
                                        <p:attrNameLst>
                                          <p:attrName>style.visibility</p:attrName>
                                        </p:attrNameLst>
                                      </p:cBhvr>
                                      <p:to>
                                        <p:strVal val="visible"/>
                                      </p:to>
                                    </p:set>
                                    <p:animEffect filter="fade" transition="in">
                                      <p:cBhvr>
                                        <p:cTn dur="500"/>
                                        <p:tgtEl>
                                          <p:spTgt spid="359">
                                            <p:txEl>
                                              <p:pRg end="8" st="8"/>
                                            </p:txEl>
                                          </p:spTgt>
                                        </p:tgtEl>
                                      </p:cBhvr>
                                    </p:animEffect>
                                  </p:childTnLst>
                                </p:cTn>
                              </p:par>
                            </p:childTnLst>
                          </p:cTn>
                        </p:par>
                        <p:par>
                          <p:cTn fill="hold">
                            <p:stCondLst>
                              <p:cond delay="19500"/>
                            </p:stCondLst>
                            <p:childTnLst>
                              <p:par>
                                <p:cTn fill="hold" nodeType="afterEffect" presetClass="entr" presetID="2" presetSubtype="2">
                                  <p:stCondLst>
                                    <p:cond delay="250"/>
                                  </p:stCondLst>
                                  <p:childTnLst>
                                    <p:set>
                                      <p:cBhvr>
                                        <p:cTn dur="1" fill="hold">
                                          <p:stCondLst>
                                            <p:cond delay="0"/>
                                          </p:stCondLst>
                                        </p:cTn>
                                        <p:tgtEl>
                                          <p:spTgt spid="360">
                                            <p:txEl>
                                              <p:pRg end="0" st="0"/>
                                            </p:txEl>
                                          </p:spTgt>
                                        </p:tgtEl>
                                        <p:attrNameLst>
                                          <p:attrName>style.visibility</p:attrName>
                                        </p:attrNameLst>
                                      </p:cBhvr>
                                      <p:to>
                                        <p:strVal val="visible"/>
                                      </p:to>
                                    </p:set>
                                    <p:anim calcmode="lin" valueType="num">
                                      <p:cBhvr additive="base">
                                        <p:cTn dur="500"/>
                                        <p:tgtEl>
                                          <p:spTgt spid="360">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0"/>
                            </p:stCondLst>
                            <p:childTnLst>
                              <p:par>
                                <p:cTn fill="hold" nodeType="afterEffect" presetClass="entr" presetID="2" presetSubtype="2">
                                  <p:stCondLst>
                                    <p:cond delay="250"/>
                                  </p:stCondLst>
                                  <p:childTnLst>
                                    <p:set>
                                      <p:cBhvr>
                                        <p:cTn dur="1" fill="hold">
                                          <p:stCondLst>
                                            <p:cond delay="0"/>
                                          </p:stCondLst>
                                        </p:cTn>
                                        <p:tgtEl>
                                          <p:spTgt spid="360">
                                            <p:txEl>
                                              <p:pRg end="1" st="1"/>
                                            </p:txEl>
                                          </p:spTgt>
                                        </p:tgtEl>
                                        <p:attrNameLst>
                                          <p:attrName>style.visibility</p:attrName>
                                        </p:attrNameLst>
                                      </p:cBhvr>
                                      <p:to>
                                        <p:strVal val="visible"/>
                                      </p:to>
                                    </p:set>
                                    <p:anim calcmode="lin" valueType="num">
                                      <p:cBhvr additive="base">
                                        <p:cTn dur="500"/>
                                        <p:tgtEl>
                                          <p:spTgt spid="360">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500"/>
                            </p:stCondLst>
                            <p:childTnLst>
                              <p:par>
                                <p:cTn fill="hold" nodeType="afterEffect" presetClass="entr" presetID="2" presetSubtype="2">
                                  <p:stCondLst>
                                    <p:cond delay="250"/>
                                  </p:stCondLst>
                                  <p:childTnLst>
                                    <p:set>
                                      <p:cBhvr>
                                        <p:cTn dur="1" fill="hold">
                                          <p:stCondLst>
                                            <p:cond delay="0"/>
                                          </p:stCondLst>
                                        </p:cTn>
                                        <p:tgtEl>
                                          <p:spTgt spid="360">
                                            <p:txEl>
                                              <p:pRg end="2" st="2"/>
                                            </p:txEl>
                                          </p:spTgt>
                                        </p:tgtEl>
                                        <p:attrNameLst>
                                          <p:attrName>style.visibility</p:attrName>
                                        </p:attrNameLst>
                                      </p:cBhvr>
                                      <p:to>
                                        <p:strVal val="visible"/>
                                      </p:to>
                                    </p:set>
                                    <p:anim calcmode="lin" valueType="num">
                                      <p:cBhvr additive="base">
                                        <p:cTn dur="500"/>
                                        <p:tgtEl>
                                          <p:spTgt spid="360">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000"/>
                            </p:stCondLst>
                            <p:childTnLst>
                              <p:par>
                                <p:cTn fill="hold" nodeType="afterEffect" presetClass="entr" presetID="2" presetSubtype="2">
                                  <p:stCondLst>
                                    <p:cond delay="250"/>
                                  </p:stCondLst>
                                  <p:childTnLst>
                                    <p:set>
                                      <p:cBhvr>
                                        <p:cTn dur="1" fill="hold">
                                          <p:stCondLst>
                                            <p:cond delay="0"/>
                                          </p:stCondLst>
                                        </p:cTn>
                                        <p:tgtEl>
                                          <p:spTgt spid="360">
                                            <p:txEl>
                                              <p:pRg end="3" st="3"/>
                                            </p:txEl>
                                          </p:spTgt>
                                        </p:tgtEl>
                                        <p:attrNameLst>
                                          <p:attrName>style.visibility</p:attrName>
                                        </p:attrNameLst>
                                      </p:cBhvr>
                                      <p:to>
                                        <p:strVal val="visible"/>
                                      </p:to>
                                    </p:set>
                                    <p:anim calcmode="lin" valueType="num">
                                      <p:cBhvr additive="base">
                                        <p:cTn dur="500"/>
                                        <p:tgtEl>
                                          <p:spTgt spid="360">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500"/>
                            </p:stCondLst>
                            <p:childTnLst>
                              <p:par>
                                <p:cTn fill="hold" nodeType="afterEffect" presetClass="entr" presetID="2" presetSubtype="2">
                                  <p:stCondLst>
                                    <p:cond delay="250"/>
                                  </p:stCondLst>
                                  <p:childTnLst>
                                    <p:set>
                                      <p:cBhvr>
                                        <p:cTn dur="1" fill="hold">
                                          <p:stCondLst>
                                            <p:cond delay="0"/>
                                          </p:stCondLst>
                                        </p:cTn>
                                        <p:tgtEl>
                                          <p:spTgt spid="360">
                                            <p:txEl>
                                              <p:pRg end="4" st="4"/>
                                            </p:txEl>
                                          </p:spTgt>
                                        </p:tgtEl>
                                        <p:attrNameLst>
                                          <p:attrName>style.visibility</p:attrName>
                                        </p:attrNameLst>
                                      </p:cBhvr>
                                      <p:to>
                                        <p:strVal val="visible"/>
                                      </p:to>
                                    </p:set>
                                    <p:anim calcmode="lin" valueType="num">
                                      <p:cBhvr additive="base">
                                        <p:cTn dur="500"/>
                                        <p:tgtEl>
                                          <p:spTgt spid="360">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000"/>
                            </p:stCondLst>
                            <p:childTnLst>
                              <p:par>
                                <p:cTn fill="hold" nodeType="afterEffect" presetClass="entr" presetID="2" presetSubtype="2">
                                  <p:stCondLst>
                                    <p:cond delay="250"/>
                                  </p:stCondLst>
                                  <p:childTnLst>
                                    <p:set>
                                      <p:cBhvr>
                                        <p:cTn dur="1" fill="hold">
                                          <p:stCondLst>
                                            <p:cond delay="0"/>
                                          </p:stCondLst>
                                        </p:cTn>
                                        <p:tgtEl>
                                          <p:spTgt spid="360">
                                            <p:txEl>
                                              <p:pRg end="5" st="5"/>
                                            </p:txEl>
                                          </p:spTgt>
                                        </p:tgtEl>
                                        <p:attrNameLst>
                                          <p:attrName>style.visibility</p:attrName>
                                        </p:attrNameLst>
                                      </p:cBhvr>
                                      <p:to>
                                        <p:strVal val="visible"/>
                                      </p:to>
                                    </p:set>
                                    <p:anim calcmode="lin" valueType="num">
                                      <p:cBhvr additive="base">
                                        <p:cTn dur="500"/>
                                        <p:tgtEl>
                                          <p:spTgt spid="360">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0"/>
                            </p:stCondLst>
                            <p:childTnLst>
                              <p:par>
                                <p:cTn fill="hold" nodeType="afterEffect" presetClass="entr" presetID="2" presetSubtype="2">
                                  <p:stCondLst>
                                    <p:cond delay="250"/>
                                  </p:stCondLst>
                                  <p:childTnLst>
                                    <p:set>
                                      <p:cBhvr>
                                        <p:cTn dur="1" fill="hold">
                                          <p:stCondLst>
                                            <p:cond delay="0"/>
                                          </p:stCondLst>
                                        </p:cTn>
                                        <p:tgtEl>
                                          <p:spTgt spid="360">
                                            <p:txEl>
                                              <p:pRg end="6" st="6"/>
                                            </p:txEl>
                                          </p:spTgt>
                                        </p:tgtEl>
                                        <p:attrNameLst>
                                          <p:attrName>style.visibility</p:attrName>
                                        </p:attrNameLst>
                                      </p:cBhvr>
                                      <p:to>
                                        <p:strVal val="visible"/>
                                      </p:to>
                                    </p:set>
                                    <p:anim calcmode="lin" valueType="num">
                                      <p:cBhvr additive="base">
                                        <p:cTn dur="500"/>
                                        <p:tgtEl>
                                          <p:spTgt spid="360">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000"/>
                            </p:stCondLst>
                            <p:childTnLst>
                              <p:par>
                                <p:cTn fill="hold" nodeType="afterEffect" presetClass="entr" presetID="2" presetSubtype="2">
                                  <p:stCondLst>
                                    <p:cond delay="250"/>
                                  </p:stCondLst>
                                  <p:childTnLst>
                                    <p:set>
                                      <p:cBhvr>
                                        <p:cTn dur="1" fill="hold">
                                          <p:stCondLst>
                                            <p:cond delay="0"/>
                                          </p:stCondLst>
                                        </p:cTn>
                                        <p:tgtEl>
                                          <p:spTgt spid="360">
                                            <p:txEl>
                                              <p:pRg end="7" st="7"/>
                                            </p:txEl>
                                          </p:spTgt>
                                        </p:tgtEl>
                                        <p:attrNameLst>
                                          <p:attrName>style.visibility</p:attrName>
                                        </p:attrNameLst>
                                      </p:cBhvr>
                                      <p:to>
                                        <p:strVal val="visible"/>
                                      </p:to>
                                    </p:set>
                                    <p:anim calcmode="lin" valueType="num">
                                      <p:cBhvr additive="base">
                                        <p:cTn dur="500"/>
                                        <p:tgtEl>
                                          <p:spTgt spid="360">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500"/>
                            </p:stCondLst>
                            <p:childTnLst>
                              <p:par>
                                <p:cTn fill="hold" nodeType="afterEffect" presetClass="entr" presetID="2" presetSubtype="2">
                                  <p:stCondLst>
                                    <p:cond delay="250"/>
                                  </p:stCondLst>
                                  <p:childTnLst>
                                    <p:set>
                                      <p:cBhvr>
                                        <p:cTn dur="1" fill="hold">
                                          <p:stCondLst>
                                            <p:cond delay="0"/>
                                          </p:stCondLst>
                                        </p:cTn>
                                        <p:tgtEl>
                                          <p:spTgt spid="360">
                                            <p:txEl>
                                              <p:pRg end="8" st="8"/>
                                            </p:txEl>
                                          </p:spTgt>
                                        </p:tgtEl>
                                        <p:attrNameLst>
                                          <p:attrName>style.visibility</p:attrName>
                                        </p:attrNameLst>
                                      </p:cBhvr>
                                      <p:to>
                                        <p:strVal val="visible"/>
                                      </p:to>
                                    </p:set>
                                    <p:anim calcmode="lin" valueType="num">
                                      <p:cBhvr additive="base">
                                        <p:cTn dur="500"/>
                                        <p:tgtEl>
                                          <p:spTgt spid="36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000"/>
                            </p:stCondLst>
                            <p:childTnLst>
                              <p:par>
                                <p:cTn fill="hold" nodeType="afterEffect" presetClass="entr" presetID="10" presetSubtype="0">
                                  <p:stCondLst>
                                    <p:cond delay="0"/>
                                  </p:stCondLst>
                                  <p:childTnLst>
                                    <p:set>
                                      <p:cBhvr>
                                        <p:cTn dur="1" fill="hold">
                                          <p:stCondLst>
                                            <p:cond delay="0"/>
                                          </p:stCondLst>
                                        </p:cTn>
                                        <p:tgtEl>
                                          <p:spTgt spid="361">
                                            <p:txEl>
                                              <p:pRg end="0" st="0"/>
                                            </p:txEl>
                                          </p:spTgt>
                                        </p:tgtEl>
                                        <p:attrNameLst>
                                          <p:attrName>style.visibility</p:attrName>
                                        </p:attrNameLst>
                                      </p:cBhvr>
                                      <p:to>
                                        <p:strVal val="visible"/>
                                      </p:to>
                                    </p:set>
                                    <p:animEffect filter="fade" transition="in">
                                      <p:cBhvr>
                                        <p:cTn dur="500"/>
                                        <p:tgtEl>
                                          <p:spTgt spid="361">
                                            <p:txEl>
                                              <p:pRg end="0" st="0"/>
                                            </p:txEl>
                                          </p:spTgt>
                                        </p:tgtEl>
                                      </p:cBhvr>
                                    </p:animEffect>
                                  </p:childTnLst>
                                </p:cTn>
                              </p:par>
                            </p:childTnLst>
                          </p:cTn>
                        </p:par>
                        <p:par>
                          <p:cTn fill="hold">
                            <p:stCondLst>
                              <p:cond delay="24500"/>
                            </p:stCondLst>
                            <p:childTnLst>
                              <p:par>
                                <p:cTn fill="hold" nodeType="afterEffect" presetClass="entr" presetID="10" presetSubtype="0">
                                  <p:stCondLst>
                                    <p:cond delay="0"/>
                                  </p:stCondLst>
                                  <p:childTnLst>
                                    <p:set>
                                      <p:cBhvr>
                                        <p:cTn dur="1" fill="hold">
                                          <p:stCondLst>
                                            <p:cond delay="0"/>
                                          </p:stCondLst>
                                        </p:cTn>
                                        <p:tgtEl>
                                          <p:spTgt spid="361">
                                            <p:txEl>
                                              <p:pRg end="1" st="1"/>
                                            </p:txEl>
                                          </p:spTgt>
                                        </p:tgtEl>
                                        <p:attrNameLst>
                                          <p:attrName>style.visibility</p:attrName>
                                        </p:attrNameLst>
                                      </p:cBhvr>
                                      <p:to>
                                        <p:strVal val="visible"/>
                                      </p:to>
                                    </p:set>
                                    <p:animEffect filter="fade" transition="in">
                                      <p:cBhvr>
                                        <p:cTn dur="500"/>
                                        <p:tgtEl>
                                          <p:spTgt spid="361">
                                            <p:txEl>
                                              <p:pRg end="1" st="1"/>
                                            </p:txEl>
                                          </p:spTgt>
                                        </p:tgtEl>
                                      </p:cBhvr>
                                    </p:animEffect>
                                  </p:childTnLst>
                                </p:cTn>
                              </p:par>
                            </p:childTnLst>
                          </p:cTn>
                        </p:par>
                        <p:par>
                          <p:cTn fill="hold">
                            <p:stCondLst>
                              <p:cond delay="25000"/>
                            </p:stCondLst>
                            <p:childTnLst>
                              <p:par>
                                <p:cTn fill="hold" nodeType="afterEffect" presetClass="entr" presetID="10" presetSubtype="0">
                                  <p:stCondLst>
                                    <p:cond delay="0"/>
                                  </p:stCondLst>
                                  <p:childTnLst>
                                    <p:set>
                                      <p:cBhvr>
                                        <p:cTn dur="1" fill="hold">
                                          <p:stCondLst>
                                            <p:cond delay="0"/>
                                          </p:stCondLst>
                                        </p:cTn>
                                        <p:tgtEl>
                                          <p:spTgt spid="361">
                                            <p:txEl>
                                              <p:pRg end="2" st="2"/>
                                            </p:txEl>
                                          </p:spTgt>
                                        </p:tgtEl>
                                        <p:attrNameLst>
                                          <p:attrName>style.visibility</p:attrName>
                                        </p:attrNameLst>
                                      </p:cBhvr>
                                      <p:to>
                                        <p:strVal val="visible"/>
                                      </p:to>
                                    </p:set>
                                    <p:animEffect filter="fade" transition="in">
                                      <p:cBhvr>
                                        <p:cTn dur="500"/>
                                        <p:tgtEl>
                                          <p:spTgt spid="361">
                                            <p:txEl>
                                              <p:pRg end="2" st="2"/>
                                            </p:txEl>
                                          </p:spTgt>
                                        </p:tgtEl>
                                      </p:cBhvr>
                                    </p:animEffect>
                                  </p:childTnLst>
                                </p:cTn>
                              </p:par>
                            </p:childTnLst>
                          </p:cTn>
                        </p:par>
                        <p:par>
                          <p:cTn fill="hold">
                            <p:stCondLst>
                              <p:cond delay="25500"/>
                            </p:stCondLst>
                            <p:childTnLst>
                              <p:par>
                                <p:cTn fill="hold" nodeType="afterEffect" presetClass="entr" presetID="10" presetSubtype="0">
                                  <p:stCondLst>
                                    <p:cond delay="0"/>
                                  </p:stCondLst>
                                  <p:childTnLst>
                                    <p:set>
                                      <p:cBhvr>
                                        <p:cTn dur="1" fill="hold">
                                          <p:stCondLst>
                                            <p:cond delay="0"/>
                                          </p:stCondLst>
                                        </p:cTn>
                                        <p:tgtEl>
                                          <p:spTgt spid="361">
                                            <p:txEl>
                                              <p:pRg end="3" st="3"/>
                                            </p:txEl>
                                          </p:spTgt>
                                        </p:tgtEl>
                                        <p:attrNameLst>
                                          <p:attrName>style.visibility</p:attrName>
                                        </p:attrNameLst>
                                      </p:cBhvr>
                                      <p:to>
                                        <p:strVal val="visible"/>
                                      </p:to>
                                    </p:set>
                                    <p:animEffect filter="fade" transition="in">
                                      <p:cBhvr>
                                        <p:cTn dur="500"/>
                                        <p:tgtEl>
                                          <p:spTgt spid="361">
                                            <p:txEl>
                                              <p:pRg end="3" st="3"/>
                                            </p:txEl>
                                          </p:spTgt>
                                        </p:tgtEl>
                                      </p:cBhvr>
                                    </p:animEffect>
                                  </p:childTnLst>
                                </p:cTn>
                              </p:par>
                            </p:childTnLst>
                          </p:cTn>
                        </p:par>
                        <p:par>
                          <p:cTn fill="hold">
                            <p:stCondLst>
                              <p:cond delay="26000"/>
                            </p:stCondLst>
                            <p:childTnLst>
                              <p:par>
                                <p:cTn fill="hold" nodeType="afterEffect" presetClass="entr" presetID="10" presetSubtype="0">
                                  <p:stCondLst>
                                    <p:cond delay="0"/>
                                  </p:stCondLst>
                                  <p:childTnLst>
                                    <p:set>
                                      <p:cBhvr>
                                        <p:cTn dur="1" fill="hold">
                                          <p:stCondLst>
                                            <p:cond delay="0"/>
                                          </p:stCondLst>
                                        </p:cTn>
                                        <p:tgtEl>
                                          <p:spTgt spid="361">
                                            <p:txEl>
                                              <p:pRg end="4" st="4"/>
                                            </p:txEl>
                                          </p:spTgt>
                                        </p:tgtEl>
                                        <p:attrNameLst>
                                          <p:attrName>style.visibility</p:attrName>
                                        </p:attrNameLst>
                                      </p:cBhvr>
                                      <p:to>
                                        <p:strVal val="visible"/>
                                      </p:to>
                                    </p:set>
                                    <p:animEffect filter="fade" transition="in">
                                      <p:cBhvr>
                                        <p:cTn dur="500"/>
                                        <p:tgtEl>
                                          <p:spTgt spid="361">
                                            <p:txEl>
                                              <p:pRg end="4" st="4"/>
                                            </p:txEl>
                                          </p:spTgt>
                                        </p:tgtEl>
                                      </p:cBhvr>
                                    </p:animEffect>
                                  </p:childTnLst>
                                </p:cTn>
                              </p:par>
                            </p:childTnLst>
                          </p:cTn>
                        </p:par>
                        <p:par>
                          <p:cTn fill="hold">
                            <p:stCondLst>
                              <p:cond delay="26500"/>
                            </p:stCondLst>
                            <p:childTnLst>
                              <p:par>
                                <p:cTn fill="hold" nodeType="afterEffect" presetClass="entr" presetID="10" presetSubtype="0">
                                  <p:stCondLst>
                                    <p:cond delay="0"/>
                                  </p:stCondLst>
                                  <p:childTnLst>
                                    <p:set>
                                      <p:cBhvr>
                                        <p:cTn dur="1" fill="hold">
                                          <p:stCondLst>
                                            <p:cond delay="0"/>
                                          </p:stCondLst>
                                        </p:cTn>
                                        <p:tgtEl>
                                          <p:spTgt spid="361">
                                            <p:txEl>
                                              <p:pRg end="5" st="5"/>
                                            </p:txEl>
                                          </p:spTgt>
                                        </p:tgtEl>
                                        <p:attrNameLst>
                                          <p:attrName>style.visibility</p:attrName>
                                        </p:attrNameLst>
                                      </p:cBhvr>
                                      <p:to>
                                        <p:strVal val="visible"/>
                                      </p:to>
                                    </p:set>
                                    <p:animEffect filter="fade" transition="in">
                                      <p:cBhvr>
                                        <p:cTn dur="500"/>
                                        <p:tgtEl>
                                          <p:spTgt spid="361">
                                            <p:txEl>
                                              <p:pRg end="5" st="5"/>
                                            </p:txEl>
                                          </p:spTgt>
                                        </p:tgtEl>
                                      </p:cBhvr>
                                    </p:animEffect>
                                  </p:childTnLst>
                                </p:cTn>
                              </p:par>
                            </p:childTnLst>
                          </p:cTn>
                        </p:par>
                        <p:par>
                          <p:cTn fill="hold">
                            <p:stCondLst>
                              <p:cond delay="27000"/>
                            </p:stCondLst>
                            <p:childTnLst>
                              <p:par>
                                <p:cTn fill="hold" nodeType="afterEffect" presetClass="entr" presetID="10" presetSubtype="0">
                                  <p:stCondLst>
                                    <p:cond delay="0"/>
                                  </p:stCondLst>
                                  <p:childTnLst>
                                    <p:set>
                                      <p:cBhvr>
                                        <p:cTn dur="1" fill="hold">
                                          <p:stCondLst>
                                            <p:cond delay="0"/>
                                          </p:stCondLst>
                                        </p:cTn>
                                        <p:tgtEl>
                                          <p:spTgt spid="361">
                                            <p:txEl>
                                              <p:pRg end="6" st="6"/>
                                            </p:txEl>
                                          </p:spTgt>
                                        </p:tgtEl>
                                        <p:attrNameLst>
                                          <p:attrName>style.visibility</p:attrName>
                                        </p:attrNameLst>
                                      </p:cBhvr>
                                      <p:to>
                                        <p:strVal val="visible"/>
                                      </p:to>
                                    </p:set>
                                    <p:animEffect filter="fade" transition="in">
                                      <p:cBhvr>
                                        <p:cTn dur="500"/>
                                        <p:tgtEl>
                                          <p:spTgt spid="361">
                                            <p:txEl>
                                              <p:pRg end="6" st="6"/>
                                            </p:txEl>
                                          </p:spTgt>
                                        </p:tgtEl>
                                      </p:cBhvr>
                                    </p:animEffect>
                                  </p:childTnLst>
                                </p:cTn>
                              </p:par>
                            </p:childTnLst>
                          </p:cTn>
                        </p:par>
                        <p:par>
                          <p:cTn fill="hold">
                            <p:stCondLst>
                              <p:cond delay="27500"/>
                            </p:stCondLst>
                            <p:childTnLst>
                              <p:par>
                                <p:cTn fill="hold" nodeType="afterEffect" presetClass="entr" presetID="10" presetSubtype="0">
                                  <p:stCondLst>
                                    <p:cond delay="0"/>
                                  </p:stCondLst>
                                  <p:childTnLst>
                                    <p:set>
                                      <p:cBhvr>
                                        <p:cTn dur="1" fill="hold">
                                          <p:stCondLst>
                                            <p:cond delay="0"/>
                                          </p:stCondLst>
                                        </p:cTn>
                                        <p:tgtEl>
                                          <p:spTgt spid="361">
                                            <p:txEl>
                                              <p:pRg end="7" st="7"/>
                                            </p:txEl>
                                          </p:spTgt>
                                        </p:tgtEl>
                                        <p:attrNameLst>
                                          <p:attrName>style.visibility</p:attrName>
                                        </p:attrNameLst>
                                      </p:cBhvr>
                                      <p:to>
                                        <p:strVal val="visible"/>
                                      </p:to>
                                    </p:set>
                                    <p:animEffect filter="fade" transition="in">
                                      <p:cBhvr>
                                        <p:cTn dur="500"/>
                                        <p:tgtEl>
                                          <p:spTgt spid="361">
                                            <p:txEl>
                                              <p:pRg end="7" st="7"/>
                                            </p:txEl>
                                          </p:spTgt>
                                        </p:tgtEl>
                                      </p:cBhvr>
                                    </p:animEffect>
                                  </p:childTnLst>
                                </p:cTn>
                              </p:par>
                            </p:childTnLst>
                          </p:cTn>
                        </p:par>
                        <p:par>
                          <p:cTn fill="hold">
                            <p:stCondLst>
                              <p:cond delay="28000"/>
                            </p:stCondLst>
                            <p:childTnLst>
                              <p:par>
                                <p:cTn fill="hold" nodeType="afterEffect" presetClass="entr" presetID="10" presetSubtype="0">
                                  <p:stCondLst>
                                    <p:cond delay="0"/>
                                  </p:stCondLst>
                                  <p:childTnLst>
                                    <p:set>
                                      <p:cBhvr>
                                        <p:cTn dur="1" fill="hold">
                                          <p:stCondLst>
                                            <p:cond delay="0"/>
                                          </p:stCondLst>
                                        </p:cTn>
                                        <p:tgtEl>
                                          <p:spTgt spid="361">
                                            <p:txEl>
                                              <p:pRg end="8" st="8"/>
                                            </p:txEl>
                                          </p:spTgt>
                                        </p:tgtEl>
                                        <p:attrNameLst>
                                          <p:attrName>style.visibility</p:attrName>
                                        </p:attrNameLst>
                                      </p:cBhvr>
                                      <p:to>
                                        <p:strVal val="visible"/>
                                      </p:to>
                                    </p:set>
                                    <p:animEffect filter="fade" transition="in">
                                      <p:cBhvr>
                                        <p:cTn dur="500"/>
                                        <p:tgtEl>
                                          <p:spTgt spid="361">
                                            <p:txEl>
                                              <p:pRg end="8" st="8"/>
                                            </p:txEl>
                                          </p:spTgt>
                                        </p:tgtEl>
                                      </p:cBhvr>
                                    </p:animEffect>
                                  </p:childTnLst>
                                </p:cTn>
                              </p:par>
                            </p:childTnLst>
                          </p:cTn>
                        </p:par>
                        <p:par>
                          <p:cTn fill="hold">
                            <p:stCondLst>
                              <p:cond delay="28500"/>
                            </p:stCondLst>
                            <p:childTnLst>
                              <p:par>
                                <p:cTn fill="hold" nodeType="afterEffect" presetClass="entr" presetID="2" presetSubtype="2">
                                  <p:stCondLst>
                                    <p:cond delay="250"/>
                                  </p:stCondLst>
                                  <p:childTnLst>
                                    <p:set>
                                      <p:cBhvr>
                                        <p:cTn dur="1" fill="hold">
                                          <p:stCondLst>
                                            <p:cond delay="0"/>
                                          </p:stCondLst>
                                        </p:cTn>
                                        <p:tgtEl>
                                          <p:spTgt spid="362">
                                            <p:txEl>
                                              <p:pRg end="0" st="0"/>
                                            </p:txEl>
                                          </p:spTgt>
                                        </p:tgtEl>
                                        <p:attrNameLst>
                                          <p:attrName>style.visibility</p:attrName>
                                        </p:attrNameLst>
                                      </p:cBhvr>
                                      <p:to>
                                        <p:strVal val="visible"/>
                                      </p:to>
                                    </p:set>
                                    <p:anim calcmode="lin" valueType="num">
                                      <p:cBhvr additive="base">
                                        <p:cTn dur="500"/>
                                        <p:tgtEl>
                                          <p:spTgt spid="36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000"/>
                            </p:stCondLst>
                            <p:childTnLst>
                              <p:par>
                                <p:cTn fill="hold" nodeType="afterEffect" presetClass="entr" presetID="2" presetSubtype="2">
                                  <p:stCondLst>
                                    <p:cond delay="250"/>
                                  </p:stCondLst>
                                  <p:childTnLst>
                                    <p:set>
                                      <p:cBhvr>
                                        <p:cTn dur="1" fill="hold">
                                          <p:stCondLst>
                                            <p:cond delay="0"/>
                                          </p:stCondLst>
                                        </p:cTn>
                                        <p:tgtEl>
                                          <p:spTgt spid="362">
                                            <p:txEl>
                                              <p:pRg end="1" st="1"/>
                                            </p:txEl>
                                          </p:spTgt>
                                        </p:tgtEl>
                                        <p:attrNameLst>
                                          <p:attrName>style.visibility</p:attrName>
                                        </p:attrNameLst>
                                      </p:cBhvr>
                                      <p:to>
                                        <p:strVal val="visible"/>
                                      </p:to>
                                    </p:set>
                                    <p:anim calcmode="lin" valueType="num">
                                      <p:cBhvr additive="base">
                                        <p:cTn dur="500"/>
                                        <p:tgtEl>
                                          <p:spTgt spid="36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500"/>
                            </p:stCondLst>
                            <p:childTnLst>
                              <p:par>
                                <p:cTn fill="hold" nodeType="afterEffect" presetClass="entr" presetID="2" presetSubtype="2">
                                  <p:stCondLst>
                                    <p:cond delay="250"/>
                                  </p:stCondLst>
                                  <p:childTnLst>
                                    <p:set>
                                      <p:cBhvr>
                                        <p:cTn dur="1" fill="hold">
                                          <p:stCondLst>
                                            <p:cond delay="0"/>
                                          </p:stCondLst>
                                        </p:cTn>
                                        <p:tgtEl>
                                          <p:spTgt spid="362">
                                            <p:txEl>
                                              <p:pRg end="2" st="2"/>
                                            </p:txEl>
                                          </p:spTgt>
                                        </p:tgtEl>
                                        <p:attrNameLst>
                                          <p:attrName>style.visibility</p:attrName>
                                        </p:attrNameLst>
                                      </p:cBhvr>
                                      <p:to>
                                        <p:strVal val="visible"/>
                                      </p:to>
                                    </p:set>
                                    <p:anim calcmode="lin" valueType="num">
                                      <p:cBhvr additive="base">
                                        <p:cTn dur="500"/>
                                        <p:tgtEl>
                                          <p:spTgt spid="36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0"/>
                            </p:stCondLst>
                            <p:childTnLst>
                              <p:par>
                                <p:cTn fill="hold" nodeType="afterEffect" presetClass="entr" presetID="2" presetSubtype="2">
                                  <p:stCondLst>
                                    <p:cond delay="250"/>
                                  </p:stCondLst>
                                  <p:childTnLst>
                                    <p:set>
                                      <p:cBhvr>
                                        <p:cTn dur="1" fill="hold">
                                          <p:stCondLst>
                                            <p:cond delay="0"/>
                                          </p:stCondLst>
                                        </p:cTn>
                                        <p:tgtEl>
                                          <p:spTgt spid="362">
                                            <p:txEl>
                                              <p:pRg end="3" st="3"/>
                                            </p:txEl>
                                          </p:spTgt>
                                        </p:tgtEl>
                                        <p:attrNameLst>
                                          <p:attrName>style.visibility</p:attrName>
                                        </p:attrNameLst>
                                      </p:cBhvr>
                                      <p:to>
                                        <p:strVal val="visible"/>
                                      </p:to>
                                    </p:set>
                                    <p:anim calcmode="lin" valueType="num">
                                      <p:cBhvr additive="base">
                                        <p:cTn dur="500"/>
                                        <p:tgtEl>
                                          <p:spTgt spid="36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500"/>
                            </p:stCondLst>
                            <p:childTnLst>
                              <p:par>
                                <p:cTn fill="hold" nodeType="afterEffect" presetClass="entr" presetID="2" presetSubtype="2">
                                  <p:stCondLst>
                                    <p:cond delay="250"/>
                                  </p:stCondLst>
                                  <p:childTnLst>
                                    <p:set>
                                      <p:cBhvr>
                                        <p:cTn dur="1" fill="hold">
                                          <p:stCondLst>
                                            <p:cond delay="0"/>
                                          </p:stCondLst>
                                        </p:cTn>
                                        <p:tgtEl>
                                          <p:spTgt spid="362">
                                            <p:txEl>
                                              <p:pRg end="4" st="4"/>
                                            </p:txEl>
                                          </p:spTgt>
                                        </p:tgtEl>
                                        <p:attrNameLst>
                                          <p:attrName>style.visibility</p:attrName>
                                        </p:attrNameLst>
                                      </p:cBhvr>
                                      <p:to>
                                        <p:strVal val="visible"/>
                                      </p:to>
                                    </p:set>
                                    <p:anim calcmode="lin" valueType="num">
                                      <p:cBhvr additive="base">
                                        <p:cTn dur="500"/>
                                        <p:tgtEl>
                                          <p:spTgt spid="36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000"/>
                            </p:stCondLst>
                            <p:childTnLst>
                              <p:par>
                                <p:cTn fill="hold" nodeType="afterEffect" presetClass="entr" presetID="2" presetSubtype="2">
                                  <p:stCondLst>
                                    <p:cond delay="250"/>
                                  </p:stCondLst>
                                  <p:childTnLst>
                                    <p:set>
                                      <p:cBhvr>
                                        <p:cTn dur="1" fill="hold">
                                          <p:stCondLst>
                                            <p:cond delay="0"/>
                                          </p:stCondLst>
                                        </p:cTn>
                                        <p:tgtEl>
                                          <p:spTgt spid="362">
                                            <p:txEl>
                                              <p:pRg end="5" st="5"/>
                                            </p:txEl>
                                          </p:spTgt>
                                        </p:tgtEl>
                                        <p:attrNameLst>
                                          <p:attrName>style.visibility</p:attrName>
                                        </p:attrNameLst>
                                      </p:cBhvr>
                                      <p:to>
                                        <p:strVal val="visible"/>
                                      </p:to>
                                    </p:set>
                                    <p:anim calcmode="lin" valueType="num">
                                      <p:cBhvr additive="base">
                                        <p:cTn dur="500"/>
                                        <p:tgtEl>
                                          <p:spTgt spid="36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500"/>
                            </p:stCondLst>
                            <p:childTnLst>
                              <p:par>
                                <p:cTn fill="hold" nodeType="afterEffect" presetClass="entr" presetID="2" presetSubtype="2">
                                  <p:stCondLst>
                                    <p:cond delay="250"/>
                                  </p:stCondLst>
                                  <p:childTnLst>
                                    <p:set>
                                      <p:cBhvr>
                                        <p:cTn dur="1" fill="hold">
                                          <p:stCondLst>
                                            <p:cond delay="0"/>
                                          </p:stCondLst>
                                        </p:cTn>
                                        <p:tgtEl>
                                          <p:spTgt spid="362">
                                            <p:txEl>
                                              <p:pRg end="6" st="6"/>
                                            </p:txEl>
                                          </p:spTgt>
                                        </p:tgtEl>
                                        <p:attrNameLst>
                                          <p:attrName>style.visibility</p:attrName>
                                        </p:attrNameLst>
                                      </p:cBhvr>
                                      <p:to>
                                        <p:strVal val="visible"/>
                                      </p:to>
                                    </p:set>
                                    <p:anim calcmode="lin" valueType="num">
                                      <p:cBhvr additive="base">
                                        <p:cTn dur="500"/>
                                        <p:tgtEl>
                                          <p:spTgt spid="36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000"/>
                            </p:stCondLst>
                            <p:childTnLst>
                              <p:par>
                                <p:cTn fill="hold" nodeType="afterEffect" presetClass="entr" presetID="2" presetSubtype="2">
                                  <p:stCondLst>
                                    <p:cond delay="250"/>
                                  </p:stCondLst>
                                  <p:childTnLst>
                                    <p:set>
                                      <p:cBhvr>
                                        <p:cTn dur="1" fill="hold">
                                          <p:stCondLst>
                                            <p:cond delay="0"/>
                                          </p:stCondLst>
                                        </p:cTn>
                                        <p:tgtEl>
                                          <p:spTgt spid="362">
                                            <p:txEl>
                                              <p:pRg end="7" st="7"/>
                                            </p:txEl>
                                          </p:spTgt>
                                        </p:tgtEl>
                                        <p:attrNameLst>
                                          <p:attrName>style.visibility</p:attrName>
                                        </p:attrNameLst>
                                      </p:cBhvr>
                                      <p:to>
                                        <p:strVal val="visible"/>
                                      </p:to>
                                    </p:set>
                                    <p:anim calcmode="lin" valueType="num">
                                      <p:cBhvr additive="base">
                                        <p:cTn dur="500"/>
                                        <p:tgtEl>
                                          <p:spTgt spid="36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500"/>
                            </p:stCondLst>
                            <p:childTnLst>
                              <p:par>
                                <p:cTn fill="hold" nodeType="afterEffect" presetClass="entr" presetID="2" presetSubtype="2">
                                  <p:stCondLst>
                                    <p:cond delay="250"/>
                                  </p:stCondLst>
                                  <p:childTnLst>
                                    <p:set>
                                      <p:cBhvr>
                                        <p:cTn dur="1" fill="hold">
                                          <p:stCondLst>
                                            <p:cond delay="0"/>
                                          </p:stCondLst>
                                        </p:cTn>
                                        <p:tgtEl>
                                          <p:spTgt spid="362">
                                            <p:txEl>
                                              <p:pRg end="8" st="8"/>
                                            </p:txEl>
                                          </p:spTgt>
                                        </p:tgtEl>
                                        <p:attrNameLst>
                                          <p:attrName>style.visibility</p:attrName>
                                        </p:attrNameLst>
                                      </p:cBhvr>
                                      <p:to>
                                        <p:strVal val="visible"/>
                                      </p:to>
                                    </p:set>
                                    <p:anim calcmode="lin" valueType="num">
                                      <p:cBhvr additive="base">
                                        <p:cTn dur="500"/>
                                        <p:tgtEl>
                                          <p:spTgt spid="36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3000"/>
                            </p:stCondLst>
                            <p:childTnLst>
                              <p:par>
                                <p:cTn fill="hold" nodeType="afterEffect" presetClass="entr" presetID="10" presetSubtype="0">
                                  <p:stCondLst>
                                    <p:cond delay="0"/>
                                  </p:stCondLst>
                                  <p:childTnLst>
                                    <p:set>
                                      <p:cBhvr>
                                        <p:cTn dur="1" fill="hold">
                                          <p:stCondLst>
                                            <p:cond delay="0"/>
                                          </p:stCondLst>
                                        </p:cTn>
                                        <p:tgtEl>
                                          <p:spTgt spid="363">
                                            <p:txEl>
                                              <p:pRg end="0" st="0"/>
                                            </p:txEl>
                                          </p:spTgt>
                                        </p:tgtEl>
                                        <p:attrNameLst>
                                          <p:attrName>style.visibility</p:attrName>
                                        </p:attrNameLst>
                                      </p:cBhvr>
                                      <p:to>
                                        <p:strVal val="visible"/>
                                      </p:to>
                                    </p:set>
                                    <p:animEffect filter="fade" transition="in">
                                      <p:cBhvr>
                                        <p:cTn dur="500"/>
                                        <p:tgtEl>
                                          <p:spTgt spid="363">
                                            <p:txEl>
                                              <p:pRg end="0" st="0"/>
                                            </p:txEl>
                                          </p:spTgt>
                                        </p:tgtEl>
                                      </p:cBhvr>
                                    </p:animEffect>
                                  </p:childTnLst>
                                </p:cTn>
                              </p:par>
                            </p:childTnLst>
                          </p:cTn>
                        </p:par>
                        <p:par>
                          <p:cTn fill="hold">
                            <p:stCondLst>
                              <p:cond delay="33500"/>
                            </p:stCondLst>
                            <p:childTnLst>
                              <p:par>
                                <p:cTn fill="hold" nodeType="afterEffect" presetClass="entr" presetID="10" presetSubtype="0">
                                  <p:stCondLst>
                                    <p:cond delay="0"/>
                                  </p:stCondLst>
                                  <p:childTnLst>
                                    <p:set>
                                      <p:cBhvr>
                                        <p:cTn dur="1" fill="hold">
                                          <p:stCondLst>
                                            <p:cond delay="0"/>
                                          </p:stCondLst>
                                        </p:cTn>
                                        <p:tgtEl>
                                          <p:spTgt spid="363">
                                            <p:txEl>
                                              <p:pRg end="1" st="1"/>
                                            </p:txEl>
                                          </p:spTgt>
                                        </p:tgtEl>
                                        <p:attrNameLst>
                                          <p:attrName>style.visibility</p:attrName>
                                        </p:attrNameLst>
                                      </p:cBhvr>
                                      <p:to>
                                        <p:strVal val="visible"/>
                                      </p:to>
                                    </p:set>
                                    <p:animEffect filter="fade" transition="in">
                                      <p:cBhvr>
                                        <p:cTn dur="500"/>
                                        <p:tgtEl>
                                          <p:spTgt spid="363">
                                            <p:txEl>
                                              <p:pRg end="1" st="1"/>
                                            </p:txEl>
                                          </p:spTgt>
                                        </p:tgtEl>
                                      </p:cBhvr>
                                    </p:animEffect>
                                  </p:childTnLst>
                                </p:cTn>
                              </p:par>
                            </p:childTnLst>
                          </p:cTn>
                        </p:par>
                        <p:par>
                          <p:cTn fill="hold">
                            <p:stCondLst>
                              <p:cond delay="34000"/>
                            </p:stCondLst>
                            <p:childTnLst>
                              <p:par>
                                <p:cTn fill="hold" nodeType="afterEffect" presetClass="entr" presetID="10" presetSubtype="0">
                                  <p:stCondLst>
                                    <p:cond delay="0"/>
                                  </p:stCondLst>
                                  <p:childTnLst>
                                    <p:set>
                                      <p:cBhvr>
                                        <p:cTn dur="1" fill="hold">
                                          <p:stCondLst>
                                            <p:cond delay="0"/>
                                          </p:stCondLst>
                                        </p:cTn>
                                        <p:tgtEl>
                                          <p:spTgt spid="363">
                                            <p:txEl>
                                              <p:pRg end="2" st="2"/>
                                            </p:txEl>
                                          </p:spTgt>
                                        </p:tgtEl>
                                        <p:attrNameLst>
                                          <p:attrName>style.visibility</p:attrName>
                                        </p:attrNameLst>
                                      </p:cBhvr>
                                      <p:to>
                                        <p:strVal val="visible"/>
                                      </p:to>
                                    </p:set>
                                    <p:animEffect filter="fade" transition="in">
                                      <p:cBhvr>
                                        <p:cTn dur="500"/>
                                        <p:tgtEl>
                                          <p:spTgt spid="363">
                                            <p:txEl>
                                              <p:pRg end="2" st="2"/>
                                            </p:txEl>
                                          </p:spTgt>
                                        </p:tgtEl>
                                      </p:cBhvr>
                                    </p:animEffect>
                                  </p:childTnLst>
                                </p:cTn>
                              </p:par>
                            </p:childTnLst>
                          </p:cTn>
                        </p:par>
                        <p:par>
                          <p:cTn fill="hold">
                            <p:stCondLst>
                              <p:cond delay="34500"/>
                            </p:stCondLst>
                            <p:childTnLst>
                              <p:par>
                                <p:cTn fill="hold" nodeType="afterEffect" presetClass="entr" presetID="10" presetSubtype="0">
                                  <p:stCondLst>
                                    <p:cond delay="0"/>
                                  </p:stCondLst>
                                  <p:childTnLst>
                                    <p:set>
                                      <p:cBhvr>
                                        <p:cTn dur="1" fill="hold">
                                          <p:stCondLst>
                                            <p:cond delay="0"/>
                                          </p:stCondLst>
                                        </p:cTn>
                                        <p:tgtEl>
                                          <p:spTgt spid="363">
                                            <p:txEl>
                                              <p:pRg end="3" st="3"/>
                                            </p:txEl>
                                          </p:spTgt>
                                        </p:tgtEl>
                                        <p:attrNameLst>
                                          <p:attrName>style.visibility</p:attrName>
                                        </p:attrNameLst>
                                      </p:cBhvr>
                                      <p:to>
                                        <p:strVal val="visible"/>
                                      </p:to>
                                    </p:set>
                                    <p:animEffect filter="fade" transition="in">
                                      <p:cBhvr>
                                        <p:cTn dur="500"/>
                                        <p:tgtEl>
                                          <p:spTgt spid="363">
                                            <p:txEl>
                                              <p:pRg end="3" st="3"/>
                                            </p:txEl>
                                          </p:spTgt>
                                        </p:tgtEl>
                                      </p:cBhvr>
                                    </p:animEffect>
                                  </p:childTnLst>
                                </p:cTn>
                              </p:par>
                            </p:childTnLst>
                          </p:cTn>
                        </p:par>
                        <p:par>
                          <p:cTn fill="hold">
                            <p:stCondLst>
                              <p:cond delay="35000"/>
                            </p:stCondLst>
                            <p:childTnLst>
                              <p:par>
                                <p:cTn fill="hold" nodeType="afterEffect" presetClass="entr" presetID="10" presetSubtype="0">
                                  <p:stCondLst>
                                    <p:cond delay="0"/>
                                  </p:stCondLst>
                                  <p:childTnLst>
                                    <p:set>
                                      <p:cBhvr>
                                        <p:cTn dur="1" fill="hold">
                                          <p:stCondLst>
                                            <p:cond delay="0"/>
                                          </p:stCondLst>
                                        </p:cTn>
                                        <p:tgtEl>
                                          <p:spTgt spid="363">
                                            <p:txEl>
                                              <p:pRg end="4" st="4"/>
                                            </p:txEl>
                                          </p:spTgt>
                                        </p:tgtEl>
                                        <p:attrNameLst>
                                          <p:attrName>style.visibility</p:attrName>
                                        </p:attrNameLst>
                                      </p:cBhvr>
                                      <p:to>
                                        <p:strVal val="visible"/>
                                      </p:to>
                                    </p:set>
                                    <p:animEffect filter="fade" transition="in">
                                      <p:cBhvr>
                                        <p:cTn dur="500"/>
                                        <p:tgtEl>
                                          <p:spTgt spid="363">
                                            <p:txEl>
                                              <p:pRg end="4" st="4"/>
                                            </p:txEl>
                                          </p:spTgt>
                                        </p:tgtEl>
                                      </p:cBhvr>
                                    </p:animEffect>
                                  </p:childTnLst>
                                </p:cTn>
                              </p:par>
                            </p:childTnLst>
                          </p:cTn>
                        </p:par>
                        <p:par>
                          <p:cTn fill="hold">
                            <p:stCondLst>
                              <p:cond delay="35500"/>
                            </p:stCondLst>
                            <p:childTnLst>
                              <p:par>
                                <p:cTn fill="hold" nodeType="afterEffect" presetClass="entr" presetID="10" presetSubtype="0">
                                  <p:stCondLst>
                                    <p:cond delay="0"/>
                                  </p:stCondLst>
                                  <p:childTnLst>
                                    <p:set>
                                      <p:cBhvr>
                                        <p:cTn dur="1" fill="hold">
                                          <p:stCondLst>
                                            <p:cond delay="0"/>
                                          </p:stCondLst>
                                        </p:cTn>
                                        <p:tgtEl>
                                          <p:spTgt spid="363">
                                            <p:txEl>
                                              <p:pRg end="5" st="5"/>
                                            </p:txEl>
                                          </p:spTgt>
                                        </p:tgtEl>
                                        <p:attrNameLst>
                                          <p:attrName>style.visibility</p:attrName>
                                        </p:attrNameLst>
                                      </p:cBhvr>
                                      <p:to>
                                        <p:strVal val="visible"/>
                                      </p:to>
                                    </p:set>
                                    <p:animEffect filter="fade" transition="in">
                                      <p:cBhvr>
                                        <p:cTn dur="500"/>
                                        <p:tgtEl>
                                          <p:spTgt spid="363">
                                            <p:txEl>
                                              <p:pRg end="5" st="5"/>
                                            </p:txEl>
                                          </p:spTgt>
                                        </p:tgtEl>
                                      </p:cBhvr>
                                    </p:animEffect>
                                  </p:childTnLst>
                                </p:cTn>
                              </p:par>
                            </p:childTnLst>
                          </p:cTn>
                        </p:par>
                        <p:par>
                          <p:cTn fill="hold">
                            <p:stCondLst>
                              <p:cond delay="36000"/>
                            </p:stCondLst>
                            <p:childTnLst>
                              <p:par>
                                <p:cTn fill="hold" nodeType="afterEffect" presetClass="entr" presetID="10" presetSubtype="0">
                                  <p:stCondLst>
                                    <p:cond delay="0"/>
                                  </p:stCondLst>
                                  <p:childTnLst>
                                    <p:set>
                                      <p:cBhvr>
                                        <p:cTn dur="1" fill="hold">
                                          <p:stCondLst>
                                            <p:cond delay="0"/>
                                          </p:stCondLst>
                                        </p:cTn>
                                        <p:tgtEl>
                                          <p:spTgt spid="363">
                                            <p:txEl>
                                              <p:pRg end="6" st="6"/>
                                            </p:txEl>
                                          </p:spTgt>
                                        </p:tgtEl>
                                        <p:attrNameLst>
                                          <p:attrName>style.visibility</p:attrName>
                                        </p:attrNameLst>
                                      </p:cBhvr>
                                      <p:to>
                                        <p:strVal val="visible"/>
                                      </p:to>
                                    </p:set>
                                    <p:animEffect filter="fade" transition="in">
                                      <p:cBhvr>
                                        <p:cTn dur="500"/>
                                        <p:tgtEl>
                                          <p:spTgt spid="363">
                                            <p:txEl>
                                              <p:pRg end="6" st="6"/>
                                            </p:txEl>
                                          </p:spTgt>
                                        </p:tgtEl>
                                      </p:cBhvr>
                                    </p:animEffect>
                                  </p:childTnLst>
                                </p:cTn>
                              </p:par>
                            </p:childTnLst>
                          </p:cTn>
                        </p:par>
                        <p:par>
                          <p:cTn fill="hold">
                            <p:stCondLst>
                              <p:cond delay="36500"/>
                            </p:stCondLst>
                            <p:childTnLst>
                              <p:par>
                                <p:cTn fill="hold" nodeType="afterEffect" presetClass="entr" presetID="10" presetSubtype="0">
                                  <p:stCondLst>
                                    <p:cond delay="0"/>
                                  </p:stCondLst>
                                  <p:childTnLst>
                                    <p:set>
                                      <p:cBhvr>
                                        <p:cTn dur="1" fill="hold">
                                          <p:stCondLst>
                                            <p:cond delay="0"/>
                                          </p:stCondLst>
                                        </p:cTn>
                                        <p:tgtEl>
                                          <p:spTgt spid="363">
                                            <p:txEl>
                                              <p:pRg end="7" st="7"/>
                                            </p:txEl>
                                          </p:spTgt>
                                        </p:tgtEl>
                                        <p:attrNameLst>
                                          <p:attrName>style.visibility</p:attrName>
                                        </p:attrNameLst>
                                      </p:cBhvr>
                                      <p:to>
                                        <p:strVal val="visible"/>
                                      </p:to>
                                    </p:set>
                                    <p:animEffect filter="fade" transition="in">
                                      <p:cBhvr>
                                        <p:cTn dur="500"/>
                                        <p:tgtEl>
                                          <p:spTgt spid="363">
                                            <p:txEl>
                                              <p:pRg end="7" st="7"/>
                                            </p:txEl>
                                          </p:spTgt>
                                        </p:tgtEl>
                                      </p:cBhvr>
                                    </p:animEffect>
                                  </p:childTnLst>
                                </p:cTn>
                              </p:par>
                            </p:childTnLst>
                          </p:cTn>
                        </p:par>
                        <p:par>
                          <p:cTn fill="hold">
                            <p:stCondLst>
                              <p:cond delay="37000"/>
                            </p:stCondLst>
                            <p:childTnLst>
                              <p:par>
                                <p:cTn fill="hold" nodeType="afterEffect" presetClass="entr" presetID="10" presetSubtype="0">
                                  <p:stCondLst>
                                    <p:cond delay="0"/>
                                  </p:stCondLst>
                                  <p:childTnLst>
                                    <p:set>
                                      <p:cBhvr>
                                        <p:cTn dur="1" fill="hold">
                                          <p:stCondLst>
                                            <p:cond delay="0"/>
                                          </p:stCondLst>
                                        </p:cTn>
                                        <p:tgtEl>
                                          <p:spTgt spid="363">
                                            <p:txEl>
                                              <p:pRg end="8" st="8"/>
                                            </p:txEl>
                                          </p:spTgt>
                                        </p:tgtEl>
                                        <p:attrNameLst>
                                          <p:attrName>style.visibility</p:attrName>
                                        </p:attrNameLst>
                                      </p:cBhvr>
                                      <p:to>
                                        <p:strVal val="visible"/>
                                      </p:to>
                                    </p:set>
                                    <p:animEffect filter="fade" transition="in">
                                      <p:cBhvr>
                                        <p:cTn dur="500"/>
                                        <p:tgtEl>
                                          <p:spTgt spid="36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de image and texts 3">
  <p:cSld name="Wide image and texts 3">
    <p:spTree>
      <p:nvGrpSpPr>
        <p:cNvPr id="373" name="Shape 373"/>
        <p:cNvGrpSpPr/>
        <p:nvPr/>
      </p:nvGrpSpPr>
      <p:grpSpPr>
        <a:xfrm>
          <a:off x="0" y="0"/>
          <a:ext cx="0" cy="0"/>
          <a:chOff x="0" y="0"/>
          <a:chExt cx="0" cy="0"/>
        </a:xfrm>
      </p:grpSpPr>
      <p:sp>
        <p:nvSpPr>
          <p:cNvPr id="374" name="Google Shape;374;p10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10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76" name="Google Shape;376;p106"/>
          <p:cNvSpPr/>
          <p:nvPr>
            <p:ph idx="2" type="pic"/>
          </p:nvPr>
        </p:nvSpPr>
        <p:spPr>
          <a:xfrm>
            <a:off x="0" y="0"/>
            <a:ext cx="18288001" cy="5123543"/>
          </a:xfrm>
          <a:prstGeom prst="rect">
            <a:avLst/>
          </a:prstGeom>
          <a:solidFill>
            <a:srgbClr val="191A1C"/>
          </a:solidFill>
          <a:ln>
            <a:noFill/>
          </a:ln>
        </p:spPr>
      </p:sp>
      <p:sp>
        <p:nvSpPr>
          <p:cNvPr id="377" name="Google Shape;377;p106"/>
          <p:cNvSpPr txBox="1"/>
          <p:nvPr>
            <p:ph idx="1" type="body"/>
          </p:nvPr>
        </p:nvSpPr>
        <p:spPr>
          <a:xfrm>
            <a:off x="1756229" y="7750464"/>
            <a:ext cx="14775543" cy="1371871"/>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78" name="Google Shape;378;p106"/>
          <p:cNvSpPr txBox="1"/>
          <p:nvPr>
            <p:ph idx="3" type="body"/>
          </p:nvPr>
        </p:nvSpPr>
        <p:spPr>
          <a:xfrm>
            <a:off x="1441097" y="4187907"/>
            <a:ext cx="15428687" cy="1904306"/>
          </a:xfrm>
          <a:prstGeom prst="rect">
            <a:avLst/>
          </a:prstGeom>
          <a:solidFill>
            <a:schemeClr val="dk1"/>
          </a:solid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379" name="Google Shape;379;p106"/>
          <p:cNvSpPr txBox="1"/>
          <p:nvPr>
            <p:ph type="title"/>
          </p:nvPr>
        </p:nvSpPr>
        <p:spPr>
          <a:xfrm>
            <a:off x="1767668" y="4467571"/>
            <a:ext cx="14775544"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106"/>
          <p:cNvSpPr txBox="1"/>
          <p:nvPr>
            <p:ph idx="4" type="body"/>
          </p:nvPr>
        </p:nvSpPr>
        <p:spPr>
          <a:xfrm>
            <a:off x="1611086" y="6212221"/>
            <a:ext cx="14932127" cy="1418235"/>
          </a:xfrm>
          <a:prstGeom prst="rect">
            <a:avLst/>
          </a:prstGeom>
          <a:noFill/>
          <a:ln>
            <a:noFill/>
          </a:ln>
        </p:spPr>
        <p:txBody>
          <a:bodyPr anchorCtr="0" anchor="b" bIns="45700" lIns="91425" spcFirstLastPara="1" rIns="91425" wrap="square" tIns="45700">
            <a:normAutofit/>
          </a:bodyPr>
          <a:lstStyle>
            <a:lvl1pPr indent="-228600" lvl="0" marL="457200" algn="ctr">
              <a:lnSpc>
                <a:spcPct val="130000"/>
              </a:lnSpc>
              <a:spcBef>
                <a:spcPts val="1200"/>
              </a:spcBef>
              <a:spcAft>
                <a:spcPts val="0"/>
              </a:spcAft>
              <a:buClr>
                <a:schemeClr val="lt2"/>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
                                        <p:tgtEl>
                                          <p:spTgt spid="378"/>
                                        </p:tgtEl>
                                      </p:cBhvr>
                                    </p:animEffect>
                                  </p:childTnLst>
                                </p:cTn>
                              </p:par>
                              <p:par>
                                <p:cTn fill="hold" nodeType="withEffect" presetClass="entr" presetID="2" presetSubtype="4">
                                  <p:stCondLst>
                                    <p:cond delay="0"/>
                                  </p:stCondLst>
                                  <p:childTnLst>
                                    <p:set>
                                      <p:cBhvr>
                                        <p:cTn dur="1" fill="hold">
                                          <p:stCondLst>
                                            <p:cond delay="0"/>
                                          </p:stCondLst>
                                        </p:cTn>
                                        <p:tgtEl>
                                          <p:spTgt spid="379"/>
                                        </p:tgtEl>
                                        <p:attrNameLst>
                                          <p:attrName>style.visibility</p:attrName>
                                        </p:attrNameLst>
                                      </p:cBhvr>
                                      <p:to>
                                        <p:strVal val="visible"/>
                                      </p:to>
                                    </p:set>
                                    <p:anim calcmode="lin" valueType="num">
                                      <p:cBhvr additive="base">
                                        <p:cTn dur="750"/>
                                        <p:tgtEl>
                                          <p:spTgt spid="379"/>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2" presetSubtype="4">
                                  <p:stCondLst>
                                    <p:cond delay="0"/>
                                  </p:stCondLst>
                                  <p:childTnLst>
                                    <p:set>
                                      <p:cBhvr>
                                        <p:cTn dur="1" fill="hold">
                                          <p:stCondLst>
                                            <p:cond delay="0"/>
                                          </p:stCondLst>
                                        </p:cTn>
                                        <p:tgtEl>
                                          <p:spTgt spid="380">
                                            <p:txEl>
                                              <p:pRg end="0" st="0"/>
                                            </p:txEl>
                                          </p:spTgt>
                                        </p:tgtEl>
                                        <p:attrNameLst>
                                          <p:attrName>style.visibility</p:attrName>
                                        </p:attrNameLst>
                                      </p:cBhvr>
                                      <p:to>
                                        <p:strVal val="visible"/>
                                      </p:to>
                                    </p:set>
                                    <p:anim calcmode="lin" valueType="num">
                                      <p:cBhvr additive="base">
                                        <p:cTn dur="500"/>
                                        <p:tgtEl>
                                          <p:spTgt spid="380">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2" presetSubtype="4">
                                  <p:stCondLst>
                                    <p:cond delay="0"/>
                                  </p:stCondLst>
                                  <p:childTnLst>
                                    <p:set>
                                      <p:cBhvr>
                                        <p:cTn dur="1" fill="hold">
                                          <p:stCondLst>
                                            <p:cond delay="0"/>
                                          </p:stCondLst>
                                        </p:cTn>
                                        <p:tgtEl>
                                          <p:spTgt spid="380">
                                            <p:txEl>
                                              <p:pRg end="1" st="1"/>
                                            </p:txEl>
                                          </p:spTgt>
                                        </p:tgtEl>
                                        <p:attrNameLst>
                                          <p:attrName>style.visibility</p:attrName>
                                        </p:attrNameLst>
                                      </p:cBhvr>
                                      <p:to>
                                        <p:strVal val="visible"/>
                                      </p:to>
                                    </p:set>
                                    <p:anim calcmode="lin" valueType="num">
                                      <p:cBhvr additive="base">
                                        <p:cTn dur="500"/>
                                        <p:tgtEl>
                                          <p:spTgt spid="380">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4">
                                  <p:stCondLst>
                                    <p:cond delay="0"/>
                                  </p:stCondLst>
                                  <p:childTnLst>
                                    <p:set>
                                      <p:cBhvr>
                                        <p:cTn dur="1" fill="hold">
                                          <p:stCondLst>
                                            <p:cond delay="0"/>
                                          </p:stCondLst>
                                        </p:cTn>
                                        <p:tgtEl>
                                          <p:spTgt spid="380">
                                            <p:txEl>
                                              <p:pRg end="2" st="2"/>
                                            </p:txEl>
                                          </p:spTgt>
                                        </p:tgtEl>
                                        <p:attrNameLst>
                                          <p:attrName>style.visibility</p:attrName>
                                        </p:attrNameLst>
                                      </p:cBhvr>
                                      <p:to>
                                        <p:strVal val="visible"/>
                                      </p:to>
                                    </p:set>
                                    <p:anim calcmode="lin" valueType="num">
                                      <p:cBhvr additive="base">
                                        <p:cTn dur="500"/>
                                        <p:tgtEl>
                                          <p:spTgt spid="380">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50"/>
                            </p:stCondLst>
                            <p:childTnLst>
                              <p:par>
                                <p:cTn fill="hold" nodeType="afterEffect" presetClass="entr" presetID="2" presetSubtype="4">
                                  <p:stCondLst>
                                    <p:cond delay="0"/>
                                  </p:stCondLst>
                                  <p:childTnLst>
                                    <p:set>
                                      <p:cBhvr>
                                        <p:cTn dur="1" fill="hold">
                                          <p:stCondLst>
                                            <p:cond delay="0"/>
                                          </p:stCondLst>
                                        </p:cTn>
                                        <p:tgtEl>
                                          <p:spTgt spid="380">
                                            <p:txEl>
                                              <p:pRg end="3" st="3"/>
                                            </p:txEl>
                                          </p:spTgt>
                                        </p:tgtEl>
                                        <p:attrNameLst>
                                          <p:attrName>style.visibility</p:attrName>
                                        </p:attrNameLst>
                                      </p:cBhvr>
                                      <p:to>
                                        <p:strVal val="visible"/>
                                      </p:to>
                                    </p:set>
                                    <p:anim calcmode="lin" valueType="num">
                                      <p:cBhvr additive="base">
                                        <p:cTn dur="500"/>
                                        <p:tgtEl>
                                          <p:spTgt spid="380">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50"/>
                            </p:stCondLst>
                            <p:childTnLst>
                              <p:par>
                                <p:cTn fill="hold" nodeType="afterEffect" presetClass="entr" presetID="2" presetSubtype="4">
                                  <p:stCondLst>
                                    <p:cond delay="0"/>
                                  </p:stCondLst>
                                  <p:childTnLst>
                                    <p:set>
                                      <p:cBhvr>
                                        <p:cTn dur="1" fill="hold">
                                          <p:stCondLst>
                                            <p:cond delay="0"/>
                                          </p:stCondLst>
                                        </p:cTn>
                                        <p:tgtEl>
                                          <p:spTgt spid="380">
                                            <p:txEl>
                                              <p:pRg end="4" st="4"/>
                                            </p:txEl>
                                          </p:spTgt>
                                        </p:tgtEl>
                                        <p:attrNameLst>
                                          <p:attrName>style.visibility</p:attrName>
                                        </p:attrNameLst>
                                      </p:cBhvr>
                                      <p:to>
                                        <p:strVal val="visible"/>
                                      </p:to>
                                    </p:set>
                                    <p:anim calcmode="lin" valueType="num">
                                      <p:cBhvr additive="base">
                                        <p:cTn dur="500"/>
                                        <p:tgtEl>
                                          <p:spTgt spid="380">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4">
                                  <p:stCondLst>
                                    <p:cond delay="0"/>
                                  </p:stCondLst>
                                  <p:childTnLst>
                                    <p:set>
                                      <p:cBhvr>
                                        <p:cTn dur="1" fill="hold">
                                          <p:stCondLst>
                                            <p:cond delay="0"/>
                                          </p:stCondLst>
                                        </p:cTn>
                                        <p:tgtEl>
                                          <p:spTgt spid="380">
                                            <p:txEl>
                                              <p:pRg end="5" st="5"/>
                                            </p:txEl>
                                          </p:spTgt>
                                        </p:tgtEl>
                                        <p:attrNameLst>
                                          <p:attrName>style.visibility</p:attrName>
                                        </p:attrNameLst>
                                      </p:cBhvr>
                                      <p:to>
                                        <p:strVal val="visible"/>
                                      </p:to>
                                    </p:set>
                                    <p:anim calcmode="lin" valueType="num">
                                      <p:cBhvr additive="base">
                                        <p:cTn dur="500"/>
                                        <p:tgtEl>
                                          <p:spTgt spid="380">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250"/>
                            </p:stCondLst>
                            <p:childTnLst>
                              <p:par>
                                <p:cTn fill="hold" nodeType="afterEffect" presetClass="entr" presetID="2" presetSubtype="4">
                                  <p:stCondLst>
                                    <p:cond delay="0"/>
                                  </p:stCondLst>
                                  <p:childTnLst>
                                    <p:set>
                                      <p:cBhvr>
                                        <p:cTn dur="1" fill="hold">
                                          <p:stCondLst>
                                            <p:cond delay="0"/>
                                          </p:stCondLst>
                                        </p:cTn>
                                        <p:tgtEl>
                                          <p:spTgt spid="380">
                                            <p:txEl>
                                              <p:pRg end="6" st="6"/>
                                            </p:txEl>
                                          </p:spTgt>
                                        </p:tgtEl>
                                        <p:attrNameLst>
                                          <p:attrName>style.visibility</p:attrName>
                                        </p:attrNameLst>
                                      </p:cBhvr>
                                      <p:to>
                                        <p:strVal val="visible"/>
                                      </p:to>
                                    </p:set>
                                    <p:anim calcmode="lin" valueType="num">
                                      <p:cBhvr additive="base">
                                        <p:cTn dur="500"/>
                                        <p:tgtEl>
                                          <p:spTgt spid="380">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750"/>
                            </p:stCondLst>
                            <p:childTnLst>
                              <p:par>
                                <p:cTn fill="hold" nodeType="afterEffect" presetClass="entr" presetID="2" presetSubtype="4">
                                  <p:stCondLst>
                                    <p:cond delay="0"/>
                                  </p:stCondLst>
                                  <p:childTnLst>
                                    <p:set>
                                      <p:cBhvr>
                                        <p:cTn dur="1" fill="hold">
                                          <p:stCondLst>
                                            <p:cond delay="0"/>
                                          </p:stCondLst>
                                        </p:cTn>
                                        <p:tgtEl>
                                          <p:spTgt spid="380">
                                            <p:txEl>
                                              <p:pRg end="7" st="7"/>
                                            </p:txEl>
                                          </p:spTgt>
                                        </p:tgtEl>
                                        <p:attrNameLst>
                                          <p:attrName>style.visibility</p:attrName>
                                        </p:attrNameLst>
                                      </p:cBhvr>
                                      <p:to>
                                        <p:strVal val="visible"/>
                                      </p:to>
                                    </p:set>
                                    <p:anim calcmode="lin" valueType="num">
                                      <p:cBhvr additive="base">
                                        <p:cTn dur="500"/>
                                        <p:tgtEl>
                                          <p:spTgt spid="380">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2" presetSubtype="4">
                                  <p:stCondLst>
                                    <p:cond delay="0"/>
                                  </p:stCondLst>
                                  <p:childTnLst>
                                    <p:set>
                                      <p:cBhvr>
                                        <p:cTn dur="1" fill="hold">
                                          <p:stCondLst>
                                            <p:cond delay="0"/>
                                          </p:stCondLst>
                                        </p:cTn>
                                        <p:tgtEl>
                                          <p:spTgt spid="380">
                                            <p:txEl>
                                              <p:pRg end="8" st="8"/>
                                            </p:txEl>
                                          </p:spTgt>
                                        </p:tgtEl>
                                        <p:attrNameLst>
                                          <p:attrName>style.visibility</p:attrName>
                                        </p:attrNameLst>
                                      </p:cBhvr>
                                      <p:to>
                                        <p:strVal val="visible"/>
                                      </p:to>
                                    </p:set>
                                    <p:anim calcmode="lin" valueType="num">
                                      <p:cBhvr additive="base">
                                        <p:cTn dur="500"/>
                                        <p:tgtEl>
                                          <p:spTgt spid="380">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377">
                                            <p:txEl>
                                              <p:pRg end="0" st="0"/>
                                            </p:txEl>
                                          </p:spTgt>
                                        </p:tgtEl>
                                        <p:attrNameLst>
                                          <p:attrName>style.visibility</p:attrName>
                                        </p:attrNameLst>
                                      </p:cBhvr>
                                      <p:to>
                                        <p:strVal val="visible"/>
                                      </p:to>
                                    </p:set>
                                    <p:animEffect filter="fade" transition="in">
                                      <p:cBhvr>
                                        <p:cTn dur="500"/>
                                        <p:tgtEl>
                                          <p:spTgt spid="377">
                                            <p:txEl>
                                              <p:pRg end="0" st="0"/>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377">
                                            <p:txEl>
                                              <p:pRg end="1" st="1"/>
                                            </p:txEl>
                                          </p:spTgt>
                                        </p:tgtEl>
                                        <p:attrNameLst>
                                          <p:attrName>style.visibility</p:attrName>
                                        </p:attrNameLst>
                                      </p:cBhvr>
                                      <p:to>
                                        <p:strVal val="visible"/>
                                      </p:to>
                                    </p:set>
                                    <p:animEffect filter="fade" transition="in">
                                      <p:cBhvr>
                                        <p:cTn dur="500"/>
                                        <p:tgtEl>
                                          <p:spTgt spid="377">
                                            <p:txEl>
                                              <p:pRg end="1" st="1"/>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377">
                                            <p:txEl>
                                              <p:pRg end="2" st="2"/>
                                            </p:txEl>
                                          </p:spTgt>
                                        </p:tgtEl>
                                        <p:attrNameLst>
                                          <p:attrName>style.visibility</p:attrName>
                                        </p:attrNameLst>
                                      </p:cBhvr>
                                      <p:to>
                                        <p:strVal val="visible"/>
                                      </p:to>
                                    </p:set>
                                    <p:animEffect filter="fade" transition="in">
                                      <p:cBhvr>
                                        <p:cTn dur="500"/>
                                        <p:tgtEl>
                                          <p:spTgt spid="377">
                                            <p:txEl>
                                              <p:pRg end="2" st="2"/>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377">
                                            <p:txEl>
                                              <p:pRg end="3" st="3"/>
                                            </p:txEl>
                                          </p:spTgt>
                                        </p:tgtEl>
                                        <p:attrNameLst>
                                          <p:attrName>style.visibility</p:attrName>
                                        </p:attrNameLst>
                                      </p:cBhvr>
                                      <p:to>
                                        <p:strVal val="visible"/>
                                      </p:to>
                                    </p:set>
                                    <p:animEffect filter="fade" transition="in">
                                      <p:cBhvr>
                                        <p:cTn dur="500"/>
                                        <p:tgtEl>
                                          <p:spTgt spid="377">
                                            <p:txEl>
                                              <p:pRg end="3" st="3"/>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377">
                                            <p:txEl>
                                              <p:pRg end="4" st="4"/>
                                            </p:txEl>
                                          </p:spTgt>
                                        </p:tgtEl>
                                        <p:attrNameLst>
                                          <p:attrName>style.visibility</p:attrName>
                                        </p:attrNameLst>
                                      </p:cBhvr>
                                      <p:to>
                                        <p:strVal val="visible"/>
                                      </p:to>
                                    </p:set>
                                    <p:animEffect filter="fade" transition="in">
                                      <p:cBhvr>
                                        <p:cTn dur="500"/>
                                        <p:tgtEl>
                                          <p:spTgt spid="377">
                                            <p:txEl>
                                              <p:pRg end="4" st="4"/>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377">
                                            <p:txEl>
                                              <p:pRg end="5" st="5"/>
                                            </p:txEl>
                                          </p:spTgt>
                                        </p:tgtEl>
                                        <p:attrNameLst>
                                          <p:attrName>style.visibility</p:attrName>
                                        </p:attrNameLst>
                                      </p:cBhvr>
                                      <p:to>
                                        <p:strVal val="visible"/>
                                      </p:to>
                                    </p:set>
                                    <p:animEffect filter="fade" transition="in">
                                      <p:cBhvr>
                                        <p:cTn dur="500"/>
                                        <p:tgtEl>
                                          <p:spTgt spid="377">
                                            <p:txEl>
                                              <p:pRg end="5" st="5"/>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377">
                                            <p:txEl>
                                              <p:pRg end="6" st="6"/>
                                            </p:txEl>
                                          </p:spTgt>
                                        </p:tgtEl>
                                        <p:attrNameLst>
                                          <p:attrName>style.visibility</p:attrName>
                                        </p:attrNameLst>
                                      </p:cBhvr>
                                      <p:to>
                                        <p:strVal val="visible"/>
                                      </p:to>
                                    </p:set>
                                    <p:animEffect filter="fade" transition="in">
                                      <p:cBhvr>
                                        <p:cTn dur="500"/>
                                        <p:tgtEl>
                                          <p:spTgt spid="377">
                                            <p:txEl>
                                              <p:pRg end="6" st="6"/>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377">
                                            <p:txEl>
                                              <p:pRg end="7" st="7"/>
                                            </p:txEl>
                                          </p:spTgt>
                                        </p:tgtEl>
                                        <p:attrNameLst>
                                          <p:attrName>style.visibility</p:attrName>
                                        </p:attrNameLst>
                                      </p:cBhvr>
                                      <p:to>
                                        <p:strVal val="visible"/>
                                      </p:to>
                                    </p:set>
                                    <p:animEffect filter="fade" transition="in">
                                      <p:cBhvr>
                                        <p:cTn dur="500"/>
                                        <p:tgtEl>
                                          <p:spTgt spid="377">
                                            <p:txEl>
                                              <p:pRg end="7" st="7"/>
                                            </p:txEl>
                                          </p:spTgt>
                                        </p:tgtEl>
                                      </p:cBhvr>
                                    </p:animEffect>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377">
                                            <p:txEl>
                                              <p:pRg end="8" st="8"/>
                                            </p:txEl>
                                          </p:spTgt>
                                        </p:tgtEl>
                                        <p:attrNameLst>
                                          <p:attrName>style.visibility</p:attrName>
                                        </p:attrNameLst>
                                      </p:cBhvr>
                                      <p:to>
                                        <p:strVal val="visible"/>
                                      </p:to>
                                    </p:set>
                                    <p:animEffect filter="fade" transition="in">
                                      <p:cBhvr>
                                        <p:cTn dur="500"/>
                                        <p:tgtEl>
                                          <p:spTgt spid="37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points">
  <p:cSld name="6 points">
    <p:spTree>
      <p:nvGrpSpPr>
        <p:cNvPr id="381" name="Shape 381"/>
        <p:cNvGrpSpPr/>
        <p:nvPr/>
      </p:nvGrpSpPr>
      <p:grpSpPr>
        <a:xfrm>
          <a:off x="0" y="0"/>
          <a:ext cx="0" cy="0"/>
          <a:chOff x="0" y="0"/>
          <a:chExt cx="0" cy="0"/>
        </a:xfrm>
      </p:grpSpPr>
      <p:sp>
        <p:nvSpPr>
          <p:cNvPr id="382" name="Google Shape;382;p10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10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384" name="Google Shape;384;p107"/>
          <p:cNvGrpSpPr/>
          <p:nvPr/>
        </p:nvGrpSpPr>
        <p:grpSpPr>
          <a:xfrm>
            <a:off x="9186199" y="3303099"/>
            <a:ext cx="2064368" cy="1640869"/>
            <a:chOff x="9186199" y="2684120"/>
            <a:chExt cx="2064368" cy="1640869"/>
          </a:xfrm>
        </p:grpSpPr>
        <p:sp>
          <p:nvSpPr>
            <p:cNvPr id="385" name="Google Shape;385;p107"/>
            <p:cNvSpPr/>
            <p:nvPr/>
          </p:nvSpPr>
          <p:spPr>
            <a:xfrm>
              <a:off x="9186199" y="2684120"/>
              <a:ext cx="2064368" cy="1640869"/>
            </a:xfrm>
            <a:custGeom>
              <a:rect b="b" l="l" r="r" t="t"/>
              <a:pathLst>
                <a:path extrusionOk="0" h="1914490" w="2408609">
                  <a:moveTo>
                    <a:pt x="0" y="0"/>
                  </a:moveTo>
                  <a:lnTo>
                    <a:pt x="98444" y="2489"/>
                  </a:lnTo>
                  <a:cubicBezTo>
                    <a:pt x="1027802" y="49599"/>
                    <a:pt x="1840516" y="538821"/>
                    <a:pt x="2330455" y="1264026"/>
                  </a:cubicBezTo>
                  <a:lnTo>
                    <a:pt x="2408609" y="1392672"/>
                  </a:lnTo>
                  <a:lnTo>
                    <a:pt x="1504793" y="1914490"/>
                  </a:lnTo>
                  <a:lnTo>
                    <a:pt x="1464388" y="1847982"/>
                  </a:lnTo>
                  <a:cubicBezTo>
                    <a:pt x="1169159" y="1410986"/>
                    <a:pt x="689669" y="1108705"/>
                    <a:pt x="137396" y="1052618"/>
                  </a:cubicBezTo>
                  <a:lnTo>
                    <a:pt x="0" y="1045680"/>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dk1"/>
                </a:solidFill>
                <a:latin typeface="Roboto"/>
                <a:ea typeface="Roboto"/>
                <a:cs typeface="Roboto"/>
                <a:sym typeface="Roboto"/>
              </a:endParaRPr>
            </a:p>
          </p:txBody>
        </p:sp>
        <p:sp>
          <p:nvSpPr>
            <p:cNvPr id="386" name="Google Shape;386;p107"/>
            <p:cNvSpPr txBox="1"/>
            <p:nvPr/>
          </p:nvSpPr>
          <p:spPr>
            <a:xfrm>
              <a:off x="9772054" y="3068065"/>
              <a:ext cx="70403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01</a:t>
              </a:r>
              <a:endParaRPr b="0" i="1" sz="3600" u="none" cap="none" strike="noStrike">
                <a:solidFill>
                  <a:schemeClr val="lt1"/>
                </a:solidFill>
                <a:latin typeface="Roboto"/>
                <a:ea typeface="Roboto"/>
                <a:cs typeface="Roboto"/>
                <a:sym typeface="Roboto"/>
              </a:endParaRPr>
            </a:p>
          </p:txBody>
        </p:sp>
      </p:grpSp>
      <p:grpSp>
        <p:nvGrpSpPr>
          <p:cNvPr id="387" name="Google Shape;387;p107"/>
          <p:cNvGrpSpPr/>
          <p:nvPr/>
        </p:nvGrpSpPr>
        <p:grpSpPr>
          <a:xfrm>
            <a:off x="10519742" y="4568879"/>
            <a:ext cx="1083911" cy="2385613"/>
            <a:chOff x="10519742" y="3949900"/>
            <a:chExt cx="1083911" cy="2385613"/>
          </a:xfrm>
        </p:grpSpPr>
        <p:sp>
          <p:nvSpPr>
            <p:cNvPr id="388" name="Google Shape;388;p107"/>
            <p:cNvSpPr/>
            <p:nvPr/>
          </p:nvSpPr>
          <p:spPr>
            <a:xfrm>
              <a:off x="10519742" y="3949900"/>
              <a:ext cx="1083911" cy="2385613"/>
            </a:xfrm>
            <a:custGeom>
              <a:rect b="b" l="l" r="r" t="t"/>
              <a:pathLst>
                <a:path extrusionOk="0" h="2783422" w="1264657">
                  <a:moveTo>
                    <a:pt x="903834" y="0"/>
                  </a:moveTo>
                  <a:lnTo>
                    <a:pt x="918287" y="23790"/>
                  </a:lnTo>
                  <a:cubicBezTo>
                    <a:pt x="1139183" y="430422"/>
                    <a:pt x="1264657" y="896414"/>
                    <a:pt x="1264657" y="1391711"/>
                  </a:cubicBezTo>
                  <a:cubicBezTo>
                    <a:pt x="1264657" y="1887009"/>
                    <a:pt x="1139183" y="2353000"/>
                    <a:pt x="918287" y="2759632"/>
                  </a:cubicBezTo>
                  <a:lnTo>
                    <a:pt x="903835" y="2783422"/>
                  </a:lnTo>
                  <a:lnTo>
                    <a:pt x="1" y="2261593"/>
                  </a:lnTo>
                  <a:lnTo>
                    <a:pt x="76770" y="2102227"/>
                  </a:lnTo>
                  <a:cubicBezTo>
                    <a:pt x="169139" y="1883843"/>
                    <a:pt x="220217" y="1643742"/>
                    <a:pt x="220217" y="1391711"/>
                  </a:cubicBezTo>
                  <a:cubicBezTo>
                    <a:pt x="220217" y="1139680"/>
                    <a:pt x="169139" y="899579"/>
                    <a:pt x="76770" y="681195"/>
                  </a:cubicBezTo>
                  <a:lnTo>
                    <a:pt x="0" y="521829"/>
                  </a:lnTo>
                  <a:lnTo>
                    <a:pt x="90383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dk1"/>
                </a:solidFill>
                <a:latin typeface="Roboto"/>
                <a:ea typeface="Roboto"/>
                <a:cs typeface="Roboto"/>
                <a:sym typeface="Roboto"/>
              </a:endParaRPr>
            </a:p>
          </p:txBody>
        </p:sp>
        <p:sp>
          <p:nvSpPr>
            <p:cNvPr id="389" name="Google Shape;389;p107"/>
            <p:cNvSpPr txBox="1"/>
            <p:nvPr/>
          </p:nvSpPr>
          <p:spPr>
            <a:xfrm>
              <a:off x="10791080" y="4819540"/>
              <a:ext cx="69121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02</a:t>
              </a:r>
              <a:endParaRPr b="0" i="1" sz="3600" u="none" cap="none" strike="noStrike">
                <a:solidFill>
                  <a:schemeClr val="lt1"/>
                </a:solidFill>
                <a:latin typeface="Roboto"/>
                <a:ea typeface="Roboto"/>
                <a:cs typeface="Roboto"/>
                <a:sym typeface="Roboto"/>
              </a:endParaRPr>
            </a:p>
          </p:txBody>
        </p:sp>
      </p:grpSp>
      <p:grpSp>
        <p:nvGrpSpPr>
          <p:cNvPr id="390" name="Google Shape;390;p107"/>
          <p:cNvGrpSpPr/>
          <p:nvPr/>
        </p:nvGrpSpPr>
        <p:grpSpPr>
          <a:xfrm>
            <a:off x="9186199" y="6579402"/>
            <a:ext cx="2064368" cy="1640869"/>
            <a:chOff x="9186199" y="5960423"/>
            <a:chExt cx="2064368" cy="1640869"/>
          </a:xfrm>
        </p:grpSpPr>
        <p:sp>
          <p:nvSpPr>
            <p:cNvPr id="391" name="Google Shape;391;p107"/>
            <p:cNvSpPr/>
            <p:nvPr/>
          </p:nvSpPr>
          <p:spPr>
            <a:xfrm>
              <a:off x="9186199" y="5960423"/>
              <a:ext cx="2064368" cy="1640869"/>
            </a:xfrm>
            <a:custGeom>
              <a:rect b="b" l="l" r="r" t="t"/>
              <a:pathLst>
                <a:path extrusionOk="0" h="1914490" w="2408609">
                  <a:moveTo>
                    <a:pt x="1504793" y="0"/>
                  </a:moveTo>
                  <a:lnTo>
                    <a:pt x="2408609" y="521818"/>
                  </a:lnTo>
                  <a:lnTo>
                    <a:pt x="2330455" y="650464"/>
                  </a:lnTo>
                  <a:cubicBezTo>
                    <a:pt x="1840516" y="1375669"/>
                    <a:pt x="1027802" y="1864892"/>
                    <a:pt x="98444" y="1912001"/>
                  </a:cubicBezTo>
                  <a:lnTo>
                    <a:pt x="0" y="1914490"/>
                  </a:lnTo>
                  <a:lnTo>
                    <a:pt x="0" y="868810"/>
                  </a:lnTo>
                  <a:lnTo>
                    <a:pt x="137396" y="861872"/>
                  </a:lnTo>
                  <a:cubicBezTo>
                    <a:pt x="689669" y="805786"/>
                    <a:pt x="1169159" y="503504"/>
                    <a:pt x="1464388" y="66508"/>
                  </a:cubicBezTo>
                  <a:lnTo>
                    <a:pt x="1504793"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dk1"/>
                </a:solidFill>
                <a:latin typeface="Roboto"/>
                <a:ea typeface="Roboto"/>
                <a:cs typeface="Roboto"/>
                <a:sym typeface="Roboto"/>
              </a:endParaRPr>
            </a:p>
          </p:txBody>
        </p:sp>
        <p:sp>
          <p:nvSpPr>
            <p:cNvPr id="392" name="Google Shape;392;p107"/>
            <p:cNvSpPr txBox="1"/>
            <p:nvPr/>
          </p:nvSpPr>
          <p:spPr>
            <a:xfrm>
              <a:off x="9778466" y="6520721"/>
              <a:ext cx="69121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03</a:t>
              </a:r>
              <a:endParaRPr b="0" i="1" sz="3600" u="none" cap="none" strike="noStrike">
                <a:solidFill>
                  <a:schemeClr val="lt1"/>
                </a:solidFill>
                <a:latin typeface="Roboto"/>
                <a:ea typeface="Roboto"/>
                <a:cs typeface="Roboto"/>
                <a:sym typeface="Roboto"/>
              </a:endParaRPr>
            </a:p>
          </p:txBody>
        </p:sp>
      </p:grpSp>
      <p:grpSp>
        <p:nvGrpSpPr>
          <p:cNvPr id="393" name="Google Shape;393;p107"/>
          <p:cNvGrpSpPr/>
          <p:nvPr/>
        </p:nvGrpSpPr>
        <p:grpSpPr>
          <a:xfrm>
            <a:off x="7037432" y="6579402"/>
            <a:ext cx="2064368" cy="1640869"/>
            <a:chOff x="7037432" y="5960423"/>
            <a:chExt cx="2064368" cy="1640869"/>
          </a:xfrm>
        </p:grpSpPr>
        <p:sp>
          <p:nvSpPr>
            <p:cNvPr id="394" name="Google Shape;394;p107"/>
            <p:cNvSpPr/>
            <p:nvPr/>
          </p:nvSpPr>
          <p:spPr>
            <a:xfrm>
              <a:off x="7037432" y="5960423"/>
              <a:ext cx="2064368" cy="1640869"/>
            </a:xfrm>
            <a:custGeom>
              <a:rect b="b" l="l" r="r" t="t"/>
              <a:pathLst>
                <a:path extrusionOk="0" h="1914490" w="2408609">
                  <a:moveTo>
                    <a:pt x="903815" y="0"/>
                  </a:moveTo>
                  <a:lnTo>
                    <a:pt x="944220" y="66508"/>
                  </a:lnTo>
                  <a:cubicBezTo>
                    <a:pt x="1239449" y="503504"/>
                    <a:pt x="1718939" y="805786"/>
                    <a:pt x="2271212" y="861872"/>
                  </a:cubicBezTo>
                  <a:lnTo>
                    <a:pt x="2408609" y="868810"/>
                  </a:lnTo>
                  <a:lnTo>
                    <a:pt x="2408609" y="1914490"/>
                  </a:lnTo>
                  <a:lnTo>
                    <a:pt x="2310166" y="1912001"/>
                  </a:lnTo>
                  <a:cubicBezTo>
                    <a:pt x="1380808" y="1864892"/>
                    <a:pt x="568095" y="1375669"/>
                    <a:pt x="78155" y="650464"/>
                  </a:cubicBezTo>
                  <a:lnTo>
                    <a:pt x="0" y="521817"/>
                  </a:lnTo>
                  <a:lnTo>
                    <a:pt x="903815"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dk1"/>
                </a:solidFill>
                <a:latin typeface="Roboto"/>
                <a:ea typeface="Roboto"/>
                <a:cs typeface="Roboto"/>
                <a:sym typeface="Roboto"/>
              </a:endParaRPr>
            </a:p>
          </p:txBody>
        </p:sp>
        <p:sp>
          <p:nvSpPr>
            <p:cNvPr id="395" name="Google Shape;395;p107"/>
            <p:cNvSpPr txBox="1"/>
            <p:nvPr/>
          </p:nvSpPr>
          <p:spPr>
            <a:xfrm>
              <a:off x="7757747" y="6520721"/>
              <a:ext cx="69121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04</a:t>
              </a:r>
              <a:endParaRPr b="0" i="1" sz="3600" u="none" cap="none" strike="noStrike">
                <a:solidFill>
                  <a:schemeClr val="lt1"/>
                </a:solidFill>
                <a:latin typeface="Roboto"/>
                <a:ea typeface="Roboto"/>
                <a:cs typeface="Roboto"/>
                <a:sym typeface="Roboto"/>
              </a:endParaRPr>
            </a:p>
          </p:txBody>
        </p:sp>
      </p:grpSp>
      <p:grpSp>
        <p:nvGrpSpPr>
          <p:cNvPr id="396" name="Google Shape;396;p107"/>
          <p:cNvGrpSpPr/>
          <p:nvPr/>
        </p:nvGrpSpPr>
        <p:grpSpPr>
          <a:xfrm>
            <a:off x="6684347" y="4568880"/>
            <a:ext cx="1083909" cy="2385611"/>
            <a:chOff x="6684347" y="3949901"/>
            <a:chExt cx="1083909" cy="2385611"/>
          </a:xfrm>
        </p:grpSpPr>
        <p:sp>
          <p:nvSpPr>
            <p:cNvPr id="397" name="Google Shape;397;p107"/>
            <p:cNvSpPr/>
            <p:nvPr/>
          </p:nvSpPr>
          <p:spPr>
            <a:xfrm>
              <a:off x="6684347" y="3949901"/>
              <a:ext cx="1083909" cy="2385611"/>
            </a:xfrm>
            <a:custGeom>
              <a:rect b="b" l="l" r="r" t="t"/>
              <a:pathLst>
                <a:path extrusionOk="0" h="2783420" w="1264655">
                  <a:moveTo>
                    <a:pt x="360823" y="0"/>
                  </a:moveTo>
                  <a:lnTo>
                    <a:pt x="1264655" y="521828"/>
                  </a:lnTo>
                  <a:lnTo>
                    <a:pt x="1187885" y="681194"/>
                  </a:lnTo>
                  <a:cubicBezTo>
                    <a:pt x="1095516" y="899578"/>
                    <a:pt x="1044438" y="1139679"/>
                    <a:pt x="1044438" y="1391710"/>
                  </a:cubicBezTo>
                  <a:cubicBezTo>
                    <a:pt x="1044438" y="1643741"/>
                    <a:pt x="1095516" y="1883842"/>
                    <a:pt x="1187885" y="2102226"/>
                  </a:cubicBezTo>
                  <a:lnTo>
                    <a:pt x="1264655" y="2261592"/>
                  </a:lnTo>
                  <a:lnTo>
                    <a:pt x="360822" y="2783420"/>
                  </a:lnTo>
                  <a:lnTo>
                    <a:pt x="346370" y="2759631"/>
                  </a:lnTo>
                  <a:cubicBezTo>
                    <a:pt x="125475" y="2352999"/>
                    <a:pt x="0" y="1887008"/>
                    <a:pt x="0" y="1391710"/>
                  </a:cubicBezTo>
                  <a:cubicBezTo>
                    <a:pt x="0" y="896413"/>
                    <a:pt x="125475" y="430421"/>
                    <a:pt x="346370" y="23789"/>
                  </a:cubicBezTo>
                  <a:lnTo>
                    <a:pt x="36082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dk1"/>
                </a:solidFill>
                <a:latin typeface="Roboto"/>
                <a:ea typeface="Roboto"/>
                <a:cs typeface="Roboto"/>
                <a:sym typeface="Roboto"/>
              </a:endParaRPr>
            </a:p>
          </p:txBody>
        </p:sp>
        <p:sp>
          <p:nvSpPr>
            <p:cNvPr id="398" name="Google Shape;398;p107"/>
            <p:cNvSpPr txBox="1"/>
            <p:nvPr/>
          </p:nvSpPr>
          <p:spPr>
            <a:xfrm>
              <a:off x="6804493" y="4819540"/>
              <a:ext cx="69121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04</a:t>
              </a:r>
              <a:endParaRPr b="0" i="1" sz="3600" u="none" cap="none" strike="noStrike">
                <a:solidFill>
                  <a:schemeClr val="lt1"/>
                </a:solidFill>
                <a:latin typeface="Roboto"/>
                <a:ea typeface="Roboto"/>
                <a:cs typeface="Roboto"/>
                <a:sym typeface="Roboto"/>
              </a:endParaRPr>
            </a:p>
          </p:txBody>
        </p:sp>
      </p:grpSp>
      <p:grpSp>
        <p:nvGrpSpPr>
          <p:cNvPr id="399" name="Google Shape;399;p107"/>
          <p:cNvGrpSpPr/>
          <p:nvPr/>
        </p:nvGrpSpPr>
        <p:grpSpPr>
          <a:xfrm>
            <a:off x="7037433" y="3303099"/>
            <a:ext cx="2064366" cy="1640869"/>
            <a:chOff x="7037433" y="2684120"/>
            <a:chExt cx="2064366" cy="1640869"/>
          </a:xfrm>
        </p:grpSpPr>
        <p:sp>
          <p:nvSpPr>
            <p:cNvPr id="400" name="Google Shape;400;p107"/>
            <p:cNvSpPr/>
            <p:nvPr/>
          </p:nvSpPr>
          <p:spPr>
            <a:xfrm>
              <a:off x="7037433" y="2684120"/>
              <a:ext cx="2064366" cy="1640869"/>
            </a:xfrm>
            <a:custGeom>
              <a:rect b="b" l="l" r="r" t="t"/>
              <a:pathLst>
                <a:path extrusionOk="0" h="1914490" w="2408607">
                  <a:moveTo>
                    <a:pt x="2408607" y="0"/>
                  </a:moveTo>
                  <a:lnTo>
                    <a:pt x="2408607" y="1045680"/>
                  </a:lnTo>
                  <a:lnTo>
                    <a:pt x="2271211" y="1052618"/>
                  </a:lnTo>
                  <a:cubicBezTo>
                    <a:pt x="1718938" y="1108705"/>
                    <a:pt x="1239448" y="1410986"/>
                    <a:pt x="944219" y="1847982"/>
                  </a:cubicBezTo>
                  <a:lnTo>
                    <a:pt x="903814" y="1914490"/>
                  </a:lnTo>
                  <a:lnTo>
                    <a:pt x="0" y="1392673"/>
                  </a:lnTo>
                  <a:lnTo>
                    <a:pt x="78154" y="1264026"/>
                  </a:lnTo>
                  <a:cubicBezTo>
                    <a:pt x="568094" y="538821"/>
                    <a:pt x="1380807" y="49599"/>
                    <a:pt x="2310165" y="2489"/>
                  </a:cubicBezTo>
                  <a:lnTo>
                    <a:pt x="2408607"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dk1"/>
                </a:solidFill>
                <a:latin typeface="Roboto"/>
                <a:ea typeface="Roboto"/>
                <a:cs typeface="Roboto"/>
                <a:sym typeface="Roboto"/>
              </a:endParaRPr>
            </a:p>
          </p:txBody>
        </p:sp>
        <p:sp>
          <p:nvSpPr>
            <p:cNvPr id="401" name="Google Shape;401;p107"/>
            <p:cNvSpPr txBox="1"/>
            <p:nvPr/>
          </p:nvSpPr>
          <p:spPr>
            <a:xfrm>
              <a:off x="7751335" y="3068065"/>
              <a:ext cx="70403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06</a:t>
              </a:r>
              <a:endParaRPr b="0" i="1" sz="3600" u="none" cap="none" strike="noStrike">
                <a:solidFill>
                  <a:schemeClr val="lt1"/>
                </a:solidFill>
                <a:latin typeface="Roboto"/>
                <a:ea typeface="Roboto"/>
                <a:cs typeface="Roboto"/>
                <a:sym typeface="Roboto"/>
              </a:endParaRPr>
            </a:p>
          </p:txBody>
        </p:sp>
      </p:grpSp>
      <p:sp>
        <p:nvSpPr>
          <p:cNvPr id="402" name="Google Shape;402;p107"/>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107"/>
          <p:cNvSpPr txBox="1"/>
          <p:nvPr>
            <p:ph idx="1" type="body"/>
          </p:nvPr>
        </p:nvSpPr>
        <p:spPr>
          <a:xfrm>
            <a:off x="11422743" y="2851569"/>
            <a:ext cx="5345946"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04" name="Google Shape;404;p107"/>
          <p:cNvSpPr txBox="1"/>
          <p:nvPr>
            <p:ph idx="2" type="body"/>
          </p:nvPr>
        </p:nvSpPr>
        <p:spPr>
          <a:xfrm>
            <a:off x="11422743" y="3374089"/>
            <a:ext cx="5345946" cy="88414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05" name="Google Shape;405;p107"/>
          <p:cNvSpPr txBox="1"/>
          <p:nvPr>
            <p:ph idx="3" type="body"/>
          </p:nvPr>
        </p:nvSpPr>
        <p:spPr>
          <a:xfrm>
            <a:off x="12067513" y="5185701"/>
            <a:ext cx="5345946"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06" name="Google Shape;406;p107"/>
          <p:cNvSpPr txBox="1"/>
          <p:nvPr>
            <p:ph idx="4" type="body"/>
          </p:nvPr>
        </p:nvSpPr>
        <p:spPr>
          <a:xfrm>
            <a:off x="12067513" y="5708221"/>
            <a:ext cx="5345946" cy="88414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07" name="Google Shape;407;p107"/>
          <p:cNvSpPr txBox="1"/>
          <p:nvPr>
            <p:ph idx="5" type="body"/>
          </p:nvPr>
        </p:nvSpPr>
        <p:spPr>
          <a:xfrm>
            <a:off x="11422743" y="7519833"/>
            <a:ext cx="5345946"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08" name="Google Shape;408;p107"/>
          <p:cNvSpPr txBox="1"/>
          <p:nvPr>
            <p:ph idx="6" type="body"/>
          </p:nvPr>
        </p:nvSpPr>
        <p:spPr>
          <a:xfrm>
            <a:off x="11422743" y="8042353"/>
            <a:ext cx="5345946" cy="88414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09" name="Google Shape;409;p107"/>
          <p:cNvSpPr txBox="1"/>
          <p:nvPr>
            <p:ph idx="7" type="body"/>
          </p:nvPr>
        </p:nvSpPr>
        <p:spPr>
          <a:xfrm>
            <a:off x="1457318" y="2866076"/>
            <a:ext cx="5345946"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10" name="Google Shape;410;p107"/>
          <p:cNvSpPr txBox="1"/>
          <p:nvPr>
            <p:ph idx="8" type="body"/>
          </p:nvPr>
        </p:nvSpPr>
        <p:spPr>
          <a:xfrm>
            <a:off x="1457318" y="3388596"/>
            <a:ext cx="5345946" cy="884147"/>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11" name="Google Shape;411;p107"/>
          <p:cNvSpPr txBox="1"/>
          <p:nvPr>
            <p:ph idx="9" type="body"/>
          </p:nvPr>
        </p:nvSpPr>
        <p:spPr>
          <a:xfrm>
            <a:off x="797209" y="5200208"/>
            <a:ext cx="5345946"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12" name="Google Shape;412;p107"/>
          <p:cNvSpPr txBox="1"/>
          <p:nvPr>
            <p:ph idx="13" type="body"/>
          </p:nvPr>
        </p:nvSpPr>
        <p:spPr>
          <a:xfrm>
            <a:off x="797209" y="5722728"/>
            <a:ext cx="5345946" cy="884147"/>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13" name="Google Shape;413;p107"/>
          <p:cNvSpPr txBox="1"/>
          <p:nvPr>
            <p:ph idx="14" type="body"/>
          </p:nvPr>
        </p:nvSpPr>
        <p:spPr>
          <a:xfrm>
            <a:off x="1457318" y="7534340"/>
            <a:ext cx="5345946"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14" name="Google Shape;414;p107"/>
          <p:cNvSpPr txBox="1"/>
          <p:nvPr>
            <p:ph idx="15" type="body"/>
          </p:nvPr>
        </p:nvSpPr>
        <p:spPr>
          <a:xfrm>
            <a:off x="1457318" y="8056860"/>
            <a:ext cx="5345946" cy="884147"/>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415" name="Google Shape;415;p107"/>
          <p:cNvCxnSpPr>
            <a:stCxn id="386" idx="0"/>
            <a:endCxn id="403" idx="1"/>
          </p:cNvCxnSpPr>
          <p:nvPr/>
        </p:nvCxnSpPr>
        <p:spPr>
          <a:xfrm rot="-5400000">
            <a:off x="10489923" y="2754194"/>
            <a:ext cx="567000" cy="1298700"/>
          </a:xfrm>
          <a:prstGeom prst="bentConnector2">
            <a:avLst/>
          </a:prstGeom>
          <a:noFill/>
          <a:ln cap="flat" cmpd="sng" w="9525">
            <a:solidFill>
              <a:schemeClr val="accent1"/>
            </a:solidFill>
            <a:prstDash val="solid"/>
            <a:miter lim="800000"/>
            <a:headEnd len="sm" w="sm" type="none"/>
            <a:tailEnd len="sm" w="sm" type="none"/>
          </a:ln>
        </p:spPr>
      </p:cxnSp>
      <p:cxnSp>
        <p:nvCxnSpPr>
          <p:cNvPr id="416" name="Google Shape;416;p107"/>
          <p:cNvCxnSpPr>
            <a:stCxn id="389" idx="3"/>
            <a:endCxn id="405" idx="1"/>
          </p:cNvCxnSpPr>
          <p:nvPr/>
        </p:nvCxnSpPr>
        <p:spPr>
          <a:xfrm flipH="1" rot="10800000">
            <a:off x="11482295" y="5454184"/>
            <a:ext cx="585300" cy="307500"/>
          </a:xfrm>
          <a:prstGeom prst="bentConnector3">
            <a:avLst>
              <a:gd fmla="val 49993" name="adj1"/>
            </a:avLst>
          </a:prstGeom>
          <a:noFill/>
          <a:ln cap="flat" cmpd="sng" w="9525">
            <a:solidFill>
              <a:schemeClr val="accent2"/>
            </a:solidFill>
            <a:prstDash val="solid"/>
            <a:miter lim="800000"/>
            <a:headEnd len="sm" w="sm" type="none"/>
            <a:tailEnd len="sm" w="sm" type="none"/>
          </a:ln>
        </p:spPr>
      </p:cxnSp>
      <p:cxnSp>
        <p:nvCxnSpPr>
          <p:cNvPr id="417" name="Google Shape;417;p107"/>
          <p:cNvCxnSpPr>
            <a:endCxn id="407" idx="1"/>
          </p:cNvCxnSpPr>
          <p:nvPr/>
        </p:nvCxnSpPr>
        <p:spPr>
          <a:xfrm>
            <a:off x="10124043" y="7787746"/>
            <a:ext cx="1298700" cy="600"/>
          </a:xfrm>
          <a:prstGeom prst="bentConnector3">
            <a:avLst>
              <a:gd fmla="val 50001" name="adj1"/>
            </a:avLst>
          </a:prstGeom>
          <a:noFill/>
          <a:ln cap="flat" cmpd="sng" w="9525">
            <a:solidFill>
              <a:schemeClr val="accent3"/>
            </a:solidFill>
            <a:prstDash val="solid"/>
            <a:miter lim="800000"/>
            <a:headEnd len="sm" w="sm" type="none"/>
            <a:tailEnd len="sm" w="sm" type="none"/>
          </a:ln>
        </p:spPr>
      </p:cxnSp>
      <p:cxnSp>
        <p:nvCxnSpPr>
          <p:cNvPr id="418" name="Google Shape;418;p107"/>
          <p:cNvCxnSpPr>
            <a:stCxn id="409" idx="3"/>
            <a:endCxn id="401" idx="0"/>
          </p:cNvCxnSpPr>
          <p:nvPr/>
        </p:nvCxnSpPr>
        <p:spPr>
          <a:xfrm>
            <a:off x="6803264" y="3134589"/>
            <a:ext cx="1300200" cy="552600"/>
          </a:xfrm>
          <a:prstGeom prst="bentConnector2">
            <a:avLst/>
          </a:prstGeom>
          <a:noFill/>
          <a:ln cap="flat" cmpd="sng" w="9525">
            <a:solidFill>
              <a:schemeClr val="accent3"/>
            </a:solidFill>
            <a:prstDash val="solid"/>
            <a:miter lim="800000"/>
            <a:headEnd len="sm" w="sm" type="none"/>
            <a:tailEnd len="sm" w="sm" type="none"/>
          </a:ln>
        </p:spPr>
      </p:cxnSp>
      <p:cxnSp>
        <p:nvCxnSpPr>
          <p:cNvPr id="419" name="Google Shape;419;p107"/>
          <p:cNvCxnSpPr>
            <a:stCxn id="413" idx="3"/>
          </p:cNvCxnSpPr>
          <p:nvPr/>
        </p:nvCxnSpPr>
        <p:spPr>
          <a:xfrm flipH="1" rot="10800000">
            <a:off x="6803264" y="7786053"/>
            <a:ext cx="1300200" cy="16800"/>
          </a:xfrm>
          <a:prstGeom prst="bentConnector2">
            <a:avLst/>
          </a:prstGeom>
          <a:noFill/>
          <a:ln cap="flat" cmpd="sng" w="9525">
            <a:solidFill>
              <a:schemeClr val="accent1"/>
            </a:solidFill>
            <a:prstDash val="solid"/>
            <a:miter lim="800000"/>
            <a:headEnd len="sm" w="sm" type="none"/>
            <a:tailEnd len="sm" w="sm" type="none"/>
          </a:ln>
        </p:spPr>
      </p:cxnSp>
      <p:cxnSp>
        <p:nvCxnSpPr>
          <p:cNvPr id="420" name="Google Shape;420;p107"/>
          <p:cNvCxnSpPr>
            <a:stCxn id="411" idx="3"/>
            <a:endCxn id="398" idx="1"/>
          </p:cNvCxnSpPr>
          <p:nvPr/>
        </p:nvCxnSpPr>
        <p:spPr>
          <a:xfrm>
            <a:off x="6143155" y="5468721"/>
            <a:ext cx="661200" cy="293100"/>
          </a:xfrm>
          <a:prstGeom prst="bentConnector3">
            <a:avLst>
              <a:gd fmla="val 50010" name="adj1"/>
            </a:avLst>
          </a:prstGeom>
          <a:noFill/>
          <a:ln cap="flat" cmpd="sng" w="9525">
            <a:solidFill>
              <a:schemeClr val="accent2"/>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402"/>
                                        </p:tgtEl>
                                        <p:attrNameLst>
                                          <p:attrName>style.visibility</p:attrName>
                                        </p:attrNameLst>
                                      </p:cBhvr>
                                      <p:to>
                                        <p:strVal val="visible"/>
                                      </p:to>
                                    </p:set>
                                    <p:anim calcmode="lin" valueType="num">
                                      <p:cBhvr additive="base">
                                        <p:cTn dur="750"/>
                                        <p:tgtEl>
                                          <p:spTgt spid="402"/>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384"/>
                                        </p:tgtEl>
                                        <p:attrNameLst>
                                          <p:attrName>style.visibility</p:attrName>
                                        </p:attrNameLst>
                                      </p:cBhvr>
                                      <p:to>
                                        <p:strVal val="visible"/>
                                      </p:to>
                                    </p:set>
                                    <p:anim calcmode="lin" valueType="num">
                                      <p:cBhvr additive="base">
                                        <p:cTn dur="750"/>
                                        <p:tgtEl>
                                          <p:spTgt spid="3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750"/>
                                        <p:tgtEl>
                                          <p:spTgt spid="384"/>
                                        </p:tgtEl>
                                      </p:cBhvr>
                                    </p:animEffect>
                                  </p:childTnLst>
                                </p:cTn>
                              </p:par>
                              <p:par>
                                <p:cTn fill="hold" nodeType="withEffect" presetClass="entr" presetID="2" presetSubtype="8">
                                  <p:stCondLst>
                                    <p:cond delay="0"/>
                                  </p:stCondLst>
                                  <p:childTnLst>
                                    <p:set>
                                      <p:cBhvr>
                                        <p:cTn dur="1" fill="hold">
                                          <p:stCondLst>
                                            <p:cond delay="0"/>
                                          </p:stCondLst>
                                        </p:cTn>
                                        <p:tgtEl>
                                          <p:spTgt spid="387"/>
                                        </p:tgtEl>
                                        <p:attrNameLst>
                                          <p:attrName>style.visibility</p:attrName>
                                        </p:attrNameLst>
                                      </p:cBhvr>
                                      <p:to>
                                        <p:strVal val="visible"/>
                                      </p:to>
                                    </p:set>
                                    <p:anim calcmode="lin" valueType="num">
                                      <p:cBhvr additive="base">
                                        <p:cTn dur="750"/>
                                        <p:tgtEl>
                                          <p:spTgt spid="387"/>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750"/>
                                        <p:tgtEl>
                                          <p:spTgt spid="387"/>
                                        </p:tgtEl>
                                      </p:cBhvr>
                                    </p:animEffect>
                                  </p:childTnLst>
                                </p:cTn>
                              </p:par>
                              <p:par>
                                <p:cTn fill="hold" nodeType="withEffect" presetClass="entr" presetID="2" presetSubtype="8">
                                  <p:stCondLst>
                                    <p:cond delay="0"/>
                                  </p:stCondLst>
                                  <p:childTnLst>
                                    <p:set>
                                      <p:cBhvr>
                                        <p:cTn dur="1" fill="hold">
                                          <p:stCondLst>
                                            <p:cond delay="0"/>
                                          </p:stCondLst>
                                        </p:cTn>
                                        <p:tgtEl>
                                          <p:spTgt spid="390"/>
                                        </p:tgtEl>
                                        <p:attrNameLst>
                                          <p:attrName>style.visibility</p:attrName>
                                        </p:attrNameLst>
                                      </p:cBhvr>
                                      <p:to>
                                        <p:strVal val="visible"/>
                                      </p:to>
                                    </p:set>
                                    <p:anim calcmode="lin" valueType="num">
                                      <p:cBhvr additive="base">
                                        <p:cTn dur="750"/>
                                        <p:tgtEl>
                                          <p:spTgt spid="39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750"/>
                                        <p:tgtEl>
                                          <p:spTgt spid="390"/>
                                        </p:tgtEl>
                                      </p:cBhvr>
                                    </p:animEffect>
                                  </p:childTnLst>
                                </p:cTn>
                              </p:par>
                              <p:par>
                                <p:cTn fill="hold" nodeType="withEffect" presetClass="entr" presetID="2" presetSubtype="8">
                                  <p:stCondLst>
                                    <p:cond delay="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750"/>
                                        <p:tgtEl>
                                          <p:spTgt spid="39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750"/>
                                        <p:tgtEl>
                                          <p:spTgt spid="393"/>
                                        </p:tgtEl>
                                      </p:cBhvr>
                                    </p:animEffect>
                                  </p:childTnLst>
                                </p:cTn>
                              </p:par>
                              <p:par>
                                <p:cTn fill="hold" nodeType="withEffect" presetClass="entr" presetID="2" presetSubtype="2">
                                  <p:stCondLst>
                                    <p:cond delay="0"/>
                                  </p:stCondLst>
                                  <p:childTnLst>
                                    <p:set>
                                      <p:cBhvr>
                                        <p:cTn dur="1" fill="hold">
                                          <p:stCondLst>
                                            <p:cond delay="0"/>
                                          </p:stCondLst>
                                        </p:cTn>
                                        <p:tgtEl>
                                          <p:spTgt spid="396"/>
                                        </p:tgtEl>
                                        <p:attrNameLst>
                                          <p:attrName>style.visibility</p:attrName>
                                        </p:attrNameLst>
                                      </p:cBhvr>
                                      <p:to>
                                        <p:strVal val="visible"/>
                                      </p:to>
                                    </p:set>
                                    <p:anim calcmode="lin" valueType="num">
                                      <p:cBhvr additive="base">
                                        <p:cTn dur="750"/>
                                        <p:tgtEl>
                                          <p:spTgt spid="39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750"/>
                                        <p:tgtEl>
                                          <p:spTgt spid="396"/>
                                        </p:tgtEl>
                                      </p:cBhvr>
                                    </p:animEffect>
                                  </p:childTnLst>
                                </p:cTn>
                              </p:par>
                              <p:par>
                                <p:cTn fill="hold" nodeType="withEffect" presetClass="entr" presetID="2" presetSubtype="8">
                                  <p:stCondLst>
                                    <p:cond delay="0"/>
                                  </p:stCondLst>
                                  <p:childTnLst>
                                    <p:set>
                                      <p:cBhvr>
                                        <p:cTn dur="1" fill="hold">
                                          <p:stCondLst>
                                            <p:cond delay="0"/>
                                          </p:stCondLst>
                                        </p:cTn>
                                        <p:tgtEl>
                                          <p:spTgt spid="399"/>
                                        </p:tgtEl>
                                        <p:attrNameLst>
                                          <p:attrName>style.visibility</p:attrName>
                                        </p:attrNameLst>
                                      </p:cBhvr>
                                      <p:to>
                                        <p:strVal val="visible"/>
                                      </p:to>
                                    </p:set>
                                    <p:anim calcmode="lin" valueType="num">
                                      <p:cBhvr additive="base">
                                        <p:cTn dur="750"/>
                                        <p:tgtEl>
                                          <p:spTgt spid="39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750"/>
                                        <p:tgtEl>
                                          <p:spTgt spid="39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403">
                                            <p:txEl>
                                              <p:pRg end="0" st="0"/>
                                            </p:txEl>
                                          </p:spTgt>
                                        </p:tgtEl>
                                        <p:attrNameLst>
                                          <p:attrName>style.visibility</p:attrName>
                                        </p:attrNameLst>
                                      </p:cBhvr>
                                      <p:to>
                                        <p:strVal val="visible"/>
                                      </p:to>
                                    </p:set>
                                    <p:anim calcmode="lin" valueType="num">
                                      <p:cBhvr additive="base">
                                        <p:cTn dur="500"/>
                                        <p:tgtEl>
                                          <p:spTgt spid="403">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2">
                                  <p:stCondLst>
                                    <p:cond delay="0"/>
                                  </p:stCondLst>
                                  <p:childTnLst>
                                    <p:set>
                                      <p:cBhvr>
                                        <p:cTn dur="1" fill="hold">
                                          <p:stCondLst>
                                            <p:cond delay="0"/>
                                          </p:stCondLst>
                                        </p:cTn>
                                        <p:tgtEl>
                                          <p:spTgt spid="403">
                                            <p:txEl>
                                              <p:pRg end="1" st="1"/>
                                            </p:txEl>
                                          </p:spTgt>
                                        </p:tgtEl>
                                        <p:attrNameLst>
                                          <p:attrName>style.visibility</p:attrName>
                                        </p:attrNameLst>
                                      </p:cBhvr>
                                      <p:to>
                                        <p:strVal val="visible"/>
                                      </p:to>
                                    </p:set>
                                    <p:anim calcmode="lin" valueType="num">
                                      <p:cBhvr additive="base">
                                        <p:cTn dur="500"/>
                                        <p:tgtEl>
                                          <p:spTgt spid="403">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2">
                                  <p:stCondLst>
                                    <p:cond delay="0"/>
                                  </p:stCondLst>
                                  <p:childTnLst>
                                    <p:set>
                                      <p:cBhvr>
                                        <p:cTn dur="1" fill="hold">
                                          <p:stCondLst>
                                            <p:cond delay="0"/>
                                          </p:stCondLst>
                                        </p:cTn>
                                        <p:tgtEl>
                                          <p:spTgt spid="403">
                                            <p:txEl>
                                              <p:pRg end="2" st="2"/>
                                            </p:txEl>
                                          </p:spTgt>
                                        </p:tgtEl>
                                        <p:attrNameLst>
                                          <p:attrName>style.visibility</p:attrName>
                                        </p:attrNameLst>
                                      </p:cBhvr>
                                      <p:to>
                                        <p:strVal val="visible"/>
                                      </p:to>
                                    </p:set>
                                    <p:anim calcmode="lin" valueType="num">
                                      <p:cBhvr additive="base">
                                        <p:cTn dur="500"/>
                                        <p:tgtEl>
                                          <p:spTgt spid="403">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2">
                                  <p:stCondLst>
                                    <p:cond delay="0"/>
                                  </p:stCondLst>
                                  <p:childTnLst>
                                    <p:set>
                                      <p:cBhvr>
                                        <p:cTn dur="1" fill="hold">
                                          <p:stCondLst>
                                            <p:cond delay="0"/>
                                          </p:stCondLst>
                                        </p:cTn>
                                        <p:tgtEl>
                                          <p:spTgt spid="403">
                                            <p:txEl>
                                              <p:pRg end="3" st="3"/>
                                            </p:txEl>
                                          </p:spTgt>
                                        </p:tgtEl>
                                        <p:attrNameLst>
                                          <p:attrName>style.visibility</p:attrName>
                                        </p:attrNameLst>
                                      </p:cBhvr>
                                      <p:to>
                                        <p:strVal val="visible"/>
                                      </p:to>
                                    </p:set>
                                    <p:anim calcmode="lin" valueType="num">
                                      <p:cBhvr additive="base">
                                        <p:cTn dur="500"/>
                                        <p:tgtEl>
                                          <p:spTgt spid="403">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000"/>
                            </p:stCondLst>
                            <p:childTnLst>
                              <p:par>
                                <p:cTn fill="hold" nodeType="afterEffect" presetClass="entr" presetID="2" presetSubtype="2">
                                  <p:stCondLst>
                                    <p:cond delay="0"/>
                                  </p:stCondLst>
                                  <p:childTnLst>
                                    <p:set>
                                      <p:cBhvr>
                                        <p:cTn dur="1" fill="hold">
                                          <p:stCondLst>
                                            <p:cond delay="0"/>
                                          </p:stCondLst>
                                        </p:cTn>
                                        <p:tgtEl>
                                          <p:spTgt spid="403">
                                            <p:txEl>
                                              <p:pRg end="4" st="4"/>
                                            </p:txEl>
                                          </p:spTgt>
                                        </p:tgtEl>
                                        <p:attrNameLst>
                                          <p:attrName>style.visibility</p:attrName>
                                        </p:attrNameLst>
                                      </p:cBhvr>
                                      <p:to>
                                        <p:strVal val="visible"/>
                                      </p:to>
                                    </p:set>
                                    <p:anim calcmode="lin" valueType="num">
                                      <p:cBhvr additive="base">
                                        <p:cTn dur="500"/>
                                        <p:tgtEl>
                                          <p:spTgt spid="403">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2">
                                  <p:stCondLst>
                                    <p:cond delay="0"/>
                                  </p:stCondLst>
                                  <p:childTnLst>
                                    <p:set>
                                      <p:cBhvr>
                                        <p:cTn dur="1" fill="hold">
                                          <p:stCondLst>
                                            <p:cond delay="0"/>
                                          </p:stCondLst>
                                        </p:cTn>
                                        <p:tgtEl>
                                          <p:spTgt spid="403">
                                            <p:txEl>
                                              <p:pRg end="5" st="5"/>
                                            </p:txEl>
                                          </p:spTgt>
                                        </p:tgtEl>
                                        <p:attrNameLst>
                                          <p:attrName>style.visibility</p:attrName>
                                        </p:attrNameLst>
                                      </p:cBhvr>
                                      <p:to>
                                        <p:strVal val="visible"/>
                                      </p:to>
                                    </p:set>
                                    <p:anim calcmode="lin" valueType="num">
                                      <p:cBhvr additive="base">
                                        <p:cTn dur="500"/>
                                        <p:tgtEl>
                                          <p:spTgt spid="403">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2">
                                  <p:stCondLst>
                                    <p:cond delay="0"/>
                                  </p:stCondLst>
                                  <p:childTnLst>
                                    <p:set>
                                      <p:cBhvr>
                                        <p:cTn dur="1" fill="hold">
                                          <p:stCondLst>
                                            <p:cond delay="0"/>
                                          </p:stCondLst>
                                        </p:cTn>
                                        <p:tgtEl>
                                          <p:spTgt spid="403">
                                            <p:txEl>
                                              <p:pRg end="6" st="6"/>
                                            </p:txEl>
                                          </p:spTgt>
                                        </p:tgtEl>
                                        <p:attrNameLst>
                                          <p:attrName>style.visibility</p:attrName>
                                        </p:attrNameLst>
                                      </p:cBhvr>
                                      <p:to>
                                        <p:strVal val="visible"/>
                                      </p:to>
                                    </p:set>
                                    <p:anim calcmode="lin" valueType="num">
                                      <p:cBhvr additive="base">
                                        <p:cTn dur="500"/>
                                        <p:tgtEl>
                                          <p:spTgt spid="403">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500"/>
                            </p:stCondLst>
                            <p:childTnLst>
                              <p:par>
                                <p:cTn fill="hold" nodeType="afterEffect" presetClass="entr" presetID="2" presetSubtype="2">
                                  <p:stCondLst>
                                    <p:cond delay="0"/>
                                  </p:stCondLst>
                                  <p:childTnLst>
                                    <p:set>
                                      <p:cBhvr>
                                        <p:cTn dur="1" fill="hold">
                                          <p:stCondLst>
                                            <p:cond delay="0"/>
                                          </p:stCondLst>
                                        </p:cTn>
                                        <p:tgtEl>
                                          <p:spTgt spid="403">
                                            <p:txEl>
                                              <p:pRg end="7" st="7"/>
                                            </p:txEl>
                                          </p:spTgt>
                                        </p:tgtEl>
                                        <p:attrNameLst>
                                          <p:attrName>style.visibility</p:attrName>
                                        </p:attrNameLst>
                                      </p:cBhvr>
                                      <p:to>
                                        <p:strVal val="visible"/>
                                      </p:to>
                                    </p:set>
                                    <p:anim calcmode="lin" valueType="num">
                                      <p:cBhvr additive="base">
                                        <p:cTn dur="500"/>
                                        <p:tgtEl>
                                          <p:spTgt spid="403">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2">
                                  <p:stCondLst>
                                    <p:cond delay="0"/>
                                  </p:stCondLst>
                                  <p:childTnLst>
                                    <p:set>
                                      <p:cBhvr>
                                        <p:cTn dur="1" fill="hold">
                                          <p:stCondLst>
                                            <p:cond delay="0"/>
                                          </p:stCondLst>
                                        </p:cTn>
                                        <p:tgtEl>
                                          <p:spTgt spid="403">
                                            <p:txEl>
                                              <p:pRg end="8" st="8"/>
                                            </p:txEl>
                                          </p:spTgt>
                                        </p:tgtEl>
                                        <p:attrNameLst>
                                          <p:attrName>style.visibility</p:attrName>
                                        </p:attrNameLst>
                                      </p:cBhvr>
                                      <p:to>
                                        <p:strVal val="visible"/>
                                      </p:to>
                                    </p:set>
                                    <p:anim calcmode="lin" valueType="num">
                                      <p:cBhvr additive="base">
                                        <p:cTn dur="500"/>
                                        <p:tgtEl>
                                          <p:spTgt spid="403">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404">
                                            <p:txEl>
                                              <p:pRg end="0" st="0"/>
                                            </p:txEl>
                                          </p:spTgt>
                                        </p:tgtEl>
                                        <p:attrNameLst>
                                          <p:attrName>style.visibility</p:attrName>
                                        </p:attrNameLst>
                                      </p:cBhvr>
                                      <p:to>
                                        <p:strVal val="visible"/>
                                      </p:to>
                                    </p:set>
                                    <p:animEffect filter="fade" transition="in">
                                      <p:cBhvr>
                                        <p:cTn dur="500"/>
                                        <p:tgtEl>
                                          <p:spTgt spid="404">
                                            <p:txEl>
                                              <p:pRg end="0" st="0"/>
                                            </p:txEl>
                                          </p:spTgt>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404">
                                            <p:txEl>
                                              <p:pRg end="1" st="1"/>
                                            </p:txEl>
                                          </p:spTgt>
                                        </p:tgtEl>
                                        <p:attrNameLst>
                                          <p:attrName>style.visibility</p:attrName>
                                        </p:attrNameLst>
                                      </p:cBhvr>
                                      <p:to>
                                        <p:strVal val="visible"/>
                                      </p:to>
                                    </p:set>
                                    <p:animEffect filter="fade" transition="in">
                                      <p:cBhvr>
                                        <p:cTn dur="500"/>
                                        <p:tgtEl>
                                          <p:spTgt spid="404">
                                            <p:txEl>
                                              <p:pRg end="1" st="1"/>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404">
                                            <p:txEl>
                                              <p:pRg end="2" st="2"/>
                                            </p:txEl>
                                          </p:spTgt>
                                        </p:tgtEl>
                                        <p:attrNameLst>
                                          <p:attrName>style.visibility</p:attrName>
                                        </p:attrNameLst>
                                      </p:cBhvr>
                                      <p:to>
                                        <p:strVal val="visible"/>
                                      </p:to>
                                    </p:set>
                                    <p:animEffect filter="fade" transition="in">
                                      <p:cBhvr>
                                        <p:cTn dur="500"/>
                                        <p:tgtEl>
                                          <p:spTgt spid="404">
                                            <p:txEl>
                                              <p:pRg end="2" st="2"/>
                                            </p:txEl>
                                          </p:spTgt>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404">
                                            <p:txEl>
                                              <p:pRg end="3" st="3"/>
                                            </p:txEl>
                                          </p:spTgt>
                                        </p:tgtEl>
                                        <p:attrNameLst>
                                          <p:attrName>style.visibility</p:attrName>
                                        </p:attrNameLst>
                                      </p:cBhvr>
                                      <p:to>
                                        <p:strVal val="visible"/>
                                      </p:to>
                                    </p:set>
                                    <p:animEffect filter="fade" transition="in">
                                      <p:cBhvr>
                                        <p:cTn dur="500"/>
                                        <p:tgtEl>
                                          <p:spTgt spid="404">
                                            <p:txEl>
                                              <p:pRg end="3" st="3"/>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404">
                                            <p:txEl>
                                              <p:pRg end="4" st="4"/>
                                            </p:txEl>
                                          </p:spTgt>
                                        </p:tgtEl>
                                        <p:attrNameLst>
                                          <p:attrName>style.visibility</p:attrName>
                                        </p:attrNameLst>
                                      </p:cBhvr>
                                      <p:to>
                                        <p:strVal val="visible"/>
                                      </p:to>
                                    </p:set>
                                    <p:animEffect filter="fade" transition="in">
                                      <p:cBhvr>
                                        <p:cTn dur="500"/>
                                        <p:tgtEl>
                                          <p:spTgt spid="404">
                                            <p:txEl>
                                              <p:pRg end="4" st="4"/>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404">
                                            <p:txEl>
                                              <p:pRg end="5" st="5"/>
                                            </p:txEl>
                                          </p:spTgt>
                                        </p:tgtEl>
                                        <p:attrNameLst>
                                          <p:attrName>style.visibility</p:attrName>
                                        </p:attrNameLst>
                                      </p:cBhvr>
                                      <p:to>
                                        <p:strVal val="visible"/>
                                      </p:to>
                                    </p:set>
                                    <p:animEffect filter="fade" transition="in">
                                      <p:cBhvr>
                                        <p:cTn dur="500"/>
                                        <p:tgtEl>
                                          <p:spTgt spid="404">
                                            <p:txEl>
                                              <p:pRg end="5" st="5"/>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404">
                                            <p:txEl>
                                              <p:pRg end="6" st="6"/>
                                            </p:txEl>
                                          </p:spTgt>
                                        </p:tgtEl>
                                        <p:attrNameLst>
                                          <p:attrName>style.visibility</p:attrName>
                                        </p:attrNameLst>
                                      </p:cBhvr>
                                      <p:to>
                                        <p:strVal val="visible"/>
                                      </p:to>
                                    </p:set>
                                    <p:animEffect filter="fade" transition="in">
                                      <p:cBhvr>
                                        <p:cTn dur="500"/>
                                        <p:tgtEl>
                                          <p:spTgt spid="404">
                                            <p:txEl>
                                              <p:pRg end="6" st="6"/>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404">
                                            <p:txEl>
                                              <p:pRg end="7" st="7"/>
                                            </p:txEl>
                                          </p:spTgt>
                                        </p:tgtEl>
                                        <p:attrNameLst>
                                          <p:attrName>style.visibility</p:attrName>
                                        </p:attrNameLst>
                                      </p:cBhvr>
                                      <p:to>
                                        <p:strVal val="visible"/>
                                      </p:to>
                                    </p:set>
                                    <p:animEffect filter="fade" transition="in">
                                      <p:cBhvr>
                                        <p:cTn dur="500"/>
                                        <p:tgtEl>
                                          <p:spTgt spid="404">
                                            <p:txEl>
                                              <p:pRg end="7" st="7"/>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404">
                                            <p:txEl>
                                              <p:pRg end="8" st="8"/>
                                            </p:txEl>
                                          </p:spTgt>
                                        </p:tgtEl>
                                        <p:attrNameLst>
                                          <p:attrName>style.visibility</p:attrName>
                                        </p:attrNameLst>
                                      </p:cBhvr>
                                      <p:to>
                                        <p:strVal val="visible"/>
                                      </p:to>
                                    </p:set>
                                    <p:animEffect filter="fade" transition="in">
                                      <p:cBhvr>
                                        <p:cTn dur="500"/>
                                        <p:tgtEl>
                                          <p:spTgt spid="404">
                                            <p:txEl>
                                              <p:pRg end="8" st="8"/>
                                            </p:txEl>
                                          </p:spTgt>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childTnLst>
                          </p:cTn>
                        </p:par>
                        <p:par>
                          <p:cTn fill="hold">
                            <p:stCondLst>
                              <p:cond delay="11500"/>
                            </p:stCondLst>
                            <p:childTnLst>
                              <p:par>
                                <p:cTn fill="hold" nodeType="afterEffect" presetClass="entr" presetID="2" presetSubtype="2">
                                  <p:stCondLst>
                                    <p:cond delay="0"/>
                                  </p:stCondLst>
                                  <p:childTnLst>
                                    <p:set>
                                      <p:cBhvr>
                                        <p:cTn dur="1" fill="hold">
                                          <p:stCondLst>
                                            <p:cond delay="0"/>
                                          </p:stCondLst>
                                        </p:cTn>
                                        <p:tgtEl>
                                          <p:spTgt spid="405">
                                            <p:txEl>
                                              <p:pRg end="0" st="0"/>
                                            </p:txEl>
                                          </p:spTgt>
                                        </p:tgtEl>
                                        <p:attrNameLst>
                                          <p:attrName>style.visibility</p:attrName>
                                        </p:attrNameLst>
                                      </p:cBhvr>
                                      <p:to>
                                        <p:strVal val="visible"/>
                                      </p:to>
                                    </p:set>
                                    <p:anim calcmode="lin" valueType="num">
                                      <p:cBhvr additive="base">
                                        <p:cTn dur="500"/>
                                        <p:tgtEl>
                                          <p:spTgt spid="405">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000"/>
                            </p:stCondLst>
                            <p:childTnLst>
                              <p:par>
                                <p:cTn fill="hold" nodeType="afterEffect" presetClass="entr" presetID="2" presetSubtype="2">
                                  <p:stCondLst>
                                    <p:cond delay="0"/>
                                  </p:stCondLst>
                                  <p:childTnLst>
                                    <p:set>
                                      <p:cBhvr>
                                        <p:cTn dur="1" fill="hold">
                                          <p:stCondLst>
                                            <p:cond delay="0"/>
                                          </p:stCondLst>
                                        </p:cTn>
                                        <p:tgtEl>
                                          <p:spTgt spid="405">
                                            <p:txEl>
                                              <p:pRg end="1" st="1"/>
                                            </p:txEl>
                                          </p:spTgt>
                                        </p:tgtEl>
                                        <p:attrNameLst>
                                          <p:attrName>style.visibility</p:attrName>
                                        </p:attrNameLst>
                                      </p:cBhvr>
                                      <p:to>
                                        <p:strVal val="visible"/>
                                      </p:to>
                                    </p:set>
                                    <p:anim calcmode="lin" valueType="num">
                                      <p:cBhvr additive="base">
                                        <p:cTn dur="500"/>
                                        <p:tgtEl>
                                          <p:spTgt spid="405">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500"/>
                            </p:stCondLst>
                            <p:childTnLst>
                              <p:par>
                                <p:cTn fill="hold" nodeType="afterEffect" presetClass="entr" presetID="2" presetSubtype="2">
                                  <p:stCondLst>
                                    <p:cond delay="0"/>
                                  </p:stCondLst>
                                  <p:childTnLst>
                                    <p:set>
                                      <p:cBhvr>
                                        <p:cTn dur="1" fill="hold">
                                          <p:stCondLst>
                                            <p:cond delay="0"/>
                                          </p:stCondLst>
                                        </p:cTn>
                                        <p:tgtEl>
                                          <p:spTgt spid="405">
                                            <p:txEl>
                                              <p:pRg end="2" st="2"/>
                                            </p:txEl>
                                          </p:spTgt>
                                        </p:tgtEl>
                                        <p:attrNameLst>
                                          <p:attrName>style.visibility</p:attrName>
                                        </p:attrNameLst>
                                      </p:cBhvr>
                                      <p:to>
                                        <p:strVal val="visible"/>
                                      </p:to>
                                    </p:set>
                                    <p:anim calcmode="lin" valueType="num">
                                      <p:cBhvr additive="base">
                                        <p:cTn dur="500"/>
                                        <p:tgtEl>
                                          <p:spTgt spid="405">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000"/>
                            </p:stCondLst>
                            <p:childTnLst>
                              <p:par>
                                <p:cTn fill="hold" nodeType="afterEffect" presetClass="entr" presetID="2" presetSubtype="2">
                                  <p:stCondLst>
                                    <p:cond delay="0"/>
                                  </p:stCondLst>
                                  <p:childTnLst>
                                    <p:set>
                                      <p:cBhvr>
                                        <p:cTn dur="1" fill="hold">
                                          <p:stCondLst>
                                            <p:cond delay="0"/>
                                          </p:stCondLst>
                                        </p:cTn>
                                        <p:tgtEl>
                                          <p:spTgt spid="405">
                                            <p:txEl>
                                              <p:pRg end="3" st="3"/>
                                            </p:txEl>
                                          </p:spTgt>
                                        </p:tgtEl>
                                        <p:attrNameLst>
                                          <p:attrName>style.visibility</p:attrName>
                                        </p:attrNameLst>
                                      </p:cBhvr>
                                      <p:to>
                                        <p:strVal val="visible"/>
                                      </p:to>
                                    </p:set>
                                    <p:anim calcmode="lin" valueType="num">
                                      <p:cBhvr additive="base">
                                        <p:cTn dur="500"/>
                                        <p:tgtEl>
                                          <p:spTgt spid="405">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500"/>
                            </p:stCondLst>
                            <p:childTnLst>
                              <p:par>
                                <p:cTn fill="hold" nodeType="afterEffect" presetClass="entr" presetID="2" presetSubtype="2">
                                  <p:stCondLst>
                                    <p:cond delay="0"/>
                                  </p:stCondLst>
                                  <p:childTnLst>
                                    <p:set>
                                      <p:cBhvr>
                                        <p:cTn dur="1" fill="hold">
                                          <p:stCondLst>
                                            <p:cond delay="0"/>
                                          </p:stCondLst>
                                        </p:cTn>
                                        <p:tgtEl>
                                          <p:spTgt spid="405">
                                            <p:txEl>
                                              <p:pRg end="4" st="4"/>
                                            </p:txEl>
                                          </p:spTgt>
                                        </p:tgtEl>
                                        <p:attrNameLst>
                                          <p:attrName>style.visibility</p:attrName>
                                        </p:attrNameLst>
                                      </p:cBhvr>
                                      <p:to>
                                        <p:strVal val="visible"/>
                                      </p:to>
                                    </p:set>
                                    <p:anim calcmode="lin" valueType="num">
                                      <p:cBhvr additive="base">
                                        <p:cTn dur="500"/>
                                        <p:tgtEl>
                                          <p:spTgt spid="405">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2">
                                  <p:stCondLst>
                                    <p:cond delay="0"/>
                                  </p:stCondLst>
                                  <p:childTnLst>
                                    <p:set>
                                      <p:cBhvr>
                                        <p:cTn dur="1" fill="hold">
                                          <p:stCondLst>
                                            <p:cond delay="0"/>
                                          </p:stCondLst>
                                        </p:cTn>
                                        <p:tgtEl>
                                          <p:spTgt spid="405">
                                            <p:txEl>
                                              <p:pRg end="5" st="5"/>
                                            </p:txEl>
                                          </p:spTgt>
                                        </p:tgtEl>
                                        <p:attrNameLst>
                                          <p:attrName>style.visibility</p:attrName>
                                        </p:attrNameLst>
                                      </p:cBhvr>
                                      <p:to>
                                        <p:strVal val="visible"/>
                                      </p:to>
                                    </p:set>
                                    <p:anim calcmode="lin" valueType="num">
                                      <p:cBhvr additive="base">
                                        <p:cTn dur="500"/>
                                        <p:tgtEl>
                                          <p:spTgt spid="405">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500"/>
                            </p:stCondLst>
                            <p:childTnLst>
                              <p:par>
                                <p:cTn fill="hold" nodeType="afterEffect" presetClass="entr" presetID="2" presetSubtype="2">
                                  <p:stCondLst>
                                    <p:cond delay="0"/>
                                  </p:stCondLst>
                                  <p:childTnLst>
                                    <p:set>
                                      <p:cBhvr>
                                        <p:cTn dur="1" fill="hold">
                                          <p:stCondLst>
                                            <p:cond delay="0"/>
                                          </p:stCondLst>
                                        </p:cTn>
                                        <p:tgtEl>
                                          <p:spTgt spid="405">
                                            <p:txEl>
                                              <p:pRg end="6" st="6"/>
                                            </p:txEl>
                                          </p:spTgt>
                                        </p:tgtEl>
                                        <p:attrNameLst>
                                          <p:attrName>style.visibility</p:attrName>
                                        </p:attrNameLst>
                                      </p:cBhvr>
                                      <p:to>
                                        <p:strVal val="visible"/>
                                      </p:to>
                                    </p:set>
                                    <p:anim calcmode="lin" valueType="num">
                                      <p:cBhvr additive="base">
                                        <p:cTn dur="500"/>
                                        <p:tgtEl>
                                          <p:spTgt spid="405">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0"/>
                            </p:stCondLst>
                            <p:childTnLst>
                              <p:par>
                                <p:cTn fill="hold" nodeType="afterEffect" presetClass="entr" presetID="2" presetSubtype="2">
                                  <p:stCondLst>
                                    <p:cond delay="0"/>
                                  </p:stCondLst>
                                  <p:childTnLst>
                                    <p:set>
                                      <p:cBhvr>
                                        <p:cTn dur="1" fill="hold">
                                          <p:stCondLst>
                                            <p:cond delay="0"/>
                                          </p:stCondLst>
                                        </p:cTn>
                                        <p:tgtEl>
                                          <p:spTgt spid="405">
                                            <p:txEl>
                                              <p:pRg end="7" st="7"/>
                                            </p:txEl>
                                          </p:spTgt>
                                        </p:tgtEl>
                                        <p:attrNameLst>
                                          <p:attrName>style.visibility</p:attrName>
                                        </p:attrNameLst>
                                      </p:cBhvr>
                                      <p:to>
                                        <p:strVal val="visible"/>
                                      </p:to>
                                    </p:set>
                                    <p:anim calcmode="lin" valueType="num">
                                      <p:cBhvr additive="base">
                                        <p:cTn dur="500"/>
                                        <p:tgtEl>
                                          <p:spTgt spid="405">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500"/>
                            </p:stCondLst>
                            <p:childTnLst>
                              <p:par>
                                <p:cTn fill="hold" nodeType="afterEffect" presetClass="entr" presetID="2" presetSubtype="2">
                                  <p:stCondLst>
                                    <p:cond delay="0"/>
                                  </p:stCondLst>
                                  <p:childTnLst>
                                    <p:set>
                                      <p:cBhvr>
                                        <p:cTn dur="1" fill="hold">
                                          <p:stCondLst>
                                            <p:cond delay="0"/>
                                          </p:stCondLst>
                                        </p:cTn>
                                        <p:tgtEl>
                                          <p:spTgt spid="405">
                                            <p:txEl>
                                              <p:pRg end="8" st="8"/>
                                            </p:txEl>
                                          </p:spTgt>
                                        </p:tgtEl>
                                        <p:attrNameLst>
                                          <p:attrName>style.visibility</p:attrName>
                                        </p:attrNameLst>
                                      </p:cBhvr>
                                      <p:to>
                                        <p:strVal val="visible"/>
                                      </p:to>
                                    </p:set>
                                    <p:anim calcmode="lin" valueType="num">
                                      <p:cBhvr additive="base">
                                        <p:cTn dur="500"/>
                                        <p:tgtEl>
                                          <p:spTgt spid="405">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000"/>
                            </p:stCondLst>
                            <p:childTnLst>
                              <p:par>
                                <p:cTn fill="hold" nodeType="afterEffect" presetClass="entr" presetID="10" presetSubtype="0">
                                  <p:stCondLst>
                                    <p:cond delay="0"/>
                                  </p:stCondLst>
                                  <p:childTnLst>
                                    <p:set>
                                      <p:cBhvr>
                                        <p:cTn dur="1" fill="hold">
                                          <p:stCondLst>
                                            <p:cond delay="0"/>
                                          </p:stCondLst>
                                        </p:cTn>
                                        <p:tgtEl>
                                          <p:spTgt spid="406">
                                            <p:txEl>
                                              <p:pRg end="0" st="0"/>
                                            </p:txEl>
                                          </p:spTgt>
                                        </p:tgtEl>
                                        <p:attrNameLst>
                                          <p:attrName>style.visibility</p:attrName>
                                        </p:attrNameLst>
                                      </p:cBhvr>
                                      <p:to>
                                        <p:strVal val="visible"/>
                                      </p:to>
                                    </p:set>
                                    <p:animEffect filter="fade" transition="in">
                                      <p:cBhvr>
                                        <p:cTn dur="500"/>
                                        <p:tgtEl>
                                          <p:spTgt spid="406">
                                            <p:txEl>
                                              <p:pRg end="0" st="0"/>
                                            </p:txEl>
                                          </p:spTgt>
                                        </p:tgtEl>
                                      </p:cBhvr>
                                    </p:animEffect>
                                  </p:childTnLst>
                                </p:cTn>
                              </p:par>
                            </p:childTnLst>
                          </p:cTn>
                        </p:par>
                        <p:par>
                          <p:cTn fill="hold">
                            <p:stCondLst>
                              <p:cond delay="16500"/>
                            </p:stCondLst>
                            <p:childTnLst>
                              <p:par>
                                <p:cTn fill="hold" nodeType="afterEffect" presetClass="entr" presetID="10" presetSubtype="0">
                                  <p:stCondLst>
                                    <p:cond delay="0"/>
                                  </p:stCondLst>
                                  <p:childTnLst>
                                    <p:set>
                                      <p:cBhvr>
                                        <p:cTn dur="1" fill="hold">
                                          <p:stCondLst>
                                            <p:cond delay="0"/>
                                          </p:stCondLst>
                                        </p:cTn>
                                        <p:tgtEl>
                                          <p:spTgt spid="406">
                                            <p:txEl>
                                              <p:pRg end="1" st="1"/>
                                            </p:txEl>
                                          </p:spTgt>
                                        </p:tgtEl>
                                        <p:attrNameLst>
                                          <p:attrName>style.visibility</p:attrName>
                                        </p:attrNameLst>
                                      </p:cBhvr>
                                      <p:to>
                                        <p:strVal val="visible"/>
                                      </p:to>
                                    </p:set>
                                    <p:animEffect filter="fade" transition="in">
                                      <p:cBhvr>
                                        <p:cTn dur="500"/>
                                        <p:tgtEl>
                                          <p:spTgt spid="406">
                                            <p:txEl>
                                              <p:pRg end="1" st="1"/>
                                            </p:txEl>
                                          </p:spTgt>
                                        </p:tgtEl>
                                      </p:cBhvr>
                                    </p:animEffect>
                                  </p:childTnLst>
                                </p:cTn>
                              </p:par>
                            </p:childTnLst>
                          </p:cTn>
                        </p:par>
                        <p:par>
                          <p:cTn fill="hold">
                            <p:stCondLst>
                              <p:cond delay="17000"/>
                            </p:stCondLst>
                            <p:childTnLst>
                              <p:par>
                                <p:cTn fill="hold" nodeType="afterEffect" presetClass="entr" presetID="10" presetSubtype="0">
                                  <p:stCondLst>
                                    <p:cond delay="0"/>
                                  </p:stCondLst>
                                  <p:childTnLst>
                                    <p:set>
                                      <p:cBhvr>
                                        <p:cTn dur="1" fill="hold">
                                          <p:stCondLst>
                                            <p:cond delay="0"/>
                                          </p:stCondLst>
                                        </p:cTn>
                                        <p:tgtEl>
                                          <p:spTgt spid="406">
                                            <p:txEl>
                                              <p:pRg end="2" st="2"/>
                                            </p:txEl>
                                          </p:spTgt>
                                        </p:tgtEl>
                                        <p:attrNameLst>
                                          <p:attrName>style.visibility</p:attrName>
                                        </p:attrNameLst>
                                      </p:cBhvr>
                                      <p:to>
                                        <p:strVal val="visible"/>
                                      </p:to>
                                    </p:set>
                                    <p:animEffect filter="fade" transition="in">
                                      <p:cBhvr>
                                        <p:cTn dur="500"/>
                                        <p:tgtEl>
                                          <p:spTgt spid="406">
                                            <p:txEl>
                                              <p:pRg end="2" st="2"/>
                                            </p:txEl>
                                          </p:spTgt>
                                        </p:tgtEl>
                                      </p:cBhvr>
                                    </p:animEffect>
                                  </p:childTnLst>
                                </p:cTn>
                              </p:par>
                            </p:childTnLst>
                          </p:cTn>
                        </p:par>
                        <p:par>
                          <p:cTn fill="hold">
                            <p:stCondLst>
                              <p:cond delay="17500"/>
                            </p:stCondLst>
                            <p:childTnLst>
                              <p:par>
                                <p:cTn fill="hold" nodeType="afterEffect" presetClass="entr" presetID="10" presetSubtype="0">
                                  <p:stCondLst>
                                    <p:cond delay="0"/>
                                  </p:stCondLst>
                                  <p:childTnLst>
                                    <p:set>
                                      <p:cBhvr>
                                        <p:cTn dur="1" fill="hold">
                                          <p:stCondLst>
                                            <p:cond delay="0"/>
                                          </p:stCondLst>
                                        </p:cTn>
                                        <p:tgtEl>
                                          <p:spTgt spid="406">
                                            <p:txEl>
                                              <p:pRg end="3" st="3"/>
                                            </p:txEl>
                                          </p:spTgt>
                                        </p:tgtEl>
                                        <p:attrNameLst>
                                          <p:attrName>style.visibility</p:attrName>
                                        </p:attrNameLst>
                                      </p:cBhvr>
                                      <p:to>
                                        <p:strVal val="visible"/>
                                      </p:to>
                                    </p:set>
                                    <p:animEffect filter="fade" transition="in">
                                      <p:cBhvr>
                                        <p:cTn dur="500"/>
                                        <p:tgtEl>
                                          <p:spTgt spid="406">
                                            <p:txEl>
                                              <p:pRg end="3" st="3"/>
                                            </p:txEl>
                                          </p:spTgt>
                                        </p:tgtEl>
                                      </p:cBhvr>
                                    </p:animEffect>
                                  </p:childTnLst>
                                </p:cTn>
                              </p:par>
                            </p:childTnLst>
                          </p:cTn>
                        </p:par>
                        <p:par>
                          <p:cTn fill="hold">
                            <p:stCondLst>
                              <p:cond delay="18000"/>
                            </p:stCondLst>
                            <p:childTnLst>
                              <p:par>
                                <p:cTn fill="hold" nodeType="afterEffect" presetClass="entr" presetID="10" presetSubtype="0">
                                  <p:stCondLst>
                                    <p:cond delay="0"/>
                                  </p:stCondLst>
                                  <p:childTnLst>
                                    <p:set>
                                      <p:cBhvr>
                                        <p:cTn dur="1" fill="hold">
                                          <p:stCondLst>
                                            <p:cond delay="0"/>
                                          </p:stCondLst>
                                        </p:cTn>
                                        <p:tgtEl>
                                          <p:spTgt spid="406">
                                            <p:txEl>
                                              <p:pRg end="4" st="4"/>
                                            </p:txEl>
                                          </p:spTgt>
                                        </p:tgtEl>
                                        <p:attrNameLst>
                                          <p:attrName>style.visibility</p:attrName>
                                        </p:attrNameLst>
                                      </p:cBhvr>
                                      <p:to>
                                        <p:strVal val="visible"/>
                                      </p:to>
                                    </p:set>
                                    <p:animEffect filter="fade" transition="in">
                                      <p:cBhvr>
                                        <p:cTn dur="500"/>
                                        <p:tgtEl>
                                          <p:spTgt spid="406">
                                            <p:txEl>
                                              <p:pRg end="4" st="4"/>
                                            </p:txEl>
                                          </p:spTgt>
                                        </p:tgtEl>
                                      </p:cBhvr>
                                    </p:animEffect>
                                  </p:childTnLst>
                                </p:cTn>
                              </p:par>
                            </p:childTnLst>
                          </p:cTn>
                        </p:par>
                        <p:par>
                          <p:cTn fill="hold">
                            <p:stCondLst>
                              <p:cond delay="18500"/>
                            </p:stCondLst>
                            <p:childTnLst>
                              <p:par>
                                <p:cTn fill="hold" nodeType="afterEffect" presetClass="entr" presetID="10" presetSubtype="0">
                                  <p:stCondLst>
                                    <p:cond delay="0"/>
                                  </p:stCondLst>
                                  <p:childTnLst>
                                    <p:set>
                                      <p:cBhvr>
                                        <p:cTn dur="1" fill="hold">
                                          <p:stCondLst>
                                            <p:cond delay="0"/>
                                          </p:stCondLst>
                                        </p:cTn>
                                        <p:tgtEl>
                                          <p:spTgt spid="406">
                                            <p:txEl>
                                              <p:pRg end="5" st="5"/>
                                            </p:txEl>
                                          </p:spTgt>
                                        </p:tgtEl>
                                        <p:attrNameLst>
                                          <p:attrName>style.visibility</p:attrName>
                                        </p:attrNameLst>
                                      </p:cBhvr>
                                      <p:to>
                                        <p:strVal val="visible"/>
                                      </p:to>
                                    </p:set>
                                    <p:animEffect filter="fade" transition="in">
                                      <p:cBhvr>
                                        <p:cTn dur="500"/>
                                        <p:tgtEl>
                                          <p:spTgt spid="406">
                                            <p:txEl>
                                              <p:pRg end="5" st="5"/>
                                            </p:txEl>
                                          </p:spTgt>
                                        </p:tgtEl>
                                      </p:cBhvr>
                                    </p:animEffect>
                                  </p:childTnLst>
                                </p:cTn>
                              </p:par>
                            </p:childTnLst>
                          </p:cTn>
                        </p:par>
                        <p:par>
                          <p:cTn fill="hold">
                            <p:stCondLst>
                              <p:cond delay="19000"/>
                            </p:stCondLst>
                            <p:childTnLst>
                              <p:par>
                                <p:cTn fill="hold" nodeType="afterEffect" presetClass="entr" presetID="10" presetSubtype="0">
                                  <p:stCondLst>
                                    <p:cond delay="0"/>
                                  </p:stCondLst>
                                  <p:childTnLst>
                                    <p:set>
                                      <p:cBhvr>
                                        <p:cTn dur="1" fill="hold">
                                          <p:stCondLst>
                                            <p:cond delay="0"/>
                                          </p:stCondLst>
                                        </p:cTn>
                                        <p:tgtEl>
                                          <p:spTgt spid="406">
                                            <p:txEl>
                                              <p:pRg end="6" st="6"/>
                                            </p:txEl>
                                          </p:spTgt>
                                        </p:tgtEl>
                                        <p:attrNameLst>
                                          <p:attrName>style.visibility</p:attrName>
                                        </p:attrNameLst>
                                      </p:cBhvr>
                                      <p:to>
                                        <p:strVal val="visible"/>
                                      </p:to>
                                    </p:set>
                                    <p:animEffect filter="fade" transition="in">
                                      <p:cBhvr>
                                        <p:cTn dur="500"/>
                                        <p:tgtEl>
                                          <p:spTgt spid="406">
                                            <p:txEl>
                                              <p:pRg end="6" st="6"/>
                                            </p:txEl>
                                          </p:spTgt>
                                        </p:tgtEl>
                                      </p:cBhvr>
                                    </p:animEffect>
                                  </p:childTnLst>
                                </p:cTn>
                              </p:par>
                            </p:childTnLst>
                          </p:cTn>
                        </p:par>
                        <p:par>
                          <p:cTn fill="hold">
                            <p:stCondLst>
                              <p:cond delay="19500"/>
                            </p:stCondLst>
                            <p:childTnLst>
                              <p:par>
                                <p:cTn fill="hold" nodeType="afterEffect" presetClass="entr" presetID="10" presetSubtype="0">
                                  <p:stCondLst>
                                    <p:cond delay="0"/>
                                  </p:stCondLst>
                                  <p:childTnLst>
                                    <p:set>
                                      <p:cBhvr>
                                        <p:cTn dur="1" fill="hold">
                                          <p:stCondLst>
                                            <p:cond delay="0"/>
                                          </p:stCondLst>
                                        </p:cTn>
                                        <p:tgtEl>
                                          <p:spTgt spid="406">
                                            <p:txEl>
                                              <p:pRg end="7" st="7"/>
                                            </p:txEl>
                                          </p:spTgt>
                                        </p:tgtEl>
                                        <p:attrNameLst>
                                          <p:attrName>style.visibility</p:attrName>
                                        </p:attrNameLst>
                                      </p:cBhvr>
                                      <p:to>
                                        <p:strVal val="visible"/>
                                      </p:to>
                                    </p:set>
                                    <p:animEffect filter="fade" transition="in">
                                      <p:cBhvr>
                                        <p:cTn dur="500"/>
                                        <p:tgtEl>
                                          <p:spTgt spid="406">
                                            <p:txEl>
                                              <p:pRg end="7" st="7"/>
                                            </p:txEl>
                                          </p:spTgt>
                                        </p:tgtEl>
                                      </p:cBhvr>
                                    </p:animEffect>
                                  </p:childTnLst>
                                </p:cTn>
                              </p:par>
                            </p:childTnLst>
                          </p:cTn>
                        </p:par>
                        <p:par>
                          <p:cTn fill="hold">
                            <p:stCondLst>
                              <p:cond delay="20000"/>
                            </p:stCondLst>
                            <p:childTnLst>
                              <p:par>
                                <p:cTn fill="hold" nodeType="afterEffect" presetClass="entr" presetID="10" presetSubtype="0">
                                  <p:stCondLst>
                                    <p:cond delay="0"/>
                                  </p:stCondLst>
                                  <p:childTnLst>
                                    <p:set>
                                      <p:cBhvr>
                                        <p:cTn dur="1" fill="hold">
                                          <p:stCondLst>
                                            <p:cond delay="0"/>
                                          </p:stCondLst>
                                        </p:cTn>
                                        <p:tgtEl>
                                          <p:spTgt spid="406">
                                            <p:txEl>
                                              <p:pRg end="8" st="8"/>
                                            </p:txEl>
                                          </p:spTgt>
                                        </p:tgtEl>
                                        <p:attrNameLst>
                                          <p:attrName>style.visibility</p:attrName>
                                        </p:attrNameLst>
                                      </p:cBhvr>
                                      <p:to>
                                        <p:strVal val="visible"/>
                                      </p:to>
                                    </p:set>
                                    <p:animEffect filter="fade" transition="in">
                                      <p:cBhvr>
                                        <p:cTn dur="500"/>
                                        <p:tgtEl>
                                          <p:spTgt spid="406">
                                            <p:txEl>
                                              <p:pRg end="8" st="8"/>
                                            </p:txEl>
                                          </p:spTgt>
                                        </p:tgtEl>
                                      </p:cBhvr>
                                    </p:animEffect>
                                  </p:childTnLst>
                                </p:cTn>
                              </p:par>
                            </p:childTnLst>
                          </p:cTn>
                        </p:par>
                        <p:par>
                          <p:cTn fill="hold">
                            <p:stCondLst>
                              <p:cond delay="20500"/>
                            </p:stCondLst>
                            <p:childTnLst>
                              <p:par>
                                <p:cTn fill="hold" nodeType="after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
                                        <p:tgtEl>
                                          <p:spTgt spid="417"/>
                                        </p:tgtEl>
                                      </p:cBhvr>
                                    </p:animEffect>
                                  </p:childTnLst>
                                </p:cTn>
                              </p:par>
                            </p:childTnLst>
                          </p:cTn>
                        </p:par>
                        <p:par>
                          <p:cTn fill="hold">
                            <p:stCondLst>
                              <p:cond delay="21000"/>
                            </p:stCondLst>
                            <p:childTnLst>
                              <p:par>
                                <p:cTn fill="hold" nodeType="afterEffect" presetClass="entr" presetID="2" presetSubtype="2">
                                  <p:stCondLst>
                                    <p:cond delay="0"/>
                                  </p:stCondLst>
                                  <p:childTnLst>
                                    <p:set>
                                      <p:cBhvr>
                                        <p:cTn dur="1" fill="hold">
                                          <p:stCondLst>
                                            <p:cond delay="0"/>
                                          </p:stCondLst>
                                        </p:cTn>
                                        <p:tgtEl>
                                          <p:spTgt spid="407">
                                            <p:txEl>
                                              <p:pRg end="0" st="0"/>
                                            </p:txEl>
                                          </p:spTgt>
                                        </p:tgtEl>
                                        <p:attrNameLst>
                                          <p:attrName>style.visibility</p:attrName>
                                        </p:attrNameLst>
                                      </p:cBhvr>
                                      <p:to>
                                        <p:strVal val="visible"/>
                                      </p:to>
                                    </p:set>
                                    <p:anim calcmode="lin" valueType="num">
                                      <p:cBhvr additive="base">
                                        <p:cTn dur="500"/>
                                        <p:tgtEl>
                                          <p:spTgt spid="407">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500"/>
                            </p:stCondLst>
                            <p:childTnLst>
                              <p:par>
                                <p:cTn fill="hold" nodeType="afterEffect" presetClass="entr" presetID="2" presetSubtype="2">
                                  <p:stCondLst>
                                    <p:cond delay="0"/>
                                  </p:stCondLst>
                                  <p:childTnLst>
                                    <p:set>
                                      <p:cBhvr>
                                        <p:cTn dur="1" fill="hold">
                                          <p:stCondLst>
                                            <p:cond delay="0"/>
                                          </p:stCondLst>
                                        </p:cTn>
                                        <p:tgtEl>
                                          <p:spTgt spid="407">
                                            <p:txEl>
                                              <p:pRg end="1" st="1"/>
                                            </p:txEl>
                                          </p:spTgt>
                                        </p:tgtEl>
                                        <p:attrNameLst>
                                          <p:attrName>style.visibility</p:attrName>
                                        </p:attrNameLst>
                                      </p:cBhvr>
                                      <p:to>
                                        <p:strVal val="visible"/>
                                      </p:to>
                                    </p:set>
                                    <p:anim calcmode="lin" valueType="num">
                                      <p:cBhvr additive="base">
                                        <p:cTn dur="500"/>
                                        <p:tgtEl>
                                          <p:spTgt spid="407">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000"/>
                            </p:stCondLst>
                            <p:childTnLst>
                              <p:par>
                                <p:cTn fill="hold" nodeType="afterEffect" presetClass="entr" presetID="2" presetSubtype="2">
                                  <p:stCondLst>
                                    <p:cond delay="0"/>
                                  </p:stCondLst>
                                  <p:childTnLst>
                                    <p:set>
                                      <p:cBhvr>
                                        <p:cTn dur="1" fill="hold">
                                          <p:stCondLst>
                                            <p:cond delay="0"/>
                                          </p:stCondLst>
                                        </p:cTn>
                                        <p:tgtEl>
                                          <p:spTgt spid="407">
                                            <p:txEl>
                                              <p:pRg end="2" st="2"/>
                                            </p:txEl>
                                          </p:spTgt>
                                        </p:tgtEl>
                                        <p:attrNameLst>
                                          <p:attrName>style.visibility</p:attrName>
                                        </p:attrNameLst>
                                      </p:cBhvr>
                                      <p:to>
                                        <p:strVal val="visible"/>
                                      </p:to>
                                    </p:set>
                                    <p:anim calcmode="lin" valueType="num">
                                      <p:cBhvr additive="base">
                                        <p:cTn dur="500"/>
                                        <p:tgtEl>
                                          <p:spTgt spid="407">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0"/>
                            </p:stCondLst>
                            <p:childTnLst>
                              <p:par>
                                <p:cTn fill="hold" nodeType="afterEffect" presetClass="entr" presetID="2" presetSubtype="2">
                                  <p:stCondLst>
                                    <p:cond delay="0"/>
                                  </p:stCondLst>
                                  <p:childTnLst>
                                    <p:set>
                                      <p:cBhvr>
                                        <p:cTn dur="1" fill="hold">
                                          <p:stCondLst>
                                            <p:cond delay="0"/>
                                          </p:stCondLst>
                                        </p:cTn>
                                        <p:tgtEl>
                                          <p:spTgt spid="407">
                                            <p:txEl>
                                              <p:pRg end="3" st="3"/>
                                            </p:txEl>
                                          </p:spTgt>
                                        </p:tgtEl>
                                        <p:attrNameLst>
                                          <p:attrName>style.visibility</p:attrName>
                                        </p:attrNameLst>
                                      </p:cBhvr>
                                      <p:to>
                                        <p:strVal val="visible"/>
                                      </p:to>
                                    </p:set>
                                    <p:anim calcmode="lin" valueType="num">
                                      <p:cBhvr additive="base">
                                        <p:cTn dur="500"/>
                                        <p:tgtEl>
                                          <p:spTgt spid="407">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000"/>
                            </p:stCondLst>
                            <p:childTnLst>
                              <p:par>
                                <p:cTn fill="hold" nodeType="afterEffect" presetClass="entr" presetID="2" presetSubtype="2">
                                  <p:stCondLst>
                                    <p:cond delay="0"/>
                                  </p:stCondLst>
                                  <p:childTnLst>
                                    <p:set>
                                      <p:cBhvr>
                                        <p:cTn dur="1" fill="hold">
                                          <p:stCondLst>
                                            <p:cond delay="0"/>
                                          </p:stCondLst>
                                        </p:cTn>
                                        <p:tgtEl>
                                          <p:spTgt spid="407">
                                            <p:txEl>
                                              <p:pRg end="4" st="4"/>
                                            </p:txEl>
                                          </p:spTgt>
                                        </p:tgtEl>
                                        <p:attrNameLst>
                                          <p:attrName>style.visibility</p:attrName>
                                        </p:attrNameLst>
                                      </p:cBhvr>
                                      <p:to>
                                        <p:strVal val="visible"/>
                                      </p:to>
                                    </p:set>
                                    <p:anim calcmode="lin" valueType="num">
                                      <p:cBhvr additive="base">
                                        <p:cTn dur="500"/>
                                        <p:tgtEl>
                                          <p:spTgt spid="407">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500"/>
                            </p:stCondLst>
                            <p:childTnLst>
                              <p:par>
                                <p:cTn fill="hold" nodeType="afterEffect" presetClass="entr" presetID="2" presetSubtype="2">
                                  <p:stCondLst>
                                    <p:cond delay="0"/>
                                  </p:stCondLst>
                                  <p:childTnLst>
                                    <p:set>
                                      <p:cBhvr>
                                        <p:cTn dur="1" fill="hold">
                                          <p:stCondLst>
                                            <p:cond delay="0"/>
                                          </p:stCondLst>
                                        </p:cTn>
                                        <p:tgtEl>
                                          <p:spTgt spid="407">
                                            <p:txEl>
                                              <p:pRg end="5" st="5"/>
                                            </p:txEl>
                                          </p:spTgt>
                                        </p:tgtEl>
                                        <p:attrNameLst>
                                          <p:attrName>style.visibility</p:attrName>
                                        </p:attrNameLst>
                                      </p:cBhvr>
                                      <p:to>
                                        <p:strVal val="visible"/>
                                      </p:to>
                                    </p:set>
                                    <p:anim calcmode="lin" valueType="num">
                                      <p:cBhvr additive="base">
                                        <p:cTn dur="500"/>
                                        <p:tgtEl>
                                          <p:spTgt spid="407">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000"/>
                            </p:stCondLst>
                            <p:childTnLst>
                              <p:par>
                                <p:cTn fill="hold" nodeType="afterEffect" presetClass="entr" presetID="2" presetSubtype="2">
                                  <p:stCondLst>
                                    <p:cond delay="0"/>
                                  </p:stCondLst>
                                  <p:childTnLst>
                                    <p:set>
                                      <p:cBhvr>
                                        <p:cTn dur="1" fill="hold">
                                          <p:stCondLst>
                                            <p:cond delay="0"/>
                                          </p:stCondLst>
                                        </p:cTn>
                                        <p:tgtEl>
                                          <p:spTgt spid="407">
                                            <p:txEl>
                                              <p:pRg end="6" st="6"/>
                                            </p:txEl>
                                          </p:spTgt>
                                        </p:tgtEl>
                                        <p:attrNameLst>
                                          <p:attrName>style.visibility</p:attrName>
                                        </p:attrNameLst>
                                      </p:cBhvr>
                                      <p:to>
                                        <p:strVal val="visible"/>
                                      </p:to>
                                    </p:set>
                                    <p:anim calcmode="lin" valueType="num">
                                      <p:cBhvr additive="base">
                                        <p:cTn dur="500"/>
                                        <p:tgtEl>
                                          <p:spTgt spid="407">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500"/>
                            </p:stCondLst>
                            <p:childTnLst>
                              <p:par>
                                <p:cTn fill="hold" nodeType="afterEffect" presetClass="entr" presetID="2" presetSubtype="2">
                                  <p:stCondLst>
                                    <p:cond delay="0"/>
                                  </p:stCondLst>
                                  <p:childTnLst>
                                    <p:set>
                                      <p:cBhvr>
                                        <p:cTn dur="1" fill="hold">
                                          <p:stCondLst>
                                            <p:cond delay="0"/>
                                          </p:stCondLst>
                                        </p:cTn>
                                        <p:tgtEl>
                                          <p:spTgt spid="407">
                                            <p:txEl>
                                              <p:pRg end="7" st="7"/>
                                            </p:txEl>
                                          </p:spTgt>
                                        </p:tgtEl>
                                        <p:attrNameLst>
                                          <p:attrName>style.visibility</p:attrName>
                                        </p:attrNameLst>
                                      </p:cBhvr>
                                      <p:to>
                                        <p:strVal val="visible"/>
                                      </p:to>
                                    </p:set>
                                    <p:anim calcmode="lin" valueType="num">
                                      <p:cBhvr additive="base">
                                        <p:cTn dur="500"/>
                                        <p:tgtEl>
                                          <p:spTgt spid="407">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000"/>
                            </p:stCondLst>
                            <p:childTnLst>
                              <p:par>
                                <p:cTn fill="hold" nodeType="afterEffect" presetClass="entr" presetID="2" presetSubtype="2">
                                  <p:stCondLst>
                                    <p:cond delay="0"/>
                                  </p:stCondLst>
                                  <p:childTnLst>
                                    <p:set>
                                      <p:cBhvr>
                                        <p:cTn dur="1" fill="hold">
                                          <p:stCondLst>
                                            <p:cond delay="0"/>
                                          </p:stCondLst>
                                        </p:cTn>
                                        <p:tgtEl>
                                          <p:spTgt spid="407">
                                            <p:txEl>
                                              <p:pRg end="8" st="8"/>
                                            </p:txEl>
                                          </p:spTgt>
                                        </p:tgtEl>
                                        <p:attrNameLst>
                                          <p:attrName>style.visibility</p:attrName>
                                        </p:attrNameLst>
                                      </p:cBhvr>
                                      <p:to>
                                        <p:strVal val="visible"/>
                                      </p:to>
                                    </p:set>
                                    <p:anim calcmode="lin" valueType="num">
                                      <p:cBhvr additive="base">
                                        <p:cTn dur="500"/>
                                        <p:tgtEl>
                                          <p:spTgt spid="407">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500"/>
                            </p:stCondLst>
                            <p:childTnLst>
                              <p:par>
                                <p:cTn fill="hold" nodeType="afterEffect" presetClass="entr" presetID="10" presetSubtype="0">
                                  <p:stCondLst>
                                    <p:cond delay="0"/>
                                  </p:stCondLst>
                                  <p:childTnLst>
                                    <p:set>
                                      <p:cBhvr>
                                        <p:cTn dur="1" fill="hold">
                                          <p:stCondLst>
                                            <p:cond delay="0"/>
                                          </p:stCondLst>
                                        </p:cTn>
                                        <p:tgtEl>
                                          <p:spTgt spid="408">
                                            <p:txEl>
                                              <p:pRg end="0" st="0"/>
                                            </p:txEl>
                                          </p:spTgt>
                                        </p:tgtEl>
                                        <p:attrNameLst>
                                          <p:attrName>style.visibility</p:attrName>
                                        </p:attrNameLst>
                                      </p:cBhvr>
                                      <p:to>
                                        <p:strVal val="visible"/>
                                      </p:to>
                                    </p:set>
                                    <p:animEffect filter="fade" transition="in">
                                      <p:cBhvr>
                                        <p:cTn dur="500"/>
                                        <p:tgtEl>
                                          <p:spTgt spid="408">
                                            <p:txEl>
                                              <p:pRg end="0" st="0"/>
                                            </p:txEl>
                                          </p:spTgt>
                                        </p:tgtEl>
                                      </p:cBhvr>
                                    </p:animEffect>
                                  </p:childTnLst>
                                </p:cTn>
                              </p:par>
                            </p:childTnLst>
                          </p:cTn>
                        </p:par>
                        <p:par>
                          <p:cTn fill="hold">
                            <p:stCondLst>
                              <p:cond delay="26000"/>
                            </p:stCondLst>
                            <p:childTnLst>
                              <p:par>
                                <p:cTn fill="hold" nodeType="afterEffect" presetClass="entr" presetID="10" presetSubtype="0">
                                  <p:stCondLst>
                                    <p:cond delay="0"/>
                                  </p:stCondLst>
                                  <p:childTnLst>
                                    <p:set>
                                      <p:cBhvr>
                                        <p:cTn dur="1" fill="hold">
                                          <p:stCondLst>
                                            <p:cond delay="0"/>
                                          </p:stCondLst>
                                        </p:cTn>
                                        <p:tgtEl>
                                          <p:spTgt spid="408">
                                            <p:txEl>
                                              <p:pRg end="1" st="1"/>
                                            </p:txEl>
                                          </p:spTgt>
                                        </p:tgtEl>
                                        <p:attrNameLst>
                                          <p:attrName>style.visibility</p:attrName>
                                        </p:attrNameLst>
                                      </p:cBhvr>
                                      <p:to>
                                        <p:strVal val="visible"/>
                                      </p:to>
                                    </p:set>
                                    <p:animEffect filter="fade" transition="in">
                                      <p:cBhvr>
                                        <p:cTn dur="500"/>
                                        <p:tgtEl>
                                          <p:spTgt spid="408">
                                            <p:txEl>
                                              <p:pRg end="1" st="1"/>
                                            </p:txEl>
                                          </p:spTgt>
                                        </p:tgtEl>
                                      </p:cBhvr>
                                    </p:animEffect>
                                  </p:childTnLst>
                                </p:cTn>
                              </p:par>
                            </p:childTnLst>
                          </p:cTn>
                        </p:par>
                        <p:par>
                          <p:cTn fill="hold">
                            <p:stCondLst>
                              <p:cond delay="26500"/>
                            </p:stCondLst>
                            <p:childTnLst>
                              <p:par>
                                <p:cTn fill="hold" nodeType="afterEffect" presetClass="entr" presetID="10" presetSubtype="0">
                                  <p:stCondLst>
                                    <p:cond delay="0"/>
                                  </p:stCondLst>
                                  <p:childTnLst>
                                    <p:set>
                                      <p:cBhvr>
                                        <p:cTn dur="1" fill="hold">
                                          <p:stCondLst>
                                            <p:cond delay="0"/>
                                          </p:stCondLst>
                                        </p:cTn>
                                        <p:tgtEl>
                                          <p:spTgt spid="408">
                                            <p:txEl>
                                              <p:pRg end="2" st="2"/>
                                            </p:txEl>
                                          </p:spTgt>
                                        </p:tgtEl>
                                        <p:attrNameLst>
                                          <p:attrName>style.visibility</p:attrName>
                                        </p:attrNameLst>
                                      </p:cBhvr>
                                      <p:to>
                                        <p:strVal val="visible"/>
                                      </p:to>
                                    </p:set>
                                    <p:animEffect filter="fade" transition="in">
                                      <p:cBhvr>
                                        <p:cTn dur="500"/>
                                        <p:tgtEl>
                                          <p:spTgt spid="408">
                                            <p:txEl>
                                              <p:pRg end="2" st="2"/>
                                            </p:txEl>
                                          </p:spTgt>
                                        </p:tgtEl>
                                      </p:cBhvr>
                                    </p:animEffect>
                                  </p:childTnLst>
                                </p:cTn>
                              </p:par>
                            </p:childTnLst>
                          </p:cTn>
                        </p:par>
                        <p:par>
                          <p:cTn fill="hold">
                            <p:stCondLst>
                              <p:cond delay="27000"/>
                            </p:stCondLst>
                            <p:childTnLst>
                              <p:par>
                                <p:cTn fill="hold" nodeType="afterEffect" presetClass="entr" presetID="10" presetSubtype="0">
                                  <p:stCondLst>
                                    <p:cond delay="0"/>
                                  </p:stCondLst>
                                  <p:childTnLst>
                                    <p:set>
                                      <p:cBhvr>
                                        <p:cTn dur="1" fill="hold">
                                          <p:stCondLst>
                                            <p:cond delay="0"/>
                                          </p:stCondLst>
                                        </p:cTn>
                                        <p:tgtEl>
                                          <p:spTgt spid="408">
                                            <p:txEl>
                                              <p:pRg end="3" st="3"/>
                                            </p:txEl>
                                          </p:spTgt>
                                        </p:tgtEl>
                                        <p:attrNameLst>
                                          <p:attrName>style.visibility</p:attrName>
                                        </p:attrNameLst>
                                      </p:cBhvr>
                                      <p:to>
                                        <p:strVal val="visible"/>
                                      </p:to>
                                    </p:set>
                                    <p:animEffect filter="fade" transition="in">
                                      <p:cBhvr>
                                        <p:cTn dur="500"/>
                                        <p:tgtEl>
                                          <p:spTgt spid="408">
                                            <p:txEl>
                                              <p:pRg end="3" st="3"/>
                                            </p:txEl>
                                          </p:spTgt>
                                        </p:tgtEl>
                                      </p:cBhvr>
                                    </p:animEffect>
                                  </p:childTnLst>
                                </p:cTn>
                              </p:par>
                            </p:childTnLst>
                          </p:cTn>
                        </p:par>
                        <p:par>
                          <p:cTn fill="hold">
                            <p:stCondLst>
                              <p:cond delay="27500"/>
                            </p:stCondLst>
                            <p:childTnLst>
                              <p:par>
                                <p:cTn fill="hold" nodeType="afterEffect" presetClass="entr" presetID="10" presetSubtype="0">
                                  <p:stCondLst>
                                    <p:cond delay="0"/>
                                  </p:stCondLst>
                                  <p:childTnLst>
                                    <p:set>
                                      <p:cBhvr>
                                        <p:cTn dur="1" fill="hold">
                                          <p:stCondLst>
                                            <p:cond delay="0"/>
                                          </p:stCondLst>
                                        </p:cTn>
                                        <p:tgtEl>
                                          <p:spTgt spid="408">
                                            <p:txEl>
                                              <p:pRg end="4" st="4"/>
                                            </p:txEl>
                                          </p:spTgt>
                                        </p:tgtEl>
                                        <p:attrNameLst>
                                          <p:attrName>style.visibility</p:attrName>
                                        </p:attrNameLst>
                                      </p:cBhvr>
                                      <p:to>
                                        <p:strVal val="visible"/>
                                      </p:to>
                                    </p:set>
                                    <p:animEffect filter="fade" transition="in">
                                      <p:cBhvr>
                                        <p:cTn dur="500"/>
                                        <p:tgtEl>
                                          <p:spTgt spid="408">
                                            <p:txEl>
                                              <p:pRg end="4" st="4"/>
                                            </p:txEl>
                                          </p:spTgt>
                                        </p:tgtEl>
                                      </p:cBhvr>
                                    </p:animEffect>
                                  </p:childTnLst>
                                </p:cTn>
                              </p:par>
                            </p:childTnLst>
                          </p:cTn>
                        </p:par>
                        <p:par>
                          <p:cTn fill="hold">
                            <p:stCondLst>
                              <p:cond delay="28000"/>
                            </p:stCondLst>
                            <p:childTnLst>
                              <p:par>
                                <p:cTn fill="hold" nodeType="afterEffect" presetClass="entr" presetID="10" presetSubtype="0">
                                  <p:stCondLst>
                                    <p:cond delay="0"/>
                                  </p:stCondLst>
                                  <p:childTnLst>
                                    <p:set>
                                      <p:cBhvr>
                                        <p:cTn dur="1" fill="hold">
                                          <p:stCondLst>
                                            <p:cond delay="0"/>
                                          </p:stCondLst>
                                        </p:cTn>
                                        <p:tgtEl>
                                          <p:spTgt spid="408">
                                            <p:txEl>
                                              <p:pRg end="5" st="5"/>
                                            </p:txEl>
                                          </p:spTgt>
                                        </p:tgtEl>
                                        <p:attrNameLst>
                                          <p:attrName>style.visibility</p:attrName>
                                        </p:attrNameLst>
                                      </p:cBhvr>
                                      <p:to>
                                        <p:strVal val="visible"/>
                                      </p:to>
                                    </p:set>
                                    <p:animEffect filter="fade" transition="in">
                                      <p:cBhvr>
                                        <p:cTn dur="500"/>
                                        <p:tgtEl>
                                          <p:spTgt spid="408">
                                            <p:txEl>
                                              <p:pRg end="5" st="5"/>
                                            </p:txEl>
                                          </p:spTgt>
                                        </p:tgtEl>
                                      </p:cBhvr>
                                    </p:animEffect>
                                  </p:childTnLst>
                                </p:cTn>
                              </p:par>
                            </p:childTnLst>
                          </p:cTn>
                        </p:par>
                        <p:par>
                          <p:cTn fill="hold">
                            <p:stCondLst>
                              <p:cond delay="28500"/>
                            </p:stCondLst>
                            <p:childTnLst>
                              <p:par>
                                <p:cTn fill="hold" nodeType="afterEffect" presetClass="entr" presetID="10" presetSubtype="0">
                                  <p:stCondLst>
                                    <p:cond delay="0"/>
                                  </p:stCondLst>
                                  <p:childTnLst>
                                    <p:set>
                                      <p:cBhvr>
                                        <p:cTn dur="1" fill="hold">
                                          <p:stCondLst>
                                            <p:cond delay="0"/>
                                          </p:stCondLst>
                                        </p:cTn>
                                        <p:tgtEl>
                                          <p:spTgt spid="408">
                                            <p:txEl>
                                              <p:pRg end="6" st="6"/>
                                            </p:txEl>
                                          </p:spTgt>
                                        </p:tgtEl>
                                        <p:attrNameLst>
                                          <p:attrName>style.visibility</p:attrName>
                                        </p:attrNameLst>
                                      </p:cBhvr>
                                      <p:to>
                                        <p:strVal val="visible"/>
                                      </p:to>
                                    </p:set>
                                    <p:animEffect filter="fade" transition="in">
                                      <p:cBhvr>
                                        <p:cTn dur="500"/>
                                        <p:tgtEl>
                                          <p:spTgt spid="408">
                                            <p:txEl>
                                              <p:pRg end="6" st="6"/>
                                            </p:txEl>
                                          </p:spTgt>
                                        </p:tgtEl>
                                      </p:cBhvr>
                                    </p:animEffect>
                                  </p:childTnLst>
                                </p:cTn>
                              </p:par>
                            </p:childTnLst>
                          </p:cTn>
                        </p:par>
                        <p:par>
                          <p:cTn fill="hold">
                            <p:stCondLst>
                              <p:cond delay="29000"/>
                            </p:stCondLst>
                            <p:childTnLst>
                              <p:par>
                                <p:cTn fill="hold" nodeType="afterEffect" presetClass="entr" presetID="10" presetSubtype="0">
                                  <p:stCondLst>
                                    <p:cond delay="0"/>
                                  </p:stCondLst>
                                  <p:childTnLst>
                                    <p:set>
                                      <p:cBhvr>
                                        <p:cTn dur="1" fill="hold">
                                          <p:stCondLst>
                                            <p:cond delay="0"/>
                                          </p:stCondLst>
                                        </p:cTn>
                                        <p:tgtEl>
                                          <p:spTgt spid="408">
                                            <p:txEl>
                                              <p:pRg end="7" st="7"/>
                                            </p:txEl>
                                          </p:spTgt>
                                        </p:tgtEl>
                                        <p:attrNameLst>
                                          <p:attrName>style.visibility</p:attrName>
                                        </p:attrNameLst>
                                      </p:cBhvr>
                                      <p:to>
                                        <p:strVal val="visible"/>
                                      </p:to>
                                    </p:set>
                                    <p:animEffect filter="fade" transition="in">
                                      <p:cBhvr>
                                        <p:cTn dur="500"/>
                                        <p:tgtEl>
                                          <p:spTgt spid="408">
                                            <p:txEl>
                                              <p:pRg end="7" st="7"/>
                                            </p:txEl>
                                          </p:spTgt>
                                        </p:tgtEl>
                                      </p:cBhvr>
                                    </p:animEffect>
                                  </p:childTnLst>
                                </p:cTn>
                              </p:par>
                            </p:childTnLst>
                          </p:cTn>
                        </p:par>
                        <p:par>
                          <p:cTn fill="hold">
                            <p:stCondLst>
                              <p:cond delay="29500"/>
                            </p:stCondLst>
                            <p:childTnLst>
                              <p:par>
                                <p:cTn fill="hold" nodeType="afterEffect" presetClass="entr" presetID="10" presetSubtype="0">
                                  <p:stCondLst>
                                    <p:cond delay="0"/>
                                  </p:stCondLst>
                                  <p:childTnLst>
                                    <p:set>
                                      <p:cBhvr>
                                        <p:cTn dur="1" fill="hold">
                                          <p:stCondLst>
                                            <p:cond delay="0"/>
                                          </p:stCondLst>
                                        </p:cTn>
                                        <p:tgtEl>
                                          <p:spTgt spid="408">
                                            <p:txEl>
                                              <p:pRg end="8" st="8"/>
                                            </p:txEl>
                                          </p:spTgt>
                                        </p:tgtEl>
                                        <p:attrNameLst>
                                          <p:attrName>style.visibility</p:attrName>
                                        </p:attrNameLst>
                                      </p:cBhvr>
                                      <p:to>
                                        <p:strVal val="visible"/>
                                      </p:to>
                                    </p:set>
                                    <p:animEffect filter="fade" transition="in">
                                      <p:cBhvr>
                                        <p:cTn dur="500"/>
                                        <p:tgtEl>
                                          <p:spTgt spid="408">
                                            <p:txEl>
                                              <p:pRg end="8" st="8"/>
                                            </p:txEl>
                                          </p:spTgt>
                                        </p:tgtEl>
                                      </p:cBhvr>
                                    </p:animEffect>
                                  </p:childTnLst>
                                </p:cTn>
                              </p:par>
                            </p:childTnLst>
                          </p:cTn>
                        </p:par>
                        <p:par>
                          <p:cTn fill="hold">
                            <p:stCondLst>
                              <p:cond delay="30000"/>
                            </p:stCondLst>
                            <p:childTnLst>
                              <p:par>
                                <p:cTn fill="hold" nodeType="after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
                                        <p:tgtEl>
                                          <p:spTgt spid="419"/>
                                        </p:tgtEl>
                                      </p:cBhvr>
                                    </p:animEffect>
                                  </p:childTnLst>
                                </p:cTn>
                              </p:par>
                            </p:childTnLst>
                          </p:cTn>
                        </p:par>
                        <p:par>
                          <p:cTn fill="hold">
                            <p:stCondLst>
                              <p:cond delay="30500"/>
                            </p:stCondLst>
                            <p:childTnLst>
                              <p:par>
                                <p:cTn fill="hold" nodeType="afterEffect" presetClass="entr" presetID="2" presetSubtype="8">
                                  <p:stCondLst>
                                    <p:cond delay="0"/>
                                  </p:stCondLst>
                                  <p:childTnLst>
                                    <p:set>
                                      <p:cBhvr>
                                        <p:cTn dur="1" fill="hold">
                                          <p:stCondLst>
                                            <p:cond delay="0"/>
                                          </p:stCondLst>
                                        </p:cTn>
                                        <p:tgtEl>
                                          <p:spTgt spid="413">
                                            <p:txEl>
                                              <p:pRg end="0" st="0"/>
                                            </p:txEl>
                                          </p:spTgt>
                                        </p:tgtEl>
                                        <p:attrNameLst>
                                          <p:attrName>style.visibility</p:attrName>
                                        </p:attrNameLst>
                                      </p:cBhvr>
                                      <p:to>
                                        <p:strVal val="visible"/>
                                      </p:to>
                                    </p:set>
                                    <p:anim calcmode="lin" valueType="num">
                                      <p:cBhvr additive="base">
                                        <p:cTn dur="500"/>
                                        <p:tgtEl>
                                          <p:spTgt spid="413">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000"/>
                            </p:stCondLst>
                            <p:childTnLst>
                              <p:par>
                                <p:cTn fill="hold" nodeType="afterEffect" presetClass="entr" presetID="2" presetSubtype="8">
                                  <p:stCondLst>
                                    <p:cond delay="0"/>
                                  </p:stCondLst>
                                  <p:childTnLst>
                                    <p:set>
                                      <p:cBhvr>
                                        <p:cTn dur="1" fill="hold">
                                          <p:stCondLst>
                                            <p:cond delay="0"/>
                                          </p:stCondLst>
                                        </p:cTn>
                                        <p:tgtEl>
                                          <p:spTgt spid="413">
                                            <p:txEl>
                                              <p:pRg end="1" st="1"/>
                                            </p:txEl>
                                          </p:spTgt>
                                        </p:tgtEl>
                                        <p:attrNameLst>
                                          <p:attrName>style.visibility</p:attrName>
                                        </p:attrNameLst>
                                      </p:cBhvr>
                                      <p:to>
                                        <p:strVal val="visible"/>
                                      </p:to>
                                    </p:set>
                                    <p:anim calcmode="lin" valueType="num">
                                      <p:cBhvr additive="base">
                                        <p:cTn dur="500"/>
                                        <p:tgtEl>
                                          <p:spTgt spid="413">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500"/>
                            </p:stCondLst>
                            <p:childTnLst>
                              <p:par>
                                <p:cTn fill="hold" nodeType="afterEffect" presetClass="entr" presetID="2" presetSubtype="8">
                                  <p:stCondLst>
                                    <p:cond delay="0"/>
                                  </p:stCondLst>
                                  <p:childTnLst>
                                    <p:set>
                                      <p:cBhvr>
                                        <p:cTn dur="1" fill="hold">
                                          <p:stCondLst>
                                            <p:cond delay="0"/>
                                          </p:stCondLst>
                                        </p:cTn>
                                        <p:tgtEl>
                                          <p:spTgt spid="413">
                                            <p:txEl>
                                              <p:pRg end="2" st="2"/>
                                            </p:txEl>
                                          </p:spTgt>
                                        </p:tgtEl>
                                        <p:attrNameLst>
                                          <p:attrName>style.visibility</p:attrName>
                                        </p:attrNameLst>
                                      </p:cBhvr>
                                      <p:to>
                                        <p:strVal val="visible"/>
                                      </p:to>
                                    </p:set>
                                    <p:anim calcmode="lin" valueType="num">
                                      <p:cBhvr additive="base">
                                        <p:cTn dur="500"/>
                                        <p:tgtEl>
                                          <p:spTgt spid="413">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000"/>
                            </p:stCondLst>
                            <p:childTnLst>
                              <p:par>
                                <p:cTn fill="hold" nodeType="afterEffect" presetClass="entr" presetID="2" presetSubtype="8">
                                  <p:stCondLst>
                                    <p:cond delay="0"/>
                                  </p:stCondLst>
                                  <p:childTnLst>
                                    <p:set>
                                      <p:cBhvr>
                                        <p:cTn dur="1" fill="hold">
                                          <p:stCondLst>
                                            <p:cond delay="0"/>
                                          </p:stCondLst>
                                        </p:cTn>
                                        <p:tgtEl>
                                          <p:spTgt spid="413">
                                            <p:txEl>
                                              <p:pRg end="3" st="3"/>
                                            </p:txEl>
                                          </p:spTgt>
                                        </p:tgtEl>
                                        <p:attrNameLst>
                                          <p:attrName>style.visibility</p:attrName>
                                        </p:attrNameLst>
                                      </p:cBhvr>
                                      <p:to>
                                        <p:strVal val="visible"/>
                                      </p:to>
                                    </p:set>
                                    <p:anim calcmode="lin" valueType="num">
                                      <p:cBhvr additive="base">
                                        <p:cTn dur="500"/>
                                        <p:tgtEl>
                                          <p:spTgt spid="413">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500"/>
                            </p:stCondLst>
                            <p:childTnLst>
                              <p:par>
                                <p:cTn fill="hold" nodeType="afterEffect" presetClass="entr" presetID="2" presetSubtype="8">
                                  <p:stCondLst>
                                    <p:cond delay="0"/>
                                  </p:stCondLst>
                                  <p:childTnLst>
                                    <p:set>
                                      <p:cBhvr>
                                        <p:cTn dur="1" fill="hold">
                                          <p:stCondLst>
                                            <p:cond delay="0"/>
                                          </p:stCondLst>
                                        </p:cTn>
                                        <p:tgtEl>
                                          <p:spTgt spid="413">
                                            <p:txEl>
                                              <p:pRg end="4" st="4"/>
                                            </p:txEl>
                                          </p:spTgt>
                                        </p:tgtEl>
                                        <p:attrNameLst>
                                          <p:attrName>style.visibility</p:attrName>
                                        </p:attrNameLst>
                                      </p:cBhvr>
                                      <p:to>
                                        <p:strVal val="visible"/>
                                      </p:to>
                                    </p:set>
                                    <p:anim calcmode="lin" valueType="num">
                                      <p:cBhvr additive="base">
                                        <p:cTn dur="500"/>
                                        <p:tgtEl>
                                          <p:spTgt spid="413">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3000"/>
                            </p:stCondLst>
                            <p:childTnLst>
                              <p:par>
                                <p:cTn fill="hold" nodeType="afterEffect" presetClass="entr" presetID="2" presetSubtype="8">
                                  <p:stCondLst>
                                    <p:cond delay="0"/>
                                  </p:stCondLst>
                                  <p:childTnLst>
                                    <p:set>
                                      <p:cBhvr>
                                        <p:cTn dur="1" fill="hold">
                                          <p:stCondLst>
                                            <p:cond delay="0"/>
                                          </p:stCondLst>
                                        </p:cTn>
                                        <p:tgtEl>
                                          <p:spTgt spid="413">
                                            <p:txEl>
                                              <p:pRg end="5" st="5"/>
                                            </p:txEl>
                                          </p:spTgt>
                                        </p:tgtEl>
                                        <p:attrNameLst>
                                          <p:attrName>style.visibility</p:attrName>
                                        </p:attrNameLst>
                                      </p:cBhvr>
                                      <p:to>
                                        <p:strVal val="visible"/>
                                      </p:to>
                                    </p:set>
                                    <p:anim calcmode="lin" valueType="num">
                                      <p:cBhvr additive="base">
                                        <p:cTn dur="500"/>
                                        <p:tgtEl>
                                          <p:spTgt spid="413">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3500"/>
                            </p:stCondLst>
                            <p:childTnLst>
                              <p:par>
                                <p:cTn fill="hold" nodeType="afterEffect" presetClass="entr" presetID="2" presetSubtype="8">
                                  <p:stCondLst>
                                    <p:cond delay="0"/>
                                  </p:stCondLst>
                                  <p:childTnLst>
                                    <p:set>
                                      <p:cBhvr>
                                        <p:cTn dur="1" fill="hold">
                                          <p:stCondLst>
                                            <p:cond delay="0"/>
                                          </p:stCondLst>
                                        </p:cTn>
                                        <p:tgtEl>
                                          <p:spTgt spid="413">
                                            <p:txEl>
                                              <p:pRg end="6" st="6"/>
                                            </p:txEl>
                                          </p:spTgt>
                                        </p:tgtEl>
                                        <p:attrNameLst>
                                          <p:attrName>style.visibility</p:attrName>
                                        </p:attrNameLst>
                                      </p:cBhvr>
                                      <p:to>
                                        <p:strVal val="visible"/>
                                      </p:to>
                                    </p:set>
                                    <p:anim calcmode="lin" valueType="num">
                                      <p:cBhvr additive="base">
                                        <p:cTn dur="500"/>
                                        <p:tgtEl>
                                          <p:spTgt spid="413">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4000"/>
                            </p:stCondLst>
                            <p:childTnLst>
                              <p:par>
                                <p:cTn fill="hold" nodeType="afterEffect" presetClass="entr" presetID="2" presetSubtype="8">
                                  <p:stCondLst>
                                    <p:cond delay="0"/>
                                  </p:stCondLst>
                                  <p:childTnLst>
                                    <p:set>
                                      <p:cBhvr>
                                        <p:cTn dur="1" fill="hold">
                                          <p:stCondLst>
                                            <p:cond delay="0"/>
                                          </p:stCondLst>
                                        </p:cTn>
                                        <p:tgtEl>
                                          <p:spTgt spid="413">
                                            <p:txEl>
                                              <p:pRg end="7" st="7"/>
                                            </p:txEl>
                                          </p:spTgt>
                                        </p:tgtEl>
                                        <p:attrNameLst>
                                          <p:attrName>style.visibility</p:attrName>
                                        </p:attrNameLst>
                                      </p:cBhvr>
                                      <p:to>
                                        <p:strVal val="visible"/>
                                      </p:to>
                                    </p:set>
                                    <p:anim calcmode="lin" valueType="num">
                                      <p:cBhvr additive="base">
                                        <p:cTn dur="500"/>
                                        <p:tgtEl>
                                          <p:spTgt spid="413">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4500"/>
                            </p:stCondLst>
                            <p:childTnLst>
                              <p:par>
                                <p:cTn fill="hold" nodeType="afterEffect" presetClass="entr" presetID="2" presetSubtype="8">
                                  <p:stCondLst>
                                    <p:cond delay="0"/>
                                  </p:stCondLst>
                                  <p:childTnLst>
                                    <p:set>
                                      <p:cBhvr>
                                        <p:cTn dur="1" fill="hold">
                                          <p:stCondLst>
                                            <p:cond delay="0"/>
                                          </p:stCondLst>
                                        </p:cTn>
                                        <p:tgtEl>
                                          <p:spTgt spid="413">
                                            <p:txEl>
                                              <p:pRg end="8" st="8"/>
                                            </p:txEl>
                                          </p:spTgt>
                                        </p:tgtEl>
                                        <p:attrNameLst>
                                          <p:attrName>style.visibility</p:attrName>
                                        </p:attrNameLst>
                                      </p:cBhvr>
                                      <p:to>
                                        <p:strVal val="visible"/>
                                      </p:to>
                                    </p:set>
                                    <p:anim calcmode="lin" valueType="num">
                                      <p:cBhvr additive="base">
                                        <p:cTn dur="500"/>
                                        <p:tgtEl>
                                          <p:spTgt spid="413">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0"/>
                            </p:stCondLst>
                            <p:childTnLst>
                              <p:par>
                                <p:cTn fill="hold" nodeType="afterEffect" presetClass="entr" presetID="10" presetSubtype="0">
                                  <p:stCondLst>
                                    <p:cond delay="0"/>
                                  </p:stCondLst>
                                  <p:childTnLst>
                                    <p:set>
                                      <p:cBhvr>
                                        <p:cTn dur="1" fill="hold">
                                          <p:stCondLst>
                                            <p:cond delay="0"/>
                                          </p:stCondLst>
                                        </p:cTn>
                                        <p:tgtEl>
                                          <p:spTgt spid="414">
                                            <p:txEl>
                                              <p:pRg end="0" st="0"/>
                                            </p:txEl>
                                          </p:spTgt>
                                        </p:tgtEl>
                                        <p:attrNameLst>
                                          <p:attrName>style.visibility</p:attrName>
                                        </p:attrNameLst>
                                      </p:cBhvr>
                                      <p:to>
                                        <p:strVal val="visible"/>
                                      </p:to>
                                    </p:set>
                                    <p:animEffect filter="fade" transition="in">
                                      <p:cBhvr>
                                        <p:cTn dur="500"/>
                                        <p:tgtEl>
                                          <p:spTgt spid="414">
                                            <p:txEl>
                                              <p:pRg end="0" st="0"/>
                                            </p:txEl>
                                          </p:spTgt>
                                        </p:tgtEl>
                                      </p:cBhvr>
                                    </p:animEffect>
                                  </p:childTnLst>
                                </p:cTn>
                              </p:par>
                            </p:childTnLst>
                          </p:cTn>
                        </p:par>
                        <p:par>
                          <p:cTn fill="hold">
                            <p:stCondLst>
                              <p:cond delay="35500"/>
                            </p:stCondLst>
                            <p:childTnLst>
                              <p:par>
                                <p:cTn fill="hold" nodeType="afterEffect" presetClass="entr" presetID="10" presetSubtype="0">
                                  <p:stCondLst>
                                    <p:cond delay="0"/>
                                  </p:stCondLst>
                                  <p:childTnLst>
                                    <p:set>
                                      <p:cBhvr>
                                        <p:cTn dur="1" fill="hold">
                                          <p:stCondLst>
                                            <p:cond delay="0"/>
                                          </p:stCondLst>
                                        </p:cTn>
                                        <p:tgtEl>
                                          <p:spTgt spid="414">
                                            <p:txEl>
                                              <p:pRg end="1" st="1"/>
                                            </p:txEl>
                                          </p:spTgt>
                                        </p:tgtEl>
                                        <p:attrNameLst>
                                          <p:attrName>style.visibility</p:attrName>
                                        </p:attrNameLst>
                                      </p:cBhvr>
                                      <p:to>
                                        <p:strVal val="visible"/>
                                      </p:to>
                                    </p:set>
                                    <p:animEffect filter="fade" transition="in">
                                      <p:cBhvr>
                                        <p:cTn dur="500"/>
                                        <p:tgtEl>
                                          <p:spTgt spid="414">
                                            <p:txEl>
                                              <p:pRg end="1" st="1"/>
                                            </p:txEl>
                                          </p:spTgt>
                                        </p:tgtEl>
                                      </p:cBhvr>
                                    </p:animEffect>
                                  </p:childTnLst>
                                </p:cTn>
                              </p:par>
                            </p:childTnLst>
                          </p:cTn>
                        </p:par>
                        <p:par>
                          <p:cTn fill="hold">
                            <p:stCondLst>
                              <p:cond delay="36000"/>
                            </p:stCondLst>
                            <p:childTnLst>
                              <p:par>
                                <p:cTn fill="hold" nodeType="afterEffect" presetClass="entr" presetID="10" presetSubtype="0">
                                  <p:stCondLst>
                                    <p:cond delay="0"/>
                                  </p:stCondLst>
                                  <p:childTnLst>
                                    <p:set>
                                      <p:cBhvr>
                                        <p:cTn dur="1" fill="hold">
                                          <p:stCondLst>
                                            <p:cond delay="0"/>
                                          </p:stCondLst>
                                        </p:cTn>
                                        <p:tgtEl>
                                          <p:spTgt spid="414">
                                            <p:txEl>
                                              <p:pRg end="2" st="2"/>
                                            </p:txEl>
                                          </p:spTgt>
                                        </p:tgtEl>
                                        <p:attrNameLst>
                                          <p:attrName>style.visibility</p:attrName>
                                        </p:attrNameLst>
                                      </p:cBhvr>
                                      <p:to>
                                        <p:strVal val="visible"/>
                                      </p:to>
                                    </p:set>
                                    <p:animEffect filter="fade" transition="in">
                                      <p:cBhvr>
                                        <p:cTn dur="500"/>
                                        <p:tgtEl>
                                          <p:spTgt spid="414">
                                            <p:txEl>
                                              <p:pRg end="2" st="2"/>
                                            </p:txEl>
                                          </p:spTgt>
                                        </p:tgtEl>
                                      </p:cBhvr>
                                    </p:animEffect>
                                  </p:childTnLst>
                                </p:cTn>
                              </p:par>
                            </p:childTnLst>
                          </p:cTn>
                        </p:par>
                        <p:par>
                          <p:cTn fill="hold">
                            <p:stCondLst>
                              <p:cond delay="36500"/>
                            </p:stCondLst>
                            <p:childTnLst>
                              <p:par>
                                <p:cTn fill="hold" nodeType="afterEffect" presetClass="entr" presetID="10" presetSubtype="0">
                                  <p:stCondLst>
                                    <p:cond delay="0"/>
                                  </p:stCondLst>
                                  <p:childTnLst>
                                    <p:set>
                                      <p:cBhvr>
                                        <p:cTn dur="1" fill="hold">
                                          <p:stCondLst>
                                            <p:cond delay="0"/>
                                          </p:stCondLst>
                                        </p:cTn>
                                        <p:tgtEl>
                                          <p:spTgt spid="414">
                                            <p:txEl>
                                              <p:pRg end="3" st="3"/>
                                            </p:txEl>
                                          </p:spTgt>
                                        </p:tgtEl>
                                        <p:attrNameLst>
                                          <p:attrName>style.visibility</p:attrName>
                                        </p:attrNameLst>
                                      </p:cBhvr>
                                      <p:to>
                                        <p:strVal val="visible"/>
                                      </p:to>
                                    </p:set>
                                    <p:animEffect filter="fade" transition="in">
                                      <p:cBhvr>
                                        <p:cTn dur="500"/>
                                        <p:tgtEl>
                                          <p:spTgt spid="414">
                                            <p:txEl>
                                              <p:pRg end="3" st="3"/>
                                            </p:txEl>
                                          </p:spTgt>
                                        </p:tgtEl>
                                      </p:cBhvr>
                                    </p:animEffect>
                                  </p:childTnLst>
                                </p:cTn>
                              </p:par>
                            </p:childTnLst>
                          </p:cTn>
                        </p:par>
                        <p:par>
                          <p:cTn fill="hold">
                            <p:stCondLst>
                              <p:cond delay="37000"/>
                            </p:stCondLst>
                            <p:childTnLst>
                              <p:par>
                                <p:cTn fill="hold" nodeType="afterEffect" presetClass="entr" presetID="10" presetSubtype="0">
                                  <p:stCondLst>
                                    <p:cond delay="0"/>
                                  </p:stCondLst>
                                  <p:childTnLst>
                                    <p:set>
                                      <p:cBhvr>
                                        <p:cTn dur="1" fill="hold">
                                          <p:stCondLst>
                                            <p:cond delay="0"/>
                                          </p:stCondLst>
                                        </p:cTn>
                                        <p:tgtEl>
                                          <p:spTgt spid="414">
                                            <p:txEl>
                                              <p:pRg end="4" st="4"/>
                                            </p:txEl>
                                          </p:spTgt>
                                        </p:tgtEl>
                                        <p:attrNameLst>
                                          <p:attrName>style.visibility</p:attrName>
                                        </p:attrNameLst>
                                      </p:cBhvr>
                                      <p:to>
                                        <p:strVal val="visible"/>
                                      </p:to>
                                    </p:set>
                                    <p:animEffect filter="fade" transition="in">
                                      <p:cBhvr>
                                        <p:cTn dur="500"/>
                                        <p:tgtEl>
                                          <p:spTgt spid="414">
                                            <p:txEl>
                                              <p:pRg end="4" st="4"/>
                                            </p:txEl>
                                          </p:spTgt>
                                        </p:tgtEl>
                                      </p:cBhvr>
                                    </p:animEffect>
                                  </p:childTnLst>
                                </p:cTn>
                              </p:par>
                            </p:childTnLst>
                          </p:cTn>
                        </p:par>
                        <p:par>
                          <p:cTn fill="hold">
                            <p:stCondLst>
                              <p:cond delay="37500"/>
                            </p:stCondLst>
                            <p:childTnLst>
                              <p:par>
                                <p:cTn fill="hold" nodeType="afterEffect" presetClass="entr" presetID="10" presetSubtype="0">
                                  <p:stCondLst>
                                    <p:cond delay="0"/>
                                  </p:stCondLst>
                                  <p:childTnLst>
                                    <p:set>
                                      <p:cBhvr>
                                        <p:cTn dur="1" fill="hold">
                                          <p:stCondLst>
                                            <p:cond delay="0"/>
                                          </p:stCondLst>
                                        </p:cTn>
                                        <p:tgtEl>
                                          <p:spTgt spid="414">
                                            <p:txEl>
                                              <p:pRg end="5" st="5"/>
                                            </p:txEl>
                                          </p:spTgt>
                                        </p:tgtEl>
                                        <p:attrNameLst>
                                          <p:attrName>style.visibility</p:attrName>
                                        </p:attrNameLst>
                                      </p:cBhvr>
                                      <p:to>
                                        <p:strVal val="visible"/>
                                      </p:to>
                                    </p:set>
                                    <p:animEffect filter="fade" transition="in">
                                      <p:cBhvr>
                                        <p:cTn dur="500"/>
                                        <p:tgtEl>
                                          <p:spTgt spid="414">
                                            <p:txEl>
                                              <p:pRg end="5" st="5"/>
                                            </p:txEl>
                                          </p:spTgt>
                                        </p:tgtEl>
                                      </p:cBhvr>
                                    </p:animEffect>
                                  </p:childTnLst>
                                </p:cTn>
                              </p:par>
                            </p:childTnLst>
                          </p:cTn>
                        </p:par>
                        <p:par>
                          <p:cTn fill="hold">
                            <p:stCondLst>
                              <p:cond delay="38000"/>
                            </p:stCondLst>
                            <p:childTnLst>
                              <p:par>
                                <p:cTn fill="hold" nodeType="afterEffect" presetClass="entr" presetID="10" presetSubtype="0">
                                  <p:stCondLst>
                                    <p:cond delay="0"/>
                                  </p:stCondLst>
                                  <p:childTnLst>
                                    <p:set>
                                      <p:cBhvr>
                                        <p:cTn dur="1" fill="hold">
                                          <p:stCondLst>
                                            <p:cond delay="0"/>
                                          </p:stCondLst>
                                        </p:cTn>
                                        <p:tgtEl>
                                          <p:spTgt spid="414">
                                            <p:txEl>
                                              <p:pRg end="6" st="6"/>
                                            </p:txEl>
                                          </p:spTgt>
                                        </p:tgtEl>
                                        <p:attrNameLst>
                                          <p:attrName>style.visibility</p:attrName>
                                        </p:attrNameLst>
                                      </p:cBhvr>
                                      <p:to>
                                        <p:strVal val="visible"/>
                                      </p:to>
                                    </p:set>
                                    <p:animEffect filter="fade" transition="in">
                                      <p:cBhvr>
                                        <p:cTn dur="500"/>
                                        <p:tgtEl>
                                          <p:spTgt spid="414">
                                            <p:txEl>
                                              <p:pRg end="6" st="6"/>
                                            </p:txEl>
                                          </p:spTgt>
                                        </p:tgtEl>
                                      </p:cBhvr>
                                    </p:animEffect>
                                  </p:childTnLst>
                                </p:cTn>
                              </p:par>
                            </p:childTnLst>
                          </p:cTn>
                        </p:par>
                        <p:par>
                          <p:cTn fill="hold">
                            <p:stCondLst>
                              <p:cond delay="38500"/>
                            </p:stCondLst>
                            <p:childTnLst>
                              <p:par>
                                <p:cTn fill="hold" nodeType="afterEffect" presetClass="entr" presetID="10" presetSubtype="0">
                                  <p:stCondLst>
                                    <p:cond delay="0"/>
                                  </p:stCondLst>
                                  <p:childTnLst>
                                    <p:set>
                                      <p:cBhvr>
                                        <p:cTn dur="1" fill="hold">
                                          <p:stCondLst>
                                            <p:cond delay="0"/>
                                          </p:stCondLst>
                                        </p:cTn>
                                        <p:tgtEl>
                                          <p:spTgt spid="414">
                                            <p:txEl>
                                              <p:pRg end="7" st="7"/>
                                            </p:txEl>
                                          </p:spTgt>
                                        </p:tgtEl>
                                        <p:attrNameLst>
                                          <p:attrName>style.visibility</p:attrName>
                                        </p:attrNameLst>
                                      </p:cBhvr>
                                      <p:to>
                                        <p:strVal val="visible"/>
                                      </p:to>
                                    </p:set>
                                    <p:animEffect filter="fade" transition="in">
                                      <p:cBhvr>
                                        <p:cTn dur="500"/>
                                        <p:tgtEl>
                                          <p:spTgt spid="414">
                                            <p:txEl>
                                              <p:pRg end="7" st="7"/>
                                            </p:txEl>
                                          </p:spTgt>
                                        </p:tgtEl>
                                      </p:cBhvr>
                                    </p:animEffect>
                                  </p:childTnLst>
                                </p:cTn>
                              </p:par>
                            </p:childTnLst>
                          </p:cTn>
                        </p:par>
                        <p:par>
                          <p:cTn fill="hold">
                            <p:stCondLst>
                              <p:cond delay="39000"/>
                            </p:stCondLst>
                            <p:childTnLst>
                              <p:par>
                                <p:cTn fill="hold" nodeType="afterEffect" presetClass="entr" presetID="10" presetSubtype="0">
                                  <p:stCondLst>
                                    <p:cond delay="0"/>
                                  </p:stCondLst>
                                  <p:childTnLst>
                                    <p:set>
                                      <p:cBhvr>
                                        <p:cTn dur="1" fill="hold">
                                          <p:stCondLst>
                                            <p:cond delay="0"/>
                                          </p:stCondLst>
                                        </p:cTn>
                                        <p:tgtEl>
                                          <p:spTgt spid="414">
                                            <p:txEl>
                                              <p:pRg end="8" st="8"/>
                                            </p:txEl>
                                          </p:spTgt>
                                        </p:tgtEl>
                                        <p:attrNameLst>
                                          <p:attrName>style.visibility</p:attrName>
                                        </p:attrNameLst>
                                      </p:cBhvr>
                                      <p:to>
                                        <p:strVal val="visible"/>
                                      </p:to>
                                    </p:set>
                                    <p:animEffect filter="fade" transition="in">
                                      <p:cBhvr>
                                        <p:cTn dur="500"/>
                                        <p:tgtEl>
                                          <p:spTgt spid="414">
                                            <p:txEl>
                                              <p:pRg end="8" st="8"/>
                                            </p:txEl>
                                          </p:spTgt>
                                        </p:tgtEl>
                                      </p:cBhvr>
                                    </p:animEffect>
                                  </p:childTnLst>
                                </p:cTn>
                              </p:par>
                            </p:childTnLst>
                          </p:cTn>
                        </p:par>
                        <p:par>
                          <p:cTn fill="hold">
                            <p:stCondLst>
                              <p:cond delay="39500"/>
                            </p:stCondLst>
                            <p:childTnLst>
                              <p:par>
                                <p:cTn fill="hold" nodeType="after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par>
                          <p:cTn fill="hold">
                            <p:stCondLst>
                              <p:cond delay="40000"/>
                            </p:stCondLst>
                            <p:childTnLst>
                              <p:par>
                                <p:cTn fill="hold" nodeType="afterEffect" presetClass="entr" presetID="2" presetSubtype="8">
                                  <p:stCondLst>
                                    <p:cond delay="0"/>
                                  </p:stCondLst>
                                  <p:childTnLst>
                                    <p:set>
                                      <p:cBhvr>
                                        <p:cTn dur="1" fill="hold">
                                          <p:stCondLst>
                                            <p:cond delay="0"/>
                                          </p:stCondLst>
                                        </p:cTn>
                                        <p:tgtEl>
                                          <p:spTgt spid="411">
                                            <p:txEl>
                                              <p:pRg end="0" st="0"/>
                                            </p:txEl>
                                          </p:spTgt>
                                        </p:tgtEl>
                                        <p:attrNameLst>
                                          <p:attrName>style.visibility</p:attrName>
                                        </p:attrNameLst>
                                      </p:cBhvr>
                                      <p:to>
                                        <p:strVal val="visible"/>
                                      </p:to>
                                    </p:set>
                                    <p:anim calcmode="lin" valueType="num">
                                      <p:cBhvr additive="base">
                                        <p:cTn dur="500"/>
                                        <p:tgtEl>
                                          <p:spTgt spid="411">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0500"/>
                            </p:stCondLst>
                            <p:childTnLst>
                              <p:par>
                                <p:cTn fill="hold" nodeType="afterEffect" presetClass="entr" presetID="2" presetSubtype="8">
                                  <p:stCondLst>
                                    <p:cond delay="0"/>
                                  </p:stCondLst>
                                  <p:childTnLst>
                                    <p:set>
                                      <p:cBhvr>
                                        <p:cTn dur="1" fill="hold">
                                          <p:stCondLst>
                                            <p:cond delay="0"/>
                                          </p:stCondLst>
                                        </p:cTn>
                                        <p:tgtEl>
                                          <p:spTgt spid="411">
                                            <p:txEl>
                                              <p:pRg end="1" st="1"/>
                                            </p:txEl>
                                          </p:spTgt>
                                        </p:tgtEl>
                                        <p:attrNameLst>
                                          <p:attrName>style.visibility</p:attrName>
                                        </p:attrNameLst>
                                      </p:cBhvr>
                                      <p:to>
                                        <p:strVal val="visible"/>
                                      </p:to>
                                    </p:set>
                                    <p:anim calcmode="lin" valueType="num">
                                      <p:cBhvr additive="base">
                                        <p:cTn dur="500"/>
                                        <p:tgtEl>
                                          <p:spTgt spid="411">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1000"/>
                            </p:stCondLst>
                            <p:childTnLst>
                              <p:par>
                                <p:cTn fill="hold" nodeType="afterEffect" presetClass="entr" presetID="2" presetSubtype="8">
                                  <p:stCondLst>
                                    <p:cond delay="0"/>
                                  </p:stCondLst>
                                  <p:childTnLst>
                                    <p:set>
                                      <p:cBhvr>
                                        <p:cTn dur="1" fill="hold">
                                          <p:stCondLst>
                                            <p:cond delay="0"/>
                                          </p:stCondLst>
                                        </p:cTn>
                                        <p:tgtEl>
                                          <p:spTgt spid="411">
                                            <p:txEl>
                                              <p:pRg end="2" st="2"/>
                                            </p:txEl>
                                          </p:spTgt>
                                        </p:tgtEl>
                                        <p:attrNameLst>
                                          <p:attrName>style.visibility</p:attrName>
                                        </p:attrNameLst>
                                      </p:cBhvr>
                                      <p:to>
                                        <p:strVal val="visible"/>
                                      </p:to>
                                    </p:set>
                                    <p:anim calcmode="lin" valueType="num">
                                      <p:cBhvr additive="base">
                                        <p:cTn dur="500"/>
                                        <p:tgtEl>
                                          <p:spTgt spid="411">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1500"/>
                            </p:stCondLst>
                            <p:childTnLst>
                              <p:par>
                                <p:cTn fill="hold" nodeType="afterEffect" presetClass="entr" presetID="2" presetSubtype="8">
                                  <p:stCondLst>
                                    <p:cond delay="0"/>
                                  </p:stCondLst>
                                  <p:childTnLst>
                                    <p:set>
                                      <p:cBhvr>
                                        <p:cTn dur="1" fill="hold">
                                          <p:stCondLst>
                                            <p:cond delay="0"/>
                                          </p:stCondLst>
                                        </p:cTn>
                                        <p:tgtEl>
                                          <p:spTgt spid="411">
                                            <p:txEl>
                                              <p:pRg end="3" st="3"/>
                                            </p:txEl>
                                          </p:spTgt>
                                        </p:tgtEl>
                                        <p:attrNameLst>
                                          <p:attrName>style.visibility</p:attrName>
                                        </p:attrNameLst>
                                      </p:cBhvr>
                                      <p:to>
                                        <p:strVal val="visible"/>
                                      </p:to>
                                    </p:set>
                                    <p:anim calcmode="lin" valueType="num">
                                      <p:cBhvr additive="base">
                                        <p:cTn dur="500"/>
                                        <p:tgtEl>
                                          <p:spTgt spid="411">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000"/>
                            </p:stCondLst>
                            <p:childTnLst>
                              <p:par>
                                <p:cTn fill="hold" nodeType="afterEffect" presetClass="entr" presetID="2" presetSubtype="8">
                                  <p:stCondLst>
                                    <p:cond delay="0"/>
                                  </p:stCondLst>
                                  <p:childTnLst>
                                    <p:set>
                                      <p:cBhvr>
                                        <p:cTn dur="1" fill="hold">
                                          <p:stCondLst>
                                            <p:cond delay="0"/>
                                          </p:stCondLst>
                                        </p:cTn>
                                        <p:tgtEl>
                                          <p:spTgt spid="411">
                                            <p:txEl>
                                              <p:pRg end="4" st="4"/>
                                            </p:txEl>
                                          </p:spTgt>
                                        </p:tgtEl>
                                        <p:attrNameLst>
                                          <p:attrName>style.visibility</p:attrName>
                                        </p:attrNameLst>
                                      </p:cBhvr>
                                      <p:to>
                                        <p:strVal val="visible"/>
                                      </p:to>
                                    </p:set>
                                    <p:anim calcmode="lin" valueType="num">
                                      <p:cBhvr additive="base">
                                        <p:cTn dur="500"/>
                                        <p:tgtEl>
                                          <p:spTgt spid="411">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0"/>
                            </p:stCondLst>
                            <p:childTnLst>
                              <p:par>
                                <p:cTn fill="hold" nodeType="afterEffect" presetClass="entr" presetID="2" presetSubtype="8">
                                  <p:stCondLst>
                                    <p:cond delay="0"/>
                                  </p:stCondLst>
                                  <p:childTnLst>
                                    <p:set>
                                      <p:cBhvr>
                                        <p:cTn dur="1" fill="hold">
                                          <p:stCondLst>
                                            <p:cond delay="0"/>
                                          </p:stCondLst>
                                        </p:cTn>
                                        <p:tgtEl>
                                          <p:spTgt spid="411">
                                            <p:txEl>
                                              <p:pRg end="5" st="5"/>
                                            </p:txEl>
                                          </p:spTgt>
                                        </p:tgtEl>
                                        <p:attrNameLst>
                                          <p:attrName>style.visibility</p:attrName>
                                        </p:attrNameLst>
                                      </p:cBhvr>
                                      <p:to>
                                        <p:strVal val="visible"/>
                                      </p:to>
                                    </p:set>
                                    <p:anim calcmode="lin" valueType="num">
                                      <p:cBhvr additive="base">
                                        <p:cTn dur="500"/>
                                        <p:tgtEl>
                                          <p:spTgt spid="411">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3000"/>
                            </p:stCondLst>
                            <p:childTnLst>
                              <p:par>
                                <p:cTn fill="hold" nodeType="afterEffect" presetClass="entr" presetID="2" presetSubtype="8">
                                  <p:stCondLst>
                                    <p:cond delay="0"/>
                                  </p:stCondLst>
                                  <p:childTnLst>
                                    <p:set>
                                      <p:cBhvr>
                                        <p:cTn dur="1" fill="hold">
                                          <p:stCondLst>
                                            <p:cond delay="0"/>
                                          </p:stCondLst>
                                        </p:cTn>
                                        <p:tgtEl>
                                          <p:spTgt spid="411">
                                            <p:txEl>
                                              <p:pRg end="6" st="6"/>
                                            </p:txEl>
                                          </p:spTgt>
                                        </p:tgtEl>
                                        <p:attrNameLst>
                                          <p:attrName>style.visibility</p:attrName>
                                        </p:attrNameLst>
                                      </p:cBhvr>
                                      <p:to>
                                        <p:strVal val="visible"/>
                                      </p:to>
                                    </p:set>
                                    <p:anim calcmode="lin" valueType="num">
                                      <p:cBhvr additive="base">
                                        <p:cTn dur="500"/>
                                        <p:tgtEl>
                                          <p:spTgt spid="411">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3500"/>
                            </p:stCondLst>
                            <p:childTnLst>
                              <p:par>
                                <p:cTn fill="hold" nodeType="afterEffect" presetClass="entr" presetID="2" presetSubtype="8">
                                  <p:stCondLst>
                                    <p:cond delay="0"/>
                                  </p:stCondLst>
                                  <p:childTnLst>
                                    <p:set>
                                      <p:cBhvr>
                                        <p:cTn dur="1" fill="hold">
                                          <p:stCondLst>
                                            <p:cond delay="0"/>
                                          </p:stCondLst>
                                        </p:cTn>
                                        <p:tgtEl>
                                          <p:spTgt spid="411">
                                            <p:txEl>
                                              <p:pRg end="7" st="7"/>
                                            </p:txEl>
                                          </p:spTgt>
                                        </p:tgtEl>
                                        <p:attrNameLst>
                                          <p:attrName>style.visibility</p:attrName>
                                        </p:attrNameLst>
                                      </p:cBhvr>
                                      <p:to>
                                        <p:strVal val="visible"/>
                                      </p:to>
                                    </p:set>
                                    <p:anim calcmode="lin" valueType="num">
                                      <p:cBhvr additive="base">
                                        <p:cTn dur="500"/>
                                        <p:tgtEl>
                                          <p:spTgt spid="411">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4000"/>
                            </p:stCondLst>
                            <p:childTnLst>
                              <p:par>
                                <p:cTn fill="hold" nodeType="afterEffect" presetClass="entr" presetID="2" presetSubtype="8">
                                  <p:stCondLst>
                                    <p:cond delay="0"/>
                                  </p:stCondLst>
                                  <p:childTnLst>
                                    <p:set>
                                      <p:cBhvr>
                                        <p:cTn dur="1" fill="hold">
                                          <p:stCondLst>
                                            <p:cond delay="0"/>
                                          </p:stCondLst>
                                        </p:cTn>
                                        <p:tgtEl>
                                          <p:spTgt spid="411">
                                            <p:txEl>
                                              <p:pRg end="8" st="8"/>
                                            </p:txEl>
                                          </p:spTgt>
                                        </p:tgtEl>
                                        <p:attrNameLst>
                                          <p:attrName>style.visibility</p:attrName>
                                        </p:attrNameLst>
                                      </p:cBhvr>
                                      <p:to>
                                        <p:strVal val="visible"/>
                                      </p:to>
                                    </p:set>
                                    <p:anim calcmode="lin" valueType="num">
                                      <p:cBhvr additive="base">
                                        <p:cTn dur="500"/>
                                        <p:tgtEl>
                                          <p:spTgt spid="411">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4500"/>
                            </p:stCondLst>
                            <p:childTnLst>
                              <p:par>
                                <p:cTn fill="hold" nodeType="afterEffect" presetClass="entr" presetID="10" presetSubtype="0">
                                  <p:stCondLst>
                                    <p:cond delay="0"/>
                                  </p:stCondLst>
                                  <p:childTnLst>
                                    <p:set>
                                      <p:cBhvr>
                                        <p:cTn dur="1" fill="hold">
                                          <p:stCondLst>
                                            <p:cond delay="0"/>
                                          </p:stCondLst>
                                        </p:cTn>
                                        <p:tgtEl>
                                          <p:spTgt spid="412">
                                            <p:txEl>
                                              <p:pRg end="0" st="0"/>
                                            </p:txEl>
                                          </p:spTgt>
                                        </p:tgtEl>
                                        <p:attrNameLst>
                                          <p:attrName>style.visibility</p:attrName>
                                        </p:attrNameLst>
                                      </p:cBhvr>
                                      <p:to>
                                        <p:strVal val="visible"/>
                                      </p:to>
                                    </p:set>
                                    <p:animEffect filter="fade" transition="in">
                                      <p:cBhvr>
                                        <p:cTn dur="500"/>
                                        <p:tgtEl>
                                          <p:spTgt spid="412">
                                            <p:txEl>
                                              <p:pRg end="0" st="0"/>
                                            </p:txEl>
                                          </p:spTgt>
                                        </p:tgtEl>
                                      </p:cBhvr>
                                    </p:animEffect>
                                  </p:childTnLst>
                                </p:cTn>
                              </p:par>
                            </p:childTnLst>
                          </p:cTn>
                        </p:par>
                        <p:par>
                          <p:cTn fill="hold">
                            <p:stCondLst>
                              <p:cond delay="45000"/>
                            </p:stCondLst>
                            <p:childTnLst>
                              <p:par>
                                <p:cTn fill="hold" nodeType="afterEffect" presetClass="entr" presetID="10" presetSubtype="0">
                                  <p:stCondLst>
                                    <p:cond delay="0"/>
                                  </p:stCondLst>
                                  <p:childTnLst>
                                    <p:set>
                                      <p:cBhvr>
                                        <p:cTn dur="1" fill="hold">
                                          <p:stCondLst>
                                            <p:cond delay="0"/>
                                          </p:stCondLst>
                                        </p:cTn>
                                        <p:tgtEl>
                                          <p:spTgt spid="412">
                                            <p:txEl>
                                              <p:pRg end="1" st="1"/>
                                            </p:txEl>
                                          </p:spTgt>
                                        </p:tgtEl>
                                        <p:attrNameLst>
                                          <p:attrName>style.visibility</p:attrName>
                                        </p:attrNameLst>
                                      </p:cBhvr>
                                      <p:to>
                                        <p:strVal val="visible"/>
                                      </p:to>
                                    </p:set>
                                    <p:animEffect filter="fade" transition="in">
                                      <p:cBhvr>
                                        <p:cTn dur="500"/>
                                        <p:tgtEl>
                                          <p:spTgt spid="412">
                                            <p:txEl>
                                              <p:pRg end="1" st="1"/>
                                            </p:txEl>
                                          </p:spTgt>
                                        </p:tgtEl>
                                      </p:cBhvr>
                                    </p:animEffect>
                                  </p:childTnLst>
                                </p:cTn>
                              </p:par>
                            </p:childTnLst>
                          </p:cTn>
                        </p:par>
                        <p:par>
                          <p:cTn fill="hold">
                            <p:stCondLst>
                              <p:cond delay="45500"/>
                            </p:stCondLst>
                            <p:childTnLst>
                              <p:par>
                                <p:cTn fill="hold" nodeType="afterEffect" presetClass="entr" presetID="10" presetSubtype="0">
                                  <p:stCondLst>
                                    <p:cond delay="0"/>
                                  </p:stCondLst>
                                  <p:childTnLst>
                                    <p:set>
                                      <p:cBhvr>
                                        <p:cTn dur="1" fill="hold">
                                          <p:stCondLst>
                                            <p:cond delay="0"/>
                                          </p:stCondLst>
                                        </p:cTn>
                                        <p:tgtEl>
                                          <p:spTgt spid="412">
                                            <p:txEl>
                                              <p:pRg end="2" st="2"/>
                                            </p:txEl>
                                          </p:spTgt>
                                        </p:tgtEl>
                                        <p:attrNameLst>
                                          <p:attrName>style.visibility</p:attrName>
                                        </p:attrNameLst>
                                      </p:cBhvr>
                                      <p:to>
                                        <p:strVal val="visible"/>
                                      </p:to>
                                    </p:set>
                                    <p:animEffect filter="fade" transition="in">
                                      <p:cBhvr>
                                        <p:cTn dur="500"/>
                                        <p:tgtEl>
                                          <p:spTgt spid="412">
                                            <p:txEl>
                                              <p:pRg end="2" st="2"/>
                                            </p:txEl>
                                          </p:spTgt>
                                        </p:tgtEl>
                                      </p:cBhvr>
                                    </p:animEffect>
                                  </p:childTnLst>
                                </p:cTn>
                              </p:par>
                            </p:childTnLst>
                          </p:cTn>
                        </p:par>
                        <p:par>
                          <p:cTn fill="hold">
                            <p:stCondLst>
                              <p:cond delay="46000"/>
                            </p:stCondLst>
                            <p:childTnLst>
                              <p:par>
                                <p:cTn fill="hold" nodeType="afterEffect" presetClass="entr" presetID="10" presetSubtype="0">
                                  <p:stCondLst>
                                    <p:cond delay="0"/>
                                  </p:stCondLst>
                                  <p:childTnLst>
                                    <p:set>
                                      <p:cBhvr>
                                        <p:cTn dur="1" fill="hold">
                                          <p:stCondLst>
                                            <p:cond delay="0"/>
                                          </p:stCondLst>
                                        </p:cTn>
                                        <p:tgtEl>
                                          <p:spTgt spid="412">
                                            <p:txEl>
                                              <p:pRg end="3" st="3"/>
                                            </p:txEl>
                                          </p:spTgt>
                                        </p:tgtEl>
                                        <p:attrNameLst>
                                          <p:attrName>style.visibility</p:attrName>
                                        </p:attrNameLst>
                                      </p:cBhvr>
                                      <p:to>
                                        <p:strVal val="visible"/>
                                      </p:to>
                                    </p:set>
                                    <p:animEffect filter="fade" transition="in">
                                      <p:cBhvr>
                                        <p:cTn dur="500"/>
                                        <p:tgtEl>
                                          <p:spTgt spid="412">
                                            <p:txEl>
                                              <p:pRg end="3" st="3"/>
                                            </p:txEl>
                                          </p:spTgt>
                                        </p:tgtEl>
                                      </p:cBhvr>
                                    </p:animEffect>
                                  </p:childTnLst>
                                </p:cTn>
                              </p:par>
                            </p:childTnLst>
                          </p:cTn>
                        </p:par>
                        <p:par>
                          <p:cTn fill="hold">
                            <p:stCondLst>
                              <p:cond delay="46500"/>
                            </p:stCondLst>
                            <p:childTnLst>
                              <p:par>
                                <p:cTn fill="hold" nodeType="afterEffect" presetClass="entr" presetID="10" presetSubtype="0">
                                  <p:stCondLst>
                                    <p:cond delay="0"/>
                                  </p:stCondLst>
                                  <p:childTnLst>
                                    <p:set>
                                      <p:cBhvr>
                                        <p:cTn dur="1" fill="hold">
                                          <p:stCondLst>
                                            <p:cond delay="0"/>
                                          </p:stCondLst>
                                        </p:cTn>
                                        <p:tgtEl>
                                          <p:spTgt spid="412">
                                            <p:txEl>
                                              <p:pRg end="4" st="4"/>
                                            </p:txEl>
                                          </p:spTgt>
                                        </p:tgtEl>
                                        <p:attrNameLst>
                                          <p:attrName>style.visibility</p:attrName>
                                        </p:attrNameLst>
                                      </p:cBhvr>
                                      <p:to>
                                        <p:strVal val="visible"/>
                                      </p:to>
                                    </p:set>
                                    <p:animEffect filter="fade" transition="in">
                                      <p:cBhvr>
                                        <p:cTn dur="500"/>
                                        <p:tgtEl>
                                          <p:spTgt spid="412">
                                            <p:txEl>
                                              <p:pRg end="4" st="4"/>
                                            </p:txEl>
                                          </p:spTgt>
                                        </p:tgtEl>
                                      </p:cBhvr>
                                    </p:animEffect>
                                  </p:childTnLst>
                                </p:cTn>
                              </p:par>
                            </p:childTnLst>
                          </p:cTn>
                        </p:par>
                        <p:par>
                          <p:cTn fill="hold">
                            <p:stCondLst>
                              <p:cond delay="47000"/>
                            </p:stCondLst>
                            <p:childTnLst>
                              <p:par>
                                <p:cTn fill="hold" nodeType="afterEffect" presetClass="entr" presetID="10" presetSubtype="0">
                                  <p:stCondLst>
                                    <p:cond delay="0"/>
                                  </p:stCondLst>
                                  <p:childTnLst>
                                    <p:set>
                                      <p:cBhvr>
                                        <p:cTn dur="1" fill="hold">
                                          <p:stCondLst>
                                            <p:cond delay="0"/>
                                          </p:stCondLst>
                                        </p:cTn>
                                        <p:tgtEl>
                                          <p:spTgt spid="412">
                                            <p:txEl>
                                              <p:pRg end="5" st="5"/>
                                            </p:txEl>
                                          </p:spTgt>
                                        </p:tgtEl>
                                        <p:attrNameLst>
                                          <p:attrName>style.visibility</p:attrName>
                                        </p:attrNameLst>
                                      </p:cBhvr>
                                      <p:to>
                                        <p:strVal val="visible"/>
                                      </p:to>
                                    </p:set>
                                    <p:animEffect filter="fade" transition="in">
                                      <p:cBhvr>
                                        <p:cTn dur="500"/>
                                        <p:tgtEl>
                                          <p:spTgt spid="412">
                                            <p:txEl>
                                              <p:pRg end="5" st="5"/>
                                            </p:txEl>
                                          </p:spTgt>
                                        </p:tgtEl>
                                      </p:cBhvr>
                                    </p:animEffect>
                                  </p:childTnLst>
                                </p:cTn>
                              </p:par>
                            </p:childTnLst>
                          </p:cTn>
                        </p:par>
                        <p:par>
                          <p:cTn fill="hold">
                            <p:stCondLst>
                              <p:cond delay="47500"/>
                            </p:stCondLst>
                            <p:childTnLst>
                              <p:par>
                                <p:cTn fill="hold" nodeType="afterEffect" presetClass="entr" presetID="10" presetSubtype="0">
                                  <p:stCondLst>
                                    <p:cond delay="0"/>
                                  </p:stCondLst>
                                  <p:childTnLst>
                                    <p:set>
                                      <p:cBhvr>
                                        <p:cTn dur="1" fill="hold">
                                          <p:stCondLst>
                                            <p:cond delay="0"/>
                                          </p:stCondLst>
                                        </p:cTn>
                                        <p:tgtEl>
                                          <p:spTgt spid="412">
                                            <p:txEl>
                                              <p:pRg end="6" st="6"/>
                                            </p:txEl>
                                          </p:spTgt>
                                        </p:tgtEl>
                                        <p:attrNameLst>
                                          <p:attrName>style.visibility</p:attrName>
                                        </p:attrNameLst>
                                      </p:cBhvr>
                                      <p:to>
                                        <p:strVal val="visible"/>
                                      </p:to>
                                    </p:set>
                                    <p:animEffect filter="fade" transition="in">
                                      <p:cBhvr>
                                        <p:cTn dur="500"/>
                                        <p:tgtEl>
                                          <p:spTgt spid="412">
                                            <p:txEl>
                                              <p:pRg end="6" st="6"/>
                                            </p:txEl>
                                          </p:spTgt>
                                        </p:tgtEl>
                                      </p:cBhvr>
                                    </p:animEffect>
                                  </p:childTnLst>
                                </p:cTn>
                              </p:par>
                            </p:childTnLst>
                          </p:cTn>
                        </p:par>
                        <p:par>
                          <p:cTn fill="hold">
                            <p:stCondLst>
                              <p:cond delay="48000"/>
                            </p:stCondLst>
                            <p:childTnLst>
                              <p:par>
                                <p:cTn fill="hold" nodeType="afterEffect" presetClass="entr" presetID="10" presetSubtype="0">
                                  <p:stCondLst>
                                    <p:cond delay="0"/>
                                  </p:stCondLst>
                                  <p:childTnLst>
                                    <p:set>
                                      <p:cBhvr>
                                        <p:cTn dur="1" fill="hold">
                                          <p:stCondLst>
                                            <p:cond delay="0"/>
                                          </p:stCondLst>
                                        </p:cTn>
                                        <p:tgtEl>
                                          <p:spTgt spid="412">
                                            <p:txEl>
                                              <p:pRg end="7" st="7"/>
                                            </p:txEl>
                                          </p:spTgt>
                                        </p:tgtEl>
                                        <p:attrNameLst>
                                          <p:attrName>style.visibility</p:attrName>
                                        </p:attrNameLst>
                                      </p:cBhvr>
                                      <p:to>
                                        <p:strVal val="visible"/>
                                      </p:to>
                                    </p:set>
                                    <p:animEffect filter="fade" transition="in">
                                      <p:cBhvr>
                                        <p:cTn dur="500"/>
                                        <p:tgtEl>
                                          <p:spTgt spid="412">
                                            <p:txEl>
                                              <p:pRg end="7" st="7"/>
                                            </p:txEl>
                                          </p:spTgt>
                                        </p:tgtEl>
                                      </p:cBhvr>
                                    </p:animEffect>
                                  </p:childTnLst>
                                </p:cTn>
                              </p:par>
                            </p:childTnLst>
                          </p:cTn>
                        </p:par>
                        <p:par>
                          <p:cTn fill="hold">
                            <p:stCondLst>
                              <p:cond delay="48500"/>
                            </p:stCondLst>
                            <p:childTnLst>
                              <p:par>
                                <p:cTn fill="hold" nodeType="afterEffect" presetClass="entr" presetID="10" presetSubtype="0">
                                  <p:stCondLst>
                                    <p:cond delay="0"/>
                                  </p:stCondLst>
                                  <p:childTnLst>
                                    <p:set>
                                      <p:cBhvr>
                                        <p:cTn dur="1" fill="hold">
                                          <p:stCondLst>
                                            <p:cond delay="0"/>
                                          </p:stCondLst>
                                        </p:cTn>
                                        <p:tgtEl>
                                          <p:spTgt spid="412">
                                            <p:txEl>
                                              <p:pRg end="8" st="8"/>
                                            </p:txEl>
                                          </p:spTgt>
                                        </p:tgtEl>
                                        <p:attrNameLst>
                                          <p:attrName>style.visibility</p:attrName>
                                        </p:attrNameLst>
                                      </p:cBhvr>
                                      <p:to>
                                        <p:strVal val="visible"/>
                                      </p:to>
                                    </p:set>
                                    <p:animEffect filter="fade" transition="in">
                                      <p:cBhvr>
                                        <p:cTn dur="500"/>
                                        <p:tgtEl>
                                          <p:spTgt spid="412">
                                            <p:txEl>
                                              <p:pRg end="8" st="8"/>
                                            </p:txEl>
                                          </p:spTgt>
                                        </p:tgtEl>
                                      </p:cBhvr>
                                    </p:animEffect>
                                  </p:childTnLst>
                                </p:cTn>
                              </p:par>
                            </p:childTnLst>
                          </p:cTn>
                        </p:par>
                        <p:par>
                          <p:cTn fill="hold">
                            <p:stCondLst>
                              <p:cond delay="49000"/>
                            </p:stCondLst>
                            <p:childTnLst>
                              <p:par>
                                <p:cTn fill="hold" nodeType="after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500"/>
                                        <p:tgtEl>
                                          <p:spTgt spid="418"/>
                                        </p:tgtEl>
                                      </p:cBhvr>
                                    </p:animEffect>
                                  </p:childTnLst>
                                </p:cTn>
                              </p:par>
                            </p:childTnLst>
                          </p:cTn>
                        </p:par>
                        <p:par>
                          <p:cTn fill="hold">
                            <p:stCondLst>
                              <p:cond delay="49500"/>
                            </p:stCondLst>
                            <p:childTnLst>
                              <p:par>
                                <p:cTn fill="hold" nodeType="afterEffect" presetClass="entr" presetID="2" presetSubtype="8">
                                  <p:stCondLst>
                                    <p:cond delay="0"/>
                                  </p:stCondLst>
                                  <p:childTnLst>
                                    <p:set>
                                      <p:cBhvr>
                                        <p:cTn dur="1" fill="hold">
                                          <p:stCondLst>
                                            <p:cond delay="0"/>
                                          </p:stCondLst>
                                        </p:cTn>
                                        <p:tgtEl>
                                          <p:spTgt spid="409">
                                            <p:txEl>
                                              <p:pRg end="0" st="0"/>
                                            </p:txEl>
                                          </p:spTgt>
                                        </p:tgtEl>
                                        <p:attrNameLst>
                                          <p:attrName>style.visibility</p:attrName>
                                        </p:attrNameLst>
                                      </p:cBhvr>
                                      <p:to>
                                        <p:strVal val="visible"/>
                                      </p:to>
                                    </p:set>
                                    <p:anim calcmode="lin" valueType="num">
                                      <p:cBhvr additive="base">
                                        <p:cTn dur="500"/>
                                        <p:tgtEl>
                                          <p:spTgt spid="409">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0"/>
                            </p:stCondLst>
                            <p:childTnLst>
                              <p:par>
                                <p:cTn fill="hold" nodeType="afterEffect" presetClass="entr" presetID="2" presetSubtype="8">
                                  <p:stCondLst>
                                    <p:cond delay="0"/>
                                  </p:stCondLst>
                                  <p:childTnLst>
                                    <p:set>
                                      <p:cBhvr>
                                        <p:cTn dur="1" fill="hold">
                                          <p:stCondLst>
                                            <p:cond delay="0"/>
                                          </p:stCondLst>
                                        </p:cTn>
                                        <p:tgtEl>
                                          <p:spTgt spid="409">
                                            <p:txEl>
                                              <p:pRg end="1" st="1"/>
                                            </p:txEl>
                                          </p:spTgt>
                                        </p:tgtEl>
                                        <p:attrNameLst>
                                          <p:attrName>style.visibility</p:attrName>
                                        </p:attrNameLst>
                                      </p:cBhvr>
                                      <p:to>
                                        <p:strVal val="visible"/>
                                      </p:to>
                                    </p:set>
                                    <p:anim calcmode="lin" valueType="num">
                                      <p:cBhvr additive="base">
                                        <p:cTn dur="500"/>
                                        <p:tgtEl>
                                          <p:spTgt spid="409">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500"/>
                            </p:stCondLst>
                            <p:childTnLst>
                              <p:par>
                                <p:cTn fill="hold" nodeType="afterEffect" presetClass="entr" presetID="2" presetSubtype="8">
                                  <p:stCondLst>
                                    <p:cond delay="0"/>
                                  </p:stCondLst>
                                  <p:childTnLst>
                                    <p:set>
                                      <p:cBhvr>
                                        <p:cTn dur="1" fill="hold">
                                          <p:stCondLst>
                                            <p:cond delay="0"/>
                                          </p:stCondLst>
                                        </p:cTn>
                                        <p:tgtEl>
                                          <p:spTgt spid="409">
                                            <p:txEl>
                                              <p:pRg end="2" st="2"/>
                                            </p:txEl>
                                          </p:spTgt>
                                        </p:tgtEl>
                                        <p:attrNameLst>
                                          <p:attrName>style.visibility</p:attrName>
                                        </p:attrNameLst>
                                      </p:cBhvr>
                                      <p:to>
                                        <p:strVal val="visible"/>
                                      </p:to>
                                    </p:set>
                                    <p:anim calcmode="lin" valueType="num">
                                      <p:cBhvr additive="base">
                                        <p:cTn dur="500"/>
                                        <p:tgtEl>
                                          <p:spTgt spid="409">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1000"/>
                            </p:stCondLst>
                            <p:childTnLst>
                              <p:par>
                                <p:cTn fill="hold" nodeType="afterEffect" presetClass="entr" presetID="2" presetSubtype="8">
                                  <p:stCondLst>
                                    <p:cond delay="0"/>
                                  </p:stCondLst>
                                  <p:childTnLst>
                                    <p:set>
                                      <p:cBhvr>
                                        <p:cTn dur="1" fill="hold">
                                          <p:stCondLst>
                                            <p:cond delay="0"/>
                                          </p:stCondLst>
                                        </p:cTn>
                                        <p:tgtEl>
                                          <p:spTgt spid="409">
                                            <p:txEl>
                                              <p:pRg end="3" st="3"/>
                                            </p:txEl>
                                          </p:spTgt>
                                        </p:tgtEl>
                                        <p:attrNameLst>
                                          <p:attrName>style.visibility</p:attrName>
                                        </p:attrNameLst>
                                      </p:cBhvr>
                                      <p:to>
                                        <p:strVal val="visible"/>
                                      </p:to>
                                    </p:set>
                                    <p:anim calcmode="lin" valueType="num">
                                      <p:cBhvr additive="base">
                                        <p:cTn dur="500"/>
                                        <p:tgtEl>
                                          <p:spTgt spid="409">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1500"/>
                            </p:stCondLst>
                            <p:childTnLst>
                              <p:par>
                                <p:cTn fill="hold" nodeType="afterEffect" presetClass="entr" presetID="2" presetSubtype="8">
                                  <p:stCondLst>
                                    <p:cond delay="0"/>
                                  </p:stCondLst>
                                  <p:childTnLst>
                                    <p:set>
                                      <p:cBhvr>
                                        <p:cTn dur="1" fill="hold">
                                          <p:stCondLst>
                                            <p:cond delay="0"/>
                                          </p:stCondLst>
                                        </p:cTn>
                                        <p:tgtEl>
                                          <p:spTgt spid="409">
                                            <p:txEl>
                                              <p:pRg end="4" st="4"/>
                                            </p:txEl>
                                          </p:spTgt>
                                        </p:tgtEl>
                                        <p:attrNameLst>
                                          <p:attrName>style.visibility</p:attrName>
                                        </p:attrNameLst>
                                      </p:cBhvr>
                                      <p:to>
                                        <p:strVal val="visible"/>
                                      </p:to>
                                    </p:set>
                                    <p:anim calcmode="lin" valueType="num">
                                      <p:cBhvr additive="base">
                                        <p:cTn dur="500"/>
                                        <p:tgtEl>
                                          <p:spTgt spid="409">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000"/>
                            </p:stCondLst>
                            <p:childTnLst>
                              <p:par>
                                <p:cTn fill="hold" nodeType="afterEffect" presetClass="entr" presetID="2" presetSubtype="8">
                                  <p:stCondLst>
                                    <p:cond delay="0"/>
                                  </p:stCondLst>
                                  <p:childTnLst>
                                    <p:set>
                                      <p:cBhvr>
                                        <p:cTn dur="1" fill="hold">
                                          <p:stCondLst>
                                            <p:cond delay="0"/>
                                          </p:stCondLst>
                                        </p:cTn>
                                        <p:tgtEl>
                                          <p:spTgt spid="409">
                                            <p:txEl>
                                              <p:pRg end="5" st="5"/>
                                            </p:txEl>
                                          </p:spTgt>
                                        </p:tgtEl>
                                        <p:attrNameLst>
                                          <p:attrName>style.visibility</p:attrName>
                                        </p:attrNameLst>
                                      </p:cBhvr>
                                      <p:to>
                                        <p:strVal val="visible"/>
                                      </p:to>
                                    </p:set>
                                    <p:anim calcmode="lin" valueType="num">
                                      <p:cBhvr additive="base">
                                        <p:cTn dur="500"/>
                                        <p:tgtEl>
                                          <p:spTgt spid="409">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0"/>
                            </p:stCondLst>
                            <p:childTnLst>
                              <p:par>
                                <p:cTn fill="hold" nodeType="afterEffect" presetClass="entr" presetID="2" presetSubtype="8">
                                  <p:stCondLst>
                                    <p:cond delay="0"/>
                                  </p:stCondLst>
                                  <p:childTnLst>
                                    <p:set>
                                      <p:cBhvr>
                                        <p:cTn dur="1" fill="hold">
                                          <p:stCondLst>
                                            <p:cond delay="0"/>
                                          </p:stCondLst>
                                        </p:cTn>
                                        <p:tgtEl>
                                          <p:spTgt spid="409">
                                            <p:txEl>
                                              <p:pRg end="6" st="6"/>
                                            </p:txEl>
                                          </p:spTgt>
                                        </p:tgtEl>
                                        <p:attrNameLst>
                                          <p:attrName>style.visibility</p:attrName>
                                        </p:attrNameLst>
                                      </p:cBhvr>
                                      <p:to>
                                        <p:strVal val="visible"/>
                                      </p:to>
                                    </p:set>
                                    <p:anim calcmode="lin" valueType="num">
                                      <p:cBhvr additive="base">
                                        <p:cTn dur="500"/>
                                        <p:tgtEl>
                                          <p:spTgt spid="409">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3000"/>
                            </p:stCondLst>
                            <p:childTnLst>
                              <p:par>
                                <p:cTn fill="hold" nodeType="afterEffect" presetClass="entr" presetID="2" presetSubtype="8">
                                  <p:stCondLst>
                                    <p:cond delay="0"/>
                                  </p:stCondLst>
                                  <p:childTnLst>
                                    <p:set>
                                      <p:cBhvr>
                                        <p:cTn dur="1" fill="hold">
                                          <p:stCondLst>
                                            <p:cond delay="0"/>
                                          </p:stCondLst>
                                        </p:cTn>
                                        <p:tgtEl>
                                          <p:spTgt spid="409">
                                            <p:txEl>
                                              <p:pRg end="7" st="7"/>
                                            </p:txEl>
                                          </p:spTgt>
                                        </p:tgtEl>
                                        <p:attrNameLst>
                                          <p:attrName>style.visibility</p:attrName>
                                        </p:attrNameLst>
                                      </p:cBhvr>
                                      <p:to>
                                        <p:strVal val="visible"/>
                                      </p:to>
                                    </p:set>
                                    <p:anim calcmode="lin" valueType="num">
                                      <p:cBhvr additive="base">
                                        <p:cTn dur="500"/>
                                        <p:tgtEl>
                                          <p:spTgt spid="409">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3500"/>
                            </p:stCondLst>
                            <p:childTnLst>
                              <p:par>
                                <p:cTn fill="hold" nodeType="afterEffect" presetClass="entr" presetID="2" presetSubtype="8">
                                  <p:stCondLst>
                                    <p:cond delay="0"/>
                                  </p:stCondLst>
                                  <p:childTnLst>
                                    <p:set>
                                      <p:cBhvr>
                                        <p:cTn dur="1" fill="hold">
                                          <p:stCondLst>
                                            <p:cond delay="0"/>
                                          </p:stCondLst>
                                        </p:cTn>
                                        <p:tgtEl>
                                          <p:spTgt spid="409">
                                            <p:txEl>
                                              <p:pRg end="8" st="8"/>
                                            </p:txEl>
                                          </p:spTgt>
                                        </p:tgtEl>
                                        <p:attrNameLst>
                                          <p:attrName>style.visibility</p:attrName>
                                        </p:attrNameLst>
                                      </p:cBhvr>
                                      <p:to>
                                        <p:strVal val="visible"/>
                                      </p:to>
                                    </p:set>
                                    <p:anim calcmode="lin" valueType="num">
                                      <p:cBhvr additive="base">
                                        <p:cTn dur="500"/>
                                        <p:tgtEl>
                                          <p:spTgt spid="409">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4000"/>
                            </p:stCondLst>
                            <p:childTnLst>
                              <p:par>
                                <p:cTn fill="hold" nodeType="afterEffect" presetClass="entr" presetID="10" presetSubtype="0">
                                  <p:stCondLst>
                                    <p:cond delay="0"/>
                                  </p:stCondLst>
                                  <p:childTnLst>
                                    <p:set>
                                      <p:cBhvr>
                                        <p:cTn dur="1" fill="hold">
                                          <p:stCondLst>
                                            <p:cond delay="0"/>
                                          </p:stCondLst>
                                        </p:cTn>
                                        <p:tgtEl>
                                          <p:spTgt spid="410">
                                            <p:txEl>
                                              <p:pRg end="0" st="0"/>
                                            </p:txEl>
                                          </p:spTgt>
                                        </p:tgtEl>
                                        <p:attrNameLst>
                                          <p:attrName>style.visibility</p:attrName>
                                        </p:attrNameLst>
                                      </p:cBhvr>
                                      <p:to>
                                        <p:strVal val="visible"/>
                                      </p:to>
                                    </p:set>
                                    <p:animEffect filter="fade" transition="in">
                                      <p:cBhvr>
                                        <p:cTn dur="500"/>
                                        <p:tgtEl>
                                          <p:spTgt spid="410">
                                            <p:txEl>
                                              <p:pRg end="0" st="0"/>
                                            </p:txEl>
                                          </p:spTgt>
                                        </p:tgtEl>
                                      </p:cBhvr>
                                    </p:animEffect>
                                  </p:childTnLst>
                                </p:cTn>
                              </p:par>
                            </p:childTnLst>
                          </p:cTn>
                        </p:par>
                        <p:par>
                          <p:cTn fill="hold">
                            <p:stCondLst>
                              <p:cond delay="54500"/>
                            </p:stCondLst>
                            <p:childTnLst>
                              <p:par>
                                <p:cTn fill="hold" nodeType="afterEffect" presetClass="entr" presetID="10" presetSubtype="0">
                                  <p:stCondLst>
                                    <p:cond delay="0"/>
                                  </p:stCondLst>
                                  <p:childTnLst>
                                    <p:set>
                                      <p:cBhvr>
                                        <p:cTn dur="1" fill="hold">
                                          <p:stCondLst>
                                            <p:cond delay="0"/>
                                          </p:stCondLst>
                                        </p:cTn>
                                        <p:tgtEl>
                                          <p:spTgt spid="410">
                                            <p:txEl>
                                              <p:pRg end="1" st="1"/>
                                            </p:txEl>
                                          </p:spTgt>
                                        </p:tgtEl>
                                        <p:attrNameLst>
                                          <p:attrName>style.visibility</p:attrName>
                                        </p:attrNameLst>
                                      </p:cBhvr>
                                      <p:to>
                                        <p:strVal val="visible"/>
                                      </p:to>
                                    </p:set>
                                    <p:animEffect filter="fade" transition="in">
                                      <p:cBhvr>
                                        <p:cTn dur="500"/>
                                        <p:tgtEl>
                                          <p:spTgt spid="410">
                                            <p:txEl>
                                              <p:pRg end="1" st="1"/>
                                            </p:txEl>
                                          </p:spTgt>
                                        </p:tgtEl>
                                      </p:cBhvr>
                                    </p:animEffect>
                                  </p:childTnLst>
                                </p:cTn>
                              </p:par>
                            </p:childTnLst>
                          </p:cTn>
                        </p:par>
                        <p:par>
                          <p:cTn fill="hold">
                            <p:stCondLst>
                              <p:cond delay="55000"/>
                            </p:stCondLst>
                            <p:childTnLst>
                              <p:par>
                                <p:cTn fill="hold" nodeType="afterEffect" presetClass="entr" presetID="10" presetSubtype="0">
                                  <p:stCondLst>
                                    <p:cond delay="0"/>
                                  </p:stCondLst>
                                  <p:childTnLst>
                                    <p:set>
                                      <p:cBhvr>
                                        <p:cTn dur="1" fill="hold">
                                          <p:stCondLst>
                                            <p:cond delay="0"/>
                                          </p:stCondLst>
                                        </p:cTn>
                                        <p:tgtEl>
                                          <p:spTgt spid="410">
                                            <p:txEl>
                                              <p:pRg end="2" st="2"/>
                                            </p:txEl>
                                          </p:spTgt>
                                        </p:tgtEl>
                                        <p:attrNameLst>
                                          <p:attrName>style.visibility</p:attrName>
                                        </p:attrNameLst>
                                      </p:cBhvr>
                                      <p:to>
                                        <p:strVal val="visible"/>
                                      </p:to>
                                    </p:set>
                                    <p:animEffect filter="fade" transition="in">
                                      <p:cBhvr>
                                        <p:cTn dur="500"/>
                                        <p:tgtEl>
                                          <p:spTgt spid="410">
                                            <p:txEl>
                                              <p:pRg end="2" st="2"/>
                                            </p:txEl>
                                          </p:spTgt>
                                        </p:tgtEl>
                                      </p:cBhvr>
                                    </p:animEffect>
                                  </p:childTnLst>
                                </p:cTn>
                              </p:par>
                            </p:childTnLst>
                          </p:cTn>
                        </p:par>
                        <p:par>
                          <p:cTn fill="hold">
                            <p:stCondLst>
                              <p:cond delay="55500"/>
                            </p:stCondLst>
                            <p:childTnLst>
                              <p:par>
                                <p:cTn fill="hold" nodeType="afterEffect" presetClass="entr" presetID="10" presetSubtype="0">
                                  <p:stCondLst>
                                    <p:cond delay="0"/>
                                  </p:stCondLst>
                                  <p:childTnLst>
                                    <p:set>
                                      <p:cBhvr>
                                        <p:cTn dur="1" fill="hold">
                                          <p:stCondLst>
                                            <p:cond delay="0"/>
                                          </p:stCondLst>
                                        </p:cTn>
                                        <p:tgtEl>
                                          <p:spTgt spid="410">
                                            <p:txEl>
                                              <p:pRg end="3" st="3"/>
                                            </p:txEl>
                                          </p:spTgt>
                                        </p:tgtEl>
                                        <p:attrNameLst>
                                          <p:attrName>style.visibility</p:attrName>
                                        </p:attrNameLst>
                                      </p:cBhvr>
                                      <p:to>
                                        <p:strVal val="visible"/>
                                      </p:to>
                                    </p:set>
                                    <p:animEffect filter="fade" transition="in">
                                      <p:cBhvr>
                                        <p:cTn dur="500"/>
                                        <p:tgtEl>
                                          <p:spTgt spid="410">
                                            <p:txEl>
                                              <p:pRg end="3" st="3"/>
                                            </p:txEl>
                                          </p:spTgt>
                                        </p:tgtEl>
                                      </p:cBhvr>
                                    </p:animEffect>
                                  </p:childTnLst>
                                </p:cTn>
                              </p:par>
                            </p:childTnLst>
                          </p:cTn>
                        </p:par>
                        <p:par>
                          <p:cTn fill="hold">
                            <p:stCondLst>
                              <p:cond delay="56000"/>
                            </p:stCondLst>
                            <p:childTnLst>
                              <p:par>
                                <p:cTn fill="hold" nodeType="afterEffect" presetClass="entr" presetID="10" presetSubtype="0">
                                  <p:stCondLst>
                                    <p:cond delay="0"/>
                                  </p:stCondLst>
                                  <p:childTnLst>
                                    <p:set>
                                      <p:cBhvr>
                                        <p:cTn dur="1" fill="hold">
                                          <p:stCondLst>
                                            <p:cond delay="0"/>
                                          </p:stCondLst>
                                        </p:cTn>
                                        <p:tgtEl>
                                          <p:spTgt spid="410">
                                            <p:txEl>
                                              <p:pRg end="4" st="4"/>
                                            </p:txEl>
                                          </p:spTgt>
                                        </p:tgtEl>
                                        <p:attrNameLst>
                                          <p:attrName>style.visibility</p:attrName>
                                        </p:attrNameLst>
                                      </p:cBhvr>
                                      <p:to>
                                        <p:strVal val="visible"/>
                                      </p:to>
                                    </p:set>
                                    <p:animEffect filter="fade" transition="in">
                                      <p:cBhvr>
                                        <p:cTn dur="500"/>
                                        <p:tgtEl>
                                          <p:spTgt spid="410">
                                            <p:txEl>
                                              <p:pRg end="4" st="4"/>
                                            </p:txEl>
                                          </p:spTgt>
                                        </p:tgtEl>
                                      </p:cBhvr>
                                    </p:animEffect>
                                  </p:childTnLst>
                                </p:cTn>
                              </p:par>
                            </p:childTnLst>
                          </p:cTn>
                        </p:par>
                        <p:par>
                          <p:cTn fill="hold">
                            <p:stCondLst>
                              <p:cond delay="56500"/>
                            </p:stCondLst>
                            <p:childTnLst>
                              <p:par>
                                <p:cTn fill="hold" nodeType="afterEffect" presetClass="entr" presetID="10" presetSubtype="0">
                                  <p:stCondLst>
                                    <p:cond delay="0"/>
                                  </p:stCondLst>
                                  <p:childTnLst>
                                    <p:set>
                                      <p:cBhvr>
                                        <p:cTn dur="1" fill="hold">
                                          <p:stCondLst>
                                            <p:cond delay="0"/>
                                          </p:stCondLst>
                                        </p:cTn>
                                        <p:tgtEl>
                                          <p:spTgt spid="410">
                                            <p:txEl>
                                              <p:pRg end="5" st="5"/>
                                            </p:txEl>
                                          </p:spTgt>
                                        </p:tgtEl>
                                        <p:attrNameLst>
                                          <p:attrName>style.visibility</p:attrName>
                                        </p:attrNameLst>
                                      </p:cBhvr>
                                      <p:to>
                                        <p:strVal val="visible"/>
                                      </p:to>
                                    </p:set>
                                    <p:animEffect filter="fade" transition="in">
                                      <p:cBhvr>
                                        <p:cTn dur="500"/>
                                        <p:tgtEl>
                                          <p:spTgt spid="410">
                                            <p:txEl>
                                              <p:pRg end="5" st="5"/>
                                            </p:txEl>
                                          </p:spTgt>
                                        </p:tgtEl>
                                      </p:cBhvr>
                                    </p:animEffect>
                                  </p:childTnLst>
                                </p:cTn>
                              </p:par>
                            </p:childTnLst>
                          </p:cTn>
                        </p:par>
                        <p:par>
                          <p:cTn fill="hold">
                            <p:stCondLst>
                              <p:cond delay="57000"/>
                            </p:stCondLst>
                            <p:childTnLst>
                              <p:par>
                                <p:cTn fill="hold" nodeType="afterEffect" presetClass="entr" presetID="10" presetSubtype="0">
                                  <p:stCondLst>
                                    <p:cond delay="0"/>
                                  </p:stCondLst>
                                  <p:childTnLst>
                                    <p:set>
                                      <p:cBhvr>
                                        <p:cTn dur="1" fill="hold">
                                          <p:stCondLst>
                                            <p:cond delay="0"/>
                                          </p:stCondLst>
                                        </p:cTn>
                                        <p:tgtEl>
                                          <p:spTgt spid="410">
                                            <p:txEl>
                                              <p:pRg end="6" st="6"/>
                                            </p:txEl>
                                          </p:spTgt>
                                        </p:tgtEl>
                                        <p:attrNameLst>
                                          <p:attrName>style.visibility</p:attrName>
                                        </p:attrNameLst>
                                      </p:cBhvr>
                                      <p:to>
                                        <p:strVal val="visible"/>
                                      </p:to>
                                    </p:set>
                                    <p:animEffect filter="fade" transition="in">
                                      <p:cBhvr>
                                        <p:cTn dur="500"/>
                                        <p:tgtEl>
                                          <p:spTgt spid="410">
                                            <p:txEl>
                                              <p:pRg end="6" st="6"/>
                                            </p:txEl>
                                          </p:spTgt>
                                        </p:tgtEl>
                                      </p:cBhvr>
                                    </p:animEffect>
                                  </p:childTnLst>
                                </p:cTn>
                              </p:par>
                            </p:childTnLst>
                          </p:cTn>
                        </p:par>
                        <p:par>
                          <p:cTn fill="hold">
                            <p:stCondLst>
                              <p:cond delay="57500"/>
                            </p:stCondLst>
                            <p:childTnLst>
                              <p:par>
                                <p:cTn fill="hold" nodeType="afterEffect" presetClass="entr" presetID="10" presetSubtype="0">
                                  <p:stCondLst>
                                    <p:cond delay="0"/>
                                  </p:stCondLst>
                                  <p:childTnLst>
                                    <p:set>
                                      <p:cBhvr>
                                        <p:cTn dur="1" fill="hold">
                                          <p:stCondLst>
                                            <p:cond delay="0"/>
                                          </p:stCondLst>
                                        </p:cTn>
                                        <p:tgtEl>
                                          <p:spTgt spid="410">
                                            <p:txEl>
                                              <p:pRg end="7" st="7"/>
                                            </p:txEl>
                                          </p:spTgt>
                                        </p:tgtEl>
                                        <p:attrNameLst>
                                          <p:attrName>style.visibility</p:attrName>
                                        </p:attrNameLst>
                                      </p:cBhvr>
                                      <p:to>
                                        <p:strVal val="visible"/>
                                      </p:to>
                                    </p:set>
                                    <p:animEffect filter="fade" transition="in">
                                      <p:cBhvr>
                                        <p:cTn dur="500"/>
                                        <p:tgtEl>
                                          <p:spTgt spid="410">
                                            <p:txEl>
                                              <p:pRg end="7" st="7"/>
                                            </p:txEl>
                                          </p:spTgt>
                                        </p:tgtEl>
                                      </p:cBhvr>
                                    </p:animEffect>
                                  </p:childTnLst>
                                </p:cTn>
                              </p:par>
                            </p:childTnLst>
                          </p:cTn>
                        </p:par>
                        <p:par>
                          <p:cTn fill="hold">
                            <p:stCondLst>
                              <p:cond delay="58000"/>
                            </p:stCondLst>
                            <p:childTnLst>
                              <p:par>
                                <p:cTn fill="hold" nodeType="afterEffect" presetClass="entr" presetID="10" presetSubtype="0">
                                  <p:stCondLst>
                                    <p:cond delay="0"/>
                                  </p:stCondLst>
                                  <p:childTnLst>
                                    <p:set>
                                      <p:cBhvr>
                                        <p:cTn dur="1" fill="hold">
                                          <p:stCondLst>
                                            <p:cond delay="0"/>
                                          </p:stCondLst>
                                        </p:cTn>
                                        <p:tgtEl>
                                          <p:spTgt spid="410">
                                            <p:txEl>
                                              <p:pRg end="8" st="8"/>
                                            </p:txEl>
                                          </p:spTgt>
                                        </p:tgtEl>
                                        <p:attrNameLst>
                                          <p:attrName>style.visibility</p:attrName>
                                        </p:attrNameLst>
                                      </p:cBhvr>
                                      <p:to>
                                        <p:strVal val="visible"/>
                                      </p:to>
                                    </p:set>
                                    <p:animEffect filter="fade" transition="in">
                                      <p:cBhvr>
                                        <p:cTn dur="500"/>
                                        <p:tgtEl>
                                          <p:spTgt spid="410">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keywords">
  <p:cSld name="3 keywords">
    <p:spTree>
      <p:nvGrpSpPr>
        <p:cNvPr id="421" name="Shape 421"/>
        <p:cNvGrpSpPr/>
        <p:nvPr/>
      </p:nvGrpSpPr>
      <p:grpSpPr>
        <a:xfrm>
          <a:off x="0" y="0"/>
          <a:ext cx="0" cy="0"/>
          <a:chOff x="0" y="0"/>
          <a:chExt cx="0" cy="0"/>
        </a:xfrm>
      </p:grpSpPr>
      <p:sp>
        <p:nvSpPr>
          <p:cNvPr id="422" name="Google Shape;422;p10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3" name="Google Shape;423;p10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424" name="Google Shape;424;p108"/>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5" name="Google Shape;425;p108"/>
          <p:cNvSpPr txBox="1"/>
          <p:nvPr>
            <p:ph idx="1" type="body"/>
          </p:nvPr>
        </p:nvSpPr>
        <p:spPr>
          <a:xfrm>
            <a:off x="535536" y="3450339"/>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26" name="Google Shape;426;p108"/>
          <p:cNvSpPr txBox="1"/>
          <p:nvPr>
            <p:ph idx="2" type="body"/>
          </p:nvPr>
        </p:nvSpPr>
        <p:spPr>
          <a:xfrm>
            <a:off x="1104273" y="5196114"/>
            <a:ext cx="5161321" cy="685796"/>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27" name="Google Shape;427;p108"/>
          <p:cNvSpPr txBox="1"/>
          <p:nvPr>
            <p:ph idx="3" type="body"/>
          </p:nvPr>
        </p:nvSpPr>
        <p:spPr>
          <a:xfrm>
            <a:off x="1104273" y="5881911"/>
            <a:ext cx="5161321" cy="1738518"/>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28" name="Google Shape;428;p108"/>
          <p:cNvSpPr txBox="1"/>
          <p:nvPr>
            <p:ph idx="4" type="body"/>
          </p:nvPr>
        </p:nvSpPr>
        <p:spPr>
          <a:xfrm>
            <a:off x="6451799" y="3450339"/>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29" name="Google Shape;429;p108"/>
          <p:cNvSpPr txBox="1"/>
          <p:nvPr>
            <p:ph idx="5" type="body"/>
          </p:nvPr>
        </p:nvSpPr>
        <p:spPr>
          <a:xfrm>
            <a:off x="7020536" y="5196114"/>
            <a:ext cx="5161321" cy="685796"/>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30" name="Google Shape;430;p108"/>
          <p:cNvSpPr txBox="1"/>
          <p:nvPr>
            <p:ph idx="6" type="body"/>
          </p:nvPr>
        </p:nvSpPr>
        <p:spPr>
          <a:xfrm>
            <a:off x="7020536" y="5881911"/>
            <a:ext cx="5161321" cy="1738518"/>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31" name="Google Shape;431;p108"/>
          <p:cNvSpPr txBox="1"/>
          <p:nvPr>
            <p:ph idx="7" type="body"/>
          </p:nvPr>
        </p:nvSpPr>
        <p:spPr>
          <a:xfrm>
            <a:off x="12081953" y="3450339"/>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32" name="Google Shape;432;p108"/>
          <p:cNvSpPr txBox="1"/>
          <p:nvPr>
            <p:ph idx="8" type="body"/>
          </p:nvPr>
        </p:nvSpPr>
        <p:spPr>
          <a:xfrm>
            <a:off x="12650690" y="5196114"/>
            <a:ext cx="5161321" cy="685796"/>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33" name="Google Shape;433;p108"/>
          <p:cNvSpPr txBox="1"/>
          <p:nvPr>
            <p:ph idx="9" type="body"/>
          </p:nvPr>
        </p:nvSpPr>
        <p:spPr>
          <a:xfrm>
            <a:off x="12650690" y="5881911"/>
            <a:ext cx="5161321" cy="1738518"/>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424"/>
                                        </p:tgtEl>
                                        <p:attrNameLst>
                                          <p:attrName>style.visibility</p:attrName>
                                        </p:attrNameLst>
                                      </p:cBhvr>
                                      <p:to>
                                        <p:strVal val="visible"/>
                                      </p:to>
                                    </p:set>
                                    <p:anim calcmode="lin" valueType="num">
                                      <p:cBhvr additive="base">
                                        <p:cTn dur="750"/>
                                        <p:tgtEl>
                                          <p:spTgt spid="42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425">
                                            <p:txEl>
                                              <p:pRg end="0" st="0"/>
                                            </p:txEl>
                                          </p:spTgt>
                                        </p:tgtEl>
                                        <p:attrNameLst>
                                          <p:attrName>style.visibility</p:attrName>
                                        </p:attrNameLst>
                                      </p:cBhvr>
                                      <p:to>
                                        <p:strVal val="visible"/>
                                      </p:to>
                                    </p:set>
                                    <p:anim calcmode="lin" valueType="num">
                                      <p:cBhvr additive="base">
                                        <p:cTn dur="750"/>
                                        <p:tgtEl>
                                          <p:spTgt spid="425">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425">
                                            <p:txEl>
                                              <p:pRg end="1" st="1"/>
                                            </p:txEl>
                                          </p:spTgt>
                                        </p:tgtEl>
                                        <p:attrNameLst>
                                          <p:attrName>style.visibility</p:attrName>
                                        </p:attrNameLst>
                                      </p:cBhvr>
                                      <p:to>
                                        <p:strVal val="visible"/>
                                      </p:to>
                                    </p:set>
                                    <p:anim calcmode="lin" valueType="num">
                                      <p:cBhvr additive="base">
                                        <p:cTn dur="750"/>
                                        <p:tgtEl>
                                          <p:spTgt spid="425">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425">
                                            <p:txEl>
                                              <p:pRg end="2" st="2"/>
                                            </p:txEl>
                                          </p:spTgt>
                                        </p:tgtEl>
                                        <p:attrNameLst>
                                          <p:attrName>style.visibility</p:attrName>
                                        </p:attrNameLst>
                                      </p:cBhvr>
                                      <p:to>
                                        <p:strVal val="visible"/>
                                      </p:to>
                                    </p:set>
                                    <p:anim calcmode="lin" valueType="num">
                                      <p:cBhvr additive="base">
                                        <p:cTn dur="750"/>
                                        <p:tgtEl>
                                          <p:spTgt spid="425">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425">
                                            <p:txEl>
                                              <p:pRg end="3" st="3"/>
                                            </p:txEl>
                                          </p:spTgt>
                                        </p:tgtEl>
                                        <p:attrNameLst>
                                          <p:attrName>style.visibility</p:attrName>
                                        </p:attrNameLst>
                                      </p:cBhvr>
                                      <p:to>
                                        <p:strVal val="visible"/>
                                      </p:to>
                                    </p:set>
                                    <p:anim calcmode="lin" valueType="num">
                                      <p:cBhvr additive="base">
                                        <p:cTn dur="750"/>
                                        <p:tgtEl>
                                          <p:spTgt spid="425">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425">
                                            <p:txEl>
                                              <p:pRg end="4" st="4"/>
                                            </p:txEl>
                                          </p:spTgt>
                                        </p:tgtEl>
                                        <p:attrNameLst>
                                          <p:attrName>style.visibility</p:attrName>
                                        </p:attrNameLst>
                                      </p:cBhvr>
                                      <p:to>
                                        <p:strVal val="visible"/>
                                      </p:to>
                                    </p:set>
                                    <p:anim calcmode="lin" valueType="num">
                                      <p:cBhvr additive="base">
                                        <p:cTn dur="750"/>
                                        <p:tgtEl>
                                          <p:spTgt spid="425">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425">
                                            <p:txEl>
                                              <p:pRg end="5" st="5"/>
                                            </p:txEl>
                                          </p:spTgt>
                                        </p:tgtEl>
                                        <p:attrNameLst>
                                          <p:attrName>style.visibility</p:attrName>
                                        </p:attrNameLst>
                                      </p:cBhvr>
                                      <p:to>
                                        <p:strVal val="visible"/>
                                      </p:to>
                                    </p:set>
                                    <p:anim calcmode="lin" valueType="num">
                                      <p:cBhvr additive="base">
                                        <p:cTn dur="750"/>
                                        <p:tgtEl>
                                          <p:spTgt spid="425">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425">
                                            <p:txEl>
                                              <p:pRg end="6" st="6"/>
                                            </p:txEl>
                                          </p:spTgt>
                                        </p:tgtEl>
                                        <p:attrNameLst>
                                          <p:attrName>style.visibility</p:attrName>
                                        </p:attrNameLst>
                                      </p:cBhvr>
                                      <p:to>
                                        <p:strVal val="visible"/>
                                      </p:to>
                                    </p:set>
                                    <p:anim calcmode="lin" valueType="num">
                                      <p:cBhvr additive="base">
                                        <p:cTn dur="750"/>
                                        <p:tgtEl>
                                          <p:spTgt spid="425">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425">
                                            <p:txEl>
                                              <p:pRg end="7" st="7"/>
                                            </p:txEl>
                                          </p:spTgt>
                                        </p:tgtEl>
                                        <p:attrNameLst>
                                          <p:attrName>style.visibility</p:attrName>
                                        </p:attrNameLst>
                                      </p:cBhvr>
                                      <p:to>
                                        <p:strVal val="visible"/>
                                      </p:to>
                                    </p:set>
                                    <p:anim calcmode="lin" valueType="num">
                                      <p:cBhvr additive="base">
                                        <p:cTn dur="750"/>
                                        <p:tgtEl>
                                          <p:spTgt spid="425">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8">
                                  <p:stCondLst>
                                    <p:cond delay="0"/>
                                  </p:stCondLst>
                                  <p:childTnLst>
                                    <p:set>
                                      <p:cBhvr>
                                        <p:cTn dur="1" fill="hold">
                                          <p:stCondLst>
                                            <p:cond delay="0"/>
                                          </p:stCondLst>
                                        </p:cTn>
                                        <p:tgtEl>
                                          <p:spTgt spid="425">
                                            <p:txEl>
                                              <p:pRg end="8" st="8"/>
                                            </p:txEl>
                                          </p:spTgt>
                                        </p:tgtEl>
                                        <p:attrNameLst>
                                          <p:attrName>style.visibility</p:attrName>
                                        </p:attrNameLst>
                                      </p:cBhvr>
                                      <p:to>
                                        <p:strVal val="visible"/>
                                      </p:to>
                                    </p:set>
                                    <p:anim calcmode="lin" valueType="num">
                                      <p:cBhvr additive="base">
                                        <p:cTn dur="750"/>
                                        <p:tgtEl>
                                          <p:spTgt spid="42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0" st="0"/>
                                            </p:txEl>
                                          </p:spTgt>
                                        </p:tgtEl>
                                        <p:attrNameLst>
                                          <p:attrName>style.visibility</p:attrName>
                                        </p:attrNameLst>
                                      </p:cBhvr>
                                      <p:to>
                                        <p:strVal val="visible"/>
                                      </p:to>
                                    </p:set>
                                    <p:anim calcmode="lin" valueType="num">
                                      <p:cBhvr additive="base">
                                        <p:cTn dur="750"/>
                                        <p:tgtEl>
                                          <p:spTgt spid="42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1" st="1"/>
                                            </p:txEl>
                                          </p:spTgt>
                                        </p:tgtEl>
                                        <p:attrNameLst>
                                          <p:attrName>style.visibility</p:attrName>
                                        </p:attrNameLst>
                                      </p:cBhvr>
                                      <p:to>
                                        <p:strVal val="visible"/>
                                      </p:to>
                                    </p:set>
                                    <p:anim calcmode="lin" valueType="num">
                                      <p:cBhvr additive="base">
                                        <p:cTn dur="750"/>
                                        <p:tgtEl>
                                          <p:spTgt spid="42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2" st="2"/>
                                            </p:txEl>
                                          </p:spTgt>
                                        </p:tgtEl>
                                        <p:attrNameLst>
                                          <p:attrName>style.visibility</p:attrName>
                                        </p:attrNameLst>
                                      </p:cBhvr>
                                      <p:to>
                                        <p:strVal val="visible"/>
                                      </p:to>
                                    </p:set>
                                    <p:anim calcmode="lin" valueType="num">
                                      <p:cBhvr additive="base">
                                        <p:cTn dur="750"/>
                                        <p:tgtEl>
                                          <p:spTgt spid="42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3" st="3"/>
                                            </p:txEl>
                                          </p:spTgt>
                                        </p:tgtEl>
                                        <p:attrNameLst>
                                          <p:attrName>style.visibility</p:attrName>
                                        </p:attrNameLst>
                                      </p:cBhvr>
                                      <p:to>
                                        <p:strVal val="visible"/>
                                      </p:to>
                                    </p:set>
                                    <p:anim calcmode="lin" valueType="num">
                                      <p:cBhvr additive="base">
                                        <p:cTn dur="750"/>
                                        <p:tgtEl>
                                          <p:spTgt spid="42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4" st="4"/>
                                            </p:txEl>
                                          </p:spTgt>
                                        </p:tgtEl>
                                        <p:attrNameLst>
                                          <p:attrName>style.visibility</p:attrName>
                                        </p:attrNameLst>
                                      </p:cBhvr>
                                      <p:to>
                                        <p:strVal val="visible"/>
                                      </p:to>
                                    </p:set>
                                    <p:anim calcmode="lin" valueType="num">
                                      <p:cBhvr additive="base">
                                        <p:cTn dur="750"/>
                                        <p:tgtEl>
                                          <p:spTgt spid="42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5" st="5"/>
                                            </p:txEl>
                                          </p:spTgt>
                                        </p:tgtEl>
                                        <p:attrNameLst>
                                          <p:attrName>style.visibility</p:attrName>
                                        </p:attrNameLst>
                                      </p:cBhvr>
                                      <p:to>
                                        <p:strVal val="visible"/>
                                      </p:to>
                                    </p:set>
                                    <p:anim calcmode="lin" valueType="num">
                                      <p:cBhvr additive="base">
                                        <p:cTn dur="750"/>
                                        <p:tgtEl>
                                          <p:spTgt spid="42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6" st="6"/>
                                            </p:txEl>
                                          </p:spTgt>
                                        </p:tgtEl>
                                        <p:attrNameLst>
                                          <p:attrName>style.visibility</p:attrName>
                                        </p:attrNameLst>
                                      </p:cBhvr>
                                      <p:to>
                                        <p:strVal val="visible"/>
                                      </p:to>
                                    </p:set>
                                    <p:anim calcmode="lin" valueType="num">
                                      <p:cBhvr additive="base">
                                        <p:cTn dur="750"/>
                                        <p:tgtEl>
                                          <p:spTgt spid="42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7" st="7"/>
                                            </p:txEl>
                                          </p:spTgt>
                                        </p:tgtEl>
                                        <p:attrNameLst>
                                          <p:attrName>style.visibility</p:attrName>
                                        </p:attrNameLst>
                                      </p:cBhvr>
                                      <p:to>
                                        <p:strVal val="visible"/>
                                      </p:to>
                                    </p:set>
                                    <p:anim calcmode="lin" valueType="num">
                                      <p:cBhvr additive="base">
                                        <p:cTn dur="750"/>
                                        <p:tgtEl>
                                          <p:spTgt spid="42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26">
                                            <p:txEl>
                                              <p:pRg end="8" st="8"/>
                                            </p:txEl>
                                          </p:spTgt>
                                        </p:tgtEl>
                                        <p:attrNameLst>
                                          <p:attrName>style.visibility</p:attrName>
                                        </p:attrNameLst>
                                      </p:cBhvr>
                                      <p:to>
                                        <p:strVal val="visible"/>
                                      </p:to>
                                    </p:set>
                                    <p:anim calcmode="lin" valueType="num">
                                      <p:cBhvr additive="base">
                                        <p:cTn dur="750"/>
                                        <p:tgtEl>
                                          <p:spTgt spid="426">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0" st="0"/>
                                            </p:txEl>
                                          </p:spTgt>
                                        </p:tgtEl>
                                        <p:attrNameLst>
                                          <p:attrName>style.visibility</p:attrName>
                                        </p:attrNameLst>
                                      </p:cBhvr>
                                      <p:to>
                                        <p:strVal val="visible"/>
                                      </p:to>
                                    </p:set>
                                    <p:anim calcmode="lin" valueType="num">
                                      <p:cBhvr additive="base">
                                        <p:cTn dur="500"/>
                                        <p:tgtEl>
                                          <p:spTgt spid="427">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1" st="1"/>
                                            </p:txEl>
                                          </p:spTgt>
                                        </p:tgtEl>
                                        <p:attrNameLst>
                                          <p:attrName>style.visibility</p:attrName>
                                        </p:attrNameLst>
                                      </p:cBhvr>
                                      <p:to>
                                        <p:strVal val="visible"/>
                                      </p:to>
                                    </p:set>
                                    <p:anim calcmode="lin" valueType="num">
                                      <p:cBhvr additive="base">
                                        <p:cTn dur="500"/>
                                        <p:tgtEl>
                                          <p:spTgt spid="427">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2" st="2"/>
                                            </p:txEl>
                                          </p:spTgt>
                                        </p:tgtEl>
                                        <p:attrNameLst>
                                          <p:attrName>style.visibility</p:attrName>
                                        </p:attrNameLst>
                                      </p:cBhvr>
                                      <p:to>
                                        <p:strVal val="visible"/>
                                      </p:to>
                                    </p:set>
                                    <p:anim calcmode="lin" valueType="num">
                                      <p:cBhvr additive="base">
                                        <p:cTn dur="500"/>
                                        <p:tgtEl>
                                          <p:spTgt spid="427">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3" st="3"/>
                                            </p:txEl>
                                          </p:spTgt>
                                        </p:tgtEl>
                                        <p:attrNameLst>
                                          <p:attrName>style.visibility</p:attrName>
                                        </p:attrNameLst>
                                      </p:cBhvr>
                                      <p:to>
                                        <p:strVal val="visible"/>
                                      </p:to>
                                    </p:set>
                                    <p:anim calcmode="lin" valueType="num">
                                      <p:cBhvr additive="base">
                                        <p:cTn dur="500"/>
                                        <p:tgtEl>
                                          <p:spTgt spid="427">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4" st="4"/>
                                            </p:txEl>
                                          </p:spTgt>
                                        </p:tgtEl>
                                        <p:attrNameLst>
                                          <p:attrName>style.visibility</p:attrName>
                                        </p:attrNameLst>
                                      </p:cBhvr>
                                      <p:to>
                                        <p:strVal val="visible"/>
                                      </p:to>
                                    </p:set>
                                    <p:anim calcmode="lin" valueType="num">
                                      <p:cBhvr additive="base">
                                        <p:cTn dur="500"/>
                                        <p:tgtEl>
                                          <p:spTgt spid="427">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5" st="5"/>
                                            </p:txEl>
                                          </p:spTgt>
                                        </p:tgtEl>
                                        <p:attrNameLst>
                                          <p:attrName>style.visibility</p:attrName>
                                        </p:attrNameLst>
                                      </p:cBhvr>
                                      <p:to>
                                        <p:strVal val="visible"/>
                                      </p:to>
                                    </p:set>
                                    <p:anim calcmode="lin" valueType="num">
                                      <p:cBhvr additive="base">
                                        <p:cTn dur="500"/>
                                        <p:tgtEl>
                                          <p:spTgt spid="427">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6" st="6"/>
                                            </p:txEl>
                                          </p:spTgt>
                                        </p:tgtEl>
                                        <p:attrNameLst>
                                          <p:attrName>style.visibility</p:attrName>
                                        </p:attrNameLst>
                                      </p:cBhvr>
                                      <p:to>
                                        <p:strVal val="visible"/>
                                      </p:to>
                                    </p:set>
                                    <p:anim calcmode="lin" valueType="num">
                                      <p:cBhvr additive="base">
                                        <p:cTn dur="500"/>
                                        <p:tgtEl>
                                          <p:spTgt spid="427">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7" st="7"/>
                                            </p:txEl>
                                          </p:spTgt>
                                        </p:tgtEl>
                                        <p:attrNameLst>
                                          <p:attrName>style.visibility</p:attrName>
                                        </p:attrNameLst>
                                      </p:cBhvr>
                                      <p:to>
                                        <p:strVal val="visible"/>
                                      </p:to>
                                    </p:set>
                                    <p:anim calcmode="lin" valueType="num">
                                      <p:cBhvr additive="base">
                                        <p:cTn dur="500"/>
                                        <p:tgtEl>
                                          <p:spTgt spid="427">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427">
                                            <p:txEl>
                                              <p:pRg end="8" st="8"/>
                                            </p:txEl>
                                          </p:spTgt>
                                        </p:tgtEl>
                                        <p:attrNameLst>
                                          <p:attrName>style.visibility</p:attrName>
                                        </p:attrNameLst>
                                      </p:cBhvr>
                                      <p:to>
                                        <p:strVal val="visible"/>
                                      </p:to>
                                    </p:set>
                                    <p:anim calcmode="lin" valueType="num">
                                      <p:cBhvr additive="base">
                                        <p:cTn dur="500"/>
                                        <p:tgtEl>
                                          <p:spTgt spid="427">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8">
                                  <p:stCondLst>
                                    <p:cond delay="250"/>
                                  </p:stCondLst>
                                  <p:childTnLst>
                                    <p:set>
                                      <p:cBhvr>
                                        <p:cTn dur="1" fill="hold">
                                          <p:stCondLst>
                                            <p:cond delay="0"/>
                                          </p:stCondLst>
                                        </p:cTn>
                                        <p:tgtEl>
                                          <p:spTgt spid="428">
                                            <p:txEl>
                                              <p:pRg end="0" st="0"/>
                                            </p:txEl>
                                          </p:spTgt>
                                        </p:tgtEl>
                                        <p:attrNameLst>
                                          <p:attrName>style.visibility</p:attrName>
                                        </p:attrNameLst>
                                      </p:cBhvr>
                                      <p:to>
                                        <p:strVal val="visible"/>
                                      </p:to>
                                    </p:set>
                                    <p:anim calcmode="lin" valueType="num">
                                      <p:cBhvr additive="base">
                                        <p:cTn dur="750"/>
                                        <p:tgtEl>
                                          <p:spTgt spid="42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250"/>
                            </p:stCondLst>
                            <p:childTnLst>
                              <p:par>
                                <p:cTn fill="hold" nodeType="afterEffect" presetClass="entr" presetID="2" presetSubtype="8">
                                  <p:stCondLst>
                                    <p:cond delay="250"/>
                                  </p:stCondLst>
                                  <p:childTnLst>
                                    <p:set>
                                      <p:cBhvr>
                                        <p:cTn dur="1" fill="hold">
                                          <p:stCondLst>
                                            <p:cond delay="0"/>
                                          </p:stCondLst>
                                        </p:cTn>
                                        <p:tgtEl>
                                          <p:spTgt spid="428">
                                            <p:txEl>
                                              <p:pRg end="1" st="1"/>
                                            </p:txEl>
                                          </p:spTgt>
                                        </p:tgtEl>
                                        <p:attrNameLst>
                                          <p:attrName>style.visibility</p:attrName>
                                        </p:attrNameLst>
                                      </p:cBhvr>
                                      <p:to>
                                        <p:strVal val="visible"/>
                                      </p:to>
                                    </p:set>
                                    <p:anim calcmode="lin" valueType="num">
                                      <p:cBhvr additive="base">
                                        <p:cTn dur="750"/>
                                        <p:tgtEl>
                                          <p:spTgt spid="42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000"/>
                            </p:stCondLst>
                            <p:childTnLst>
                              <p:par>
                                <p:cTn fill="hold" nodeType="afterEffect" presetClass="entr" presetID="2" presetSubtype="8">
                                  <p:stCondLst>
                                    <p:cond delay="250"/>
                                  </p:stCondLst>
                                  <p:childTnLst>
                                    <p:set>
                                      <p:cBhvr>
                                        <p:cTn dur="1" fill="hold">
                                          <p:stCondLst>
                                            <p:cond delay="0"/>
                                          </p:stCondLst>
                                        </p:cTn>
                                        <p:tgtEl>
                                          <p:spTgt spid="428">
                                            <p:txEl>
                                              <p:pRg end="2" st="2"/>
                                            </p:txEl>
                                          </p:spTgt>
                                        </p:tgtEl>
                                        <p:attrNameLst>
                                          <p:attrName>style.visibility</p:attrName>
                                        </p:attrNameLst>
                                      </p:cBhvr>
                                      <p:to>
                                        <p:strVal val="visible"/>
                                      </p:to>
                                    </p:set>
                                    <p:anim calcmode="lin" valueType="num">
                                      <p:cBhvr additive="base">
                                        <p:cTn dur="750"/>
                                        <p:tgtEl>
                                          <p:spTgt spid="42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750"/>
                            </p:stCondLst>
                            <p:childTnLst>
                              <p:par>
                                <p:cTn fill="hold" nodeType="afterEffect" presetClass="entr" presetID="2" presetSubtype="8">
                                  <p:stCondLst>
                                    <p:cond delay="250"/>
                                  </p:stCondLst>
                                  <p:childTnLst>
                                    <p:set>
                                      <p:cBhvr>
                                        <p:cTn dur="1" fill="hold">
                                          <p:stCondLst>
                                            <p:cond delay="0"/>
                                          </p:stCondLst>
                                        </p:cTn>
                                        <p:tgtEl>
                                          <p:spTgt spid="428">
                                            <p:txEl>
                                              <p:pRg end="3" st="3"/>
                                            </p:txEl>
                                          </p:spTgt>
                                        </p:tgtEl>
                                        <p:attrNameLst>
                                          <p:attrName>style.visibility</p:attrName>
                                        </p:attrNameLst>
                                      </p:cBhvr>
                                      <p:to>
                                        <p:strVal val="visible"/>
                                      </p:to>
                                    </p:set>
                                    <p:anim calcmode="lin" valueType="num">
                                      <p:cBhvr additive="base">
                                        <p:cTn dur="750"/>
                                        <p:tgtEl>
                                          <p:spTgt spid="42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500"/>
                            </p:stCondLst>
                            <p:childTnLst>
                              <p:par>
                                <p:cTn fill="hold" nodeType="afterEffect" presetClass="entr" presetID="2" presetSubtype="8">
                                  <p:stCondLst>
                                    <p:cond delay="250"/>
                                  </p:stCondLst>
                                  <p:childTnLst>
                                    <p:set>
                                      <p:cBhvr>
                                        <p:cTn dur="1" fill="hold">
                                          <p:stCondLst>
                                            <p:cond delay="0"/>
                                          </p:stCondLst>
                                        </p:cTn>
                                        <p:tgtEl>
                                          <p:spTgt spid="428">
                                            <p:txEl>
                                              <p:pRg end="4" st="4"/>
                                            </p:txEl>
                                          </p:spTgt>
                                        </p:tgtEl>
                                        <p:attrNameLst>
                                          <p:attrName>style.visibility</p:attrName>
                                        </p:attrNameLst>
                                      </p:cBhvr>
                                      <p:to>
                                        <p:strVal val="visible"/>
                                      </p:to>
                                    </p:set>
                                    <p:anim calcmode="lin" valueType="num">
                                      <p:cBhvr additive="base">
                                        <p:cTn dur="750"/>
                                        <p:tgtEl>
                                          <p:spTgt spid="42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250"/>
                            </p:stCondLst>
                            <p:childTnLst>
                              <p:par>
                                <p:cTn fill="hold" nodeType="afterEffect" presetClass="entr" presetID="2" presetSubtype="8">
                                  <p:stCondLst>
                                    <p:cond delay="250"/>
                                  </p:stCondLst>
                                  <p:childTnLst>
                                    <p:set>
                                      <p:cBhvr>
                                        <p:cTn dur="1" fill="hold">
                                          <p:stCondLst>
                                            <p:cond delay="0"/>
                                          </p:stCondLst>
                                        </p:cTn>
                                        <p:tgtEl>
                                          <p:spTgt spid="428">
                                            <p:txEl>
                                              <p:pRg end="5" st="5"/>
                                            </p:txEl>
                                          </p:spTgt>
                                        </p:tgtEl>
                                        <p:attrNameLst>
                                          <p:attrName>style.visibility</p:attrName>
                                        </p:attrNameLst>
                                      </p:cBhvr>
                                      <p:to>
                                        <p:strVal val="visible"/>
                                      </p:to>
                                    </p:set>
                                    <p:anim calcmode="lin" valueType="num">
                                      <p:cBhvr additive="base">
                                        <p:cTn dur="750"/>
                                        <p:tgtEl>
                                          <p:spTgt spid="42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000"/>
                            </p:stCondLst>
                            <p:childTnLst>
                              <p:par>
                                <p:cTn fill="hold" nodeType="afterEffect" presetClass="entr" presetID="2" presetSubtype="8">
                                  <p:stCondLst>
                                    <p:cond delay="250"/>
                                  </p:stCondLst>
                                  <p:childTnLst>
                                    <p:set>
                                      <p:cBhvr>
                                        <p:cTn dur="1" fill="hold">
                                          <p:stCondLst>
                                            <p:cond delay="0"/>
                                          </p:stCondLst>
                                        </p:cTn>
                                        <p:tgtEl>
                                          <p:spTgt spid="428">
                                            <p:txEl>
                                              <p:pRg end="6" st="6"/>
                                            </p:txEl>
                                          </p:spTgt>
                                        </p:tgtEl>
                                        <p:attrNameLst>
                                          <p:attrName>style.visibility</p:attrName>
                                        </p:attrNameLst>
                                      </p:cBhvr>
                                      <p:to>
                                        <p:strVal val="visible"/>
                                      </p:to>
                                    </p:set>
                                    <p:anim calcmode="lin" valueType="num">
                                      <p:cBhvr additive="base">
                                        <p:cTn dur="750"/>
                                        <p:tgtEl>
                                          <p:spTgt spid="42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750"/>
                            </p:stCondLst>
                            <p:childTnLst>
                              <p:par>
                                <p:cTn fill="hold" nodeType="afterEffect" presetClass="entr" presetID="2" presetSubtype="8">
                                  <p:stCondLst>
                                    <p:cond delay="250"/>
                                  </p:stCondLst>
                                  <p:childTnLst>
                                    <p:set>
                                      <p:cBhvr>
                                        <p:cTn dur="1" fill="hold">
                                          <p:stCondLst>
                                            <p:cond delay="0"/>
                                          </p:stCondLst>
                                        </p:cTn>
                                        <p:tgtEl>
                                          <p:spTgt spid="428">
                                            <p:txEl>
                                              <p:pRg end="7" st="7"/>
                                            </p:txEl>
                                          </p:spTgt>
                                        </p:tgtEl>
                                        <p:attrNameLst>
                                          <p:attrName>style.visibility</p:attrName>
                                        </p:attrNameLst>
                                      </p:cBhvr>
                                      <p:to>
                                        <p:strVal val="visible"/>
                                      </p:to>
                                    </p:set>
                                    <p:anim calcmode="lin" valueType="num">
                                      <p:cBhvr additive="base">
                                        <p:cTn dur="750"/>
                                        <p:tgtEl>
                                          <p:spTgt spid="42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500"/>
                            </p:stCondLst>
                            <p:childTnLst>
                              <p:par>
                                <p:cTn fill="hold" nodeType="afterEffect" presetClass="entr" presetID="2" presetSubtype="8">
                                  <p:stCondLst>
                                    <p:cond delay="250"/>
                                  </p:stCondLst>
                                  <p:childTnLst>
                                    <p:set>
                                      <p:cBhvr>
                                        <p:cTn dur="1" fill="hold">
                                          <p:stCondLst>
                                            <p:cond delay="0"/>
                                          </p:stCondLst>
                                        </p:cTn>
                                        <p:tgtEl>
                                          <p:spTgt spid="428">
                                            <p:txEl>
                                              <p:pRg end="8" st="8"/>
                                            </p:txEl>
                                          </p:spTgt>
                                        </p:tgtEl>
                                        <p:attrNameLst>
                                          <p:attrName>style.visibility</p:attrName>
                                        </p:attrNameLst>
                                      </p:cBhvr>
                                      <p:to>
                                        <p:strVal val="visible"/>
                                      </p:to>
                                    </p:set>
                                    <p:anim calcmode="lin" valueType="num">
                                      <p:cBhvr additive="base">
                                        <p:cTn dur="750"/>
                                        <p:tgtEl>
                                          <p:spTgt spid="428">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0" st="0"/>
                                            </p:txEl>
                                          </p:spTgt>
                                        </p:tgtEl>
                                        <p:attrNameLst>
                                          <p:attrName>style.visibility</p:attrName>
                                        </p:attrNameLst>
                                      </p:cBhvr>
                                      <p:to>
                                        <p:strVal val="visible"/>
                                      </p:to>
                                    </p:set>
                                    <p:anim calcmode="lin" valueType="num">
                                      <p:cBhvr additive="base">
                                        <p:cTn dur="750"/>
                                        <p:tgtEl>
                                          <p:spTgt spid="429">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1" st="1"/>
                                            </p:txEl>
                                          </p:spTgt>
                                        </p:tgtEl>
                                        <p:attrNameLst>
                                          <p:attrName>style.visibility</p:attrName>
                                        </p:attrNameLst>
                                      </p:cBhvr>
                                      <p:to>
                                        <p:strVal val="visible"/>
                                      </p:to>
                                    </p:set>
                                    <p:anim calcmode="lin" valueType="num">
                                      <p:cBhvr additive="base">
                                        <p:cTn dur="750"/>
                                        <p:tgtEl>
                                          <p:spTgt spid="429">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2" st="2"/>
                                            </p:txEl>
                                          </p:spTgt>
                                        </p:tgtEl>
                                        <p:attrNameLst>
                                          <p:attrName>style.visibility</p:attrName>
                                        </p:attrNameLst>
                                      </p:cBhvr>
                                      <p:to>
                                        <p:strVal val="visible"/>
                                      </p:to>
                                    </p:set>
                                    <p:anim calcmode="lin" valueType="num">
                                      <p:cBhvr additive="base">
                                        <p:cTn dur="750"/>
                                        <p:tgtEl>
                                          <p:spTgt spid="429">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3" st="3"/>
                                            </p:txEl>
                                          </p:spTgt>
                                        </p:tgtEl>
                                        <p:attrNameLst>
                                          <p:attrName>style.visibility</p:attrName>
                                        </p:attrNameLst>
                                      </p:cBhvr>
                                      <p:to>
                                        <p:strVal val="visible"/>
                                      </p:to>
                                    </p:set>
                                    <p:anim calcmode="lin" valueType="num">
                                      <p:cBhvr additive="base">
                                        <p:cTn dur="750"/>
                                        <p:tgtEl>
                                          <p:spTgt spid="429">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4" st="4"/>
                                            </p:txEl>
                                          </p:spTgt>
                                        </p:tgtEl>
                                        <p:attrNameLst>
                                          <p:attrName>style.visibility</p:attrName>
                                        </p:attrNameLst>
                                      </p:cBhvr>
                                      <p:to>
                                        <p:strVal val="visible"/>
                                      </p:to>
                                    </p:set>
                                    <p:anim calcmode="lin" valueType="num">
                                      <p:cBhvr additive="base">
                                        <p:cTn dur="750"/>
                                        <p:tgtEl>
                                          <p:spTgt spid="429">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5" st="5"/>
                                            </p:txEl>
                                          </p:spTgt>
                                        </p:tgtEl>
                                        <p:attrNameLst>
                                          <p:attrName>style.visibility</p:attrName>
                                        </p:attrNameLst>
                                      </p:cBhvr>
                                      <p:to>
                                        <p:strVal val="visible"/>
                                      </p:to>
                                    </p:set>
                                    <p:anim calcmode="lin" valueType="num">
                                      <p:cBhvr additive="base">
                                        <p:cTn dur="750"/>
                                        <p:tgtEl>
                                          <p:spTgt spid="429">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6" st="6"/>
                                            </p:txEl>
                                          </p:spTgt>
                                        </p:tgtEl>
                                        <p:attrNameLst>
                                          <p:attrName>style.visibility</p:attrName>
                                        </p:attrNameLst>
                                      </p:cBhvr>
                                      <p:to>
                                        <p:strVal val="visible"/>
                                      </p:to>
                                    </p:set>
                                    <p:anim calcmode="lin" valueType="num">
                                      <p:cBhvr additive="base">
                                        <p:cTn dur="750"/>
                                        <p:tgtEl>
                                          <p:spTgt spid="429">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7" st="7"/>
                                            </p:txEl>
                                          </p:spTgt>
                                        </p:tgtEl>
                                        <p:attrNameLst>
                                          <p:attrName>style.visibility</p:attrName>
                                        </p:attrNameLst>
                                      </p:cBhvr>
                                      <p:to>
                                        <p:strVal val="visible"/>
                                      </p:to>
                                    </p:set>
                                    <p:anim calcmode="lin" valueType="num">
                                      <p:cBhvr additive="base">
                                        <p:cTn dur="750"/>
                                        <p:tgtEl>
                                          <p:spTgt spid="429">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29">
                                            <p:txEl>
                                              <p:pRg end="8" st="8"/>
                                            </p:txEl>
                                          </p:spTgt>
                                        </p:tgtEl>
                                        <p:attrNameLst>
                                          <p:attrName>style.visibility</p:attrName>
                                        </p:attrNameLst>
                                      </p:cBhvr>
                                      <p:to>
                                        <p:strVal val="visible"/>
                                      </p:to>
                                    </p:set>
                                    <p:anim calcmode="lin" valueType="num">
                                      <p:cBhvr additive="base">
                                        <p:cTn dur="750"/>
                                        <p:tgtEl>
                                          <p:spTgt spid="429">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0" st="0"/>
                                            </p:txEl>
                                          </p:spTgt>
                                        </p:tgtEl>
                                        <p:attrNameLst>
                                          <p:attrName>style.visibility</p:attrName>
                                        </p:attrNameLst>
                                      </p:cBhvr>
                                      <p:to>
                                        <p:strVal val="visible"/>
                                      </p:to>
                                    </p:set>
                                    <p:anim calcmode="lin" valueType="num">
                                      <p:cBhvr additive="base">
                                        <p:cTn dur="500"/>
                                        <p:tgtEl>
                                          <p:spTgt spid="43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1" st="1"/>
                                            </p:txEl>
                                          </p:spTgt>
                                        </p:tgtEl>
                                        <p:attrNameLst>
                                          <p:attrName>style.visibility</p:attrName>
                                        </p:attrNameLst>
                                      </p:cBhvr>
                                      <p:to>
                                        <p:strVal val="visible"/>
                                      </p:to>
                                    </p:set>
                                    <p:anim calcmode="lin" valueType="num">
                                      <p:cBhvr additive="base">
                                        <p:cTn dur="500"/>
                                        <p:tgtEl>
                                          <p:spTgt spid="43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2" st="2"/>
                                            </p:txEl>
                                          </p:spTgt>
                                        </p:tgtEl>
                                        <p:attrNameLst>
                                          <p:attrName>style.visibility</p:attrName>
                                        </p:attrNameLst>
                                      </p:cBhvr>
                                      <p:to>
                                        <p:strVal val="visible"/>
                                      </p:to>
                                    </p:set>
                                    <p:anim calcmode="lin" valueType="num">
                                      <p:cBhvr additive="base">
                                        <p:cTn dur="500"/>
                                        <p:tgtEl>
                                          <p:spTgt spid="43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3" st="3"/>
                                            </p:txEl>
                                          </p:spTgt>
                                        </p:tgtEl>
                                        <p:attrNameLst>
                                          <p:attrName>style.visibility</p:attrName>
                                        </p:attrNameLst>
                                      </p:cBhvr>
                                      <p:to>
                                        <p:strVal val="visible"/>
                                      </p:to>
                                    </p:set>
                                    <p:anim calcmode="lin" valueType="num">
                                      <p:cBhvr additive="base">
                                        <p:cTn dur="500"/>
                                        <p:tgtEl>
                                          <p:spTgt spid="43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4" st="4"/>
                                            </p:txEl>
                                          </p:spTgt>
                                        </p:tgtEl>
                                        <p:attrNameLst>
                                          <p:attrName>style.visibility</p:attrName>
                                        </p:attrNameLst>
                                      </p:cBhvr>
                                      <p:to>
                                        <p:strVal val="visible"/>
                                      </p:to>
                                    </p:set>
                                    <p:anim calcmode="lin" valueType="num">
                                      <p:cBhvr additive="base">
                                        <p:cTn dur="500"/>
                                        <p:tgtEl>
                                          <p:spTgt spid="43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5" st="5"/>
                                            </p:txEl>
                                          </p:spTgt>
                                        </p:tgtEl>
                                        <p:attrNameLst>
                                          <p:attrName>style.visibility</p:attrName>
                                        </p:attrNameLst>
                                      </p:cBhvr>
                                      <p:to>
                                        <p:strVal val="visible"/>
                                      </p:to>
                                    </p:set>
                                    <p:anim calcmode="lin" valueType="num">
                                      <p:cBhvr additive="base">
                                        <p:cTn dur="500"/>
                                        <p:tgtEl>
                                          <p:spTgt spid="43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6" st="6"/>
                                            </p:txEl>
                                          </p:spTgt>
                                        </p:tgtEl>
                                        <p:attrNameLst>
                                          <p:attrName>style.visibility</p:attrName>
                                        </p:attrNameLst>
                                      </p:cBhvr>
                                      <p:to>
                                        <p:strVal val="visible"/>
                                      </p:to>
                                    </p:set>
                                    <p:anim calcmode="lin" valueType="num">
                                      <p:cBhvr additive="base">
                                        <p:cTn dur="500"/>
                                        <p:tgtEl>
                                          <p:spTgt spid="43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7" st="7"/>
                                            </p:txEl>
                                          </p:spTgt>
                                        </p:tgtEl>
                                        <p:attrNameLst>
                                          <p:attrName>style.visibility</p:attrName>
                                        </p:attrNameLst>
                                      </p:cBhvr>
                                      <p:to>
                                        <p:strVal val="visible"/>
                                      </p:to>
                                    </p:set>
                                    <p:anim calcmode="lin" valueType="num">
                                      <p:cBhvr additive="base">
                                        <p:cTn dur="500"/>
                                        <p:tgtEl>
                                          <p:spTgt spid="43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0">
                                            <p:txEl>
                                              <p:pRg end="8" st="8"/>
                                            </p:txEl>
                                          </p:spTgt>
                                        </p:tgtEl>
                                        <p:attrNameLst>
                                          <p:attrName>style.visibility</p:attrName>
                                        </p:attrNameLst>
                                      </p:cBhvr>
                                      <p:to>
                                        <p:strVal val="visible"/>
                                      </p:to>
                                    </p:set>
                                    <p:anim calcmode="lin" valueType="num">
                                      <p:cBhvr additive="base">
                                        <p:cTn dur="500"/>
                                        <p:tgtEl>
                                          <p:spTgt spid="43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8">
                                  <p:stCondLst>
                                    <p:cond delay="250"/>
                                  </p:stCondLst>
                                  <p:childTnLst>
                                    <p:set>
                                      <p:cBhvr>
                                        <p:cTn dur="1" fill="hold">
                                          <p:stCondLst>
                                            <p:cond delay="0"/>
                                          </p:stCondLst>
                                        </p:cTn>
                                        <p:tgtEl>
                                          <p:spTgt spid="431">
                                            <p:txEl>
                                              <p:pRg end="0" st="0"/>
                                            </p:txEl>
                                          </p:spTgt>
                                        </p:tgtEl>
                                        <p:attrNameLst>
                                          <p:attrName>style.visibility</p:attrName>
                                        </p:attrNameLst>
                                      </p:cBhvr>
                                      <p:to>
                                        <p:strVal val="visible"/>
                                      </p:to>
                                    </p:set>
                                    <p:anim calcmode="lin" valueType="num">
                                      <p:cBhvr additive="base">
                                        <p:cTn dur="750"/>
                                        <p:tgtEl>
                                          <p:spTgt spid="431">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0"/>
                            </p:stCondLst>
                            <p:childTnLst>
                              <p:par>
                                <p:cTn fill="hold" nodeType="afterEffect" presetClass="entr" presetID="2" presetSubtype="8">
                                  <p:stCondLst>
                                    <p:cond delay="250"/>
                                  </p:stCondLst>
                                  <p:childTnLst>
                                    <p:set>
                                      <p:cBhvr>
                                        <p:cTn dur="1" fill="hold">
                                          <p:stCondLst>
                                            <p:cond delay="0"/>
                                          </p:stCondLst>
                                        </p:cTn>
                                        <p:tgtEl>
                                          <p:spTgt spid="431">
                                            <p:txEl>
                                              <p:pRg end="1" st="1"/>
                                            </p:txEl>
                                          </p:spTgt>
                                        </p:tgtEl>
                                        <p:attrNameLst>
                                          <p:attrName>style.visibility</p:attrName>
                                        </p:attrNameLst>
                                      </p:cBhvr>
                                      <p:to>
                                        <p:strVal val="visible"/>
                                      </p:to>
                                    </p:set>
                                    <p:anim calcmode="lin" valueType="num">
                                      <p:cBhvr additive="base">
                                        <p:cTn dur="750"/>
                                        <p:tgtEl>
                                          <p:spTgt spid="431">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750"/>
                            </p:stCondLst>
                            <p:childTnLst>
                              <p:par>
                                <p:cTn fill="hold" nodeType="afterEffect" presetClass="entr" presetID="2" presetSubtype="8">
                                  <p:stCondLst>
                                    <p:cond delay="250"/>
                                  </p:stCondLst>
                                  <p:childTnLst>
                                    <p:set>
                                      <p:cBhvr>
                                        <p:cTn dur="1" fill="hold">
                                          <p:stCondLst>
                                            <p:cond delay="0"/>
                                          </p:stCondLst>
                                        </p:cTn>
                                        <p:tgtEl>
                                          <p:spTgt spid="431">
                                            <p:txEl>
                                              <p:pRg end="2" st="2"/>
                                            </p:txEl>
                                          </p:spTgt>
                                        </p:tgtEl>
                                        <p:attrNameLst>
                                          <p:attrName>style.visibility</p:attrName>
                                        </p:attrNameLst>
                                      </p:cBhvr>
                                      <p:to>
                                        <p:strVal val="visible"/>
                                      </p:to>
                                    </p:set>
                                    <p:anim calcmode="lin" valueType="num">
                                      <p:cBhvr additive="base">
                                        <p:cTn dur="750"/>
                                        <p:tgtEl>
                                          <p:spTgt spid="431">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500"/>
                            </p:stCondLst>
                            <p:childTnLst>
                              <p:par>
                                <p:cTn fill="hold" nodeType="afterEffect" presetClass="entr" presetID="2" presetSubtype="8">
                                  <p:stCondLst>
                                    <p:cond delay="250"/>
                                  </p:stCondLst>
                                  <p:childTnLst>
                                    <p:set>
                                      <p:cBhvr>
                                        <p:cTn dur="1" fill="hold">
                                          <p:stCondLst>
                                            <p:cond delay="0"/>
                                          </p:stCondLst>
                                        </p:cTn>
                                        <p:tgtEl>
                                          <p:spTgt spid="431">
                                            <p:txEl>
                                              <p:pRg end="3" st="3"/>
                                            </p:txEl>
                                          </p:spTgt>
                                        </p:tgtEl>
                                        <p:attrNameLst>
                                          <p:attrName>style.visibility</p:attrName>
                                        </p:attrNameLst>
                                      </p:cBhvr>
                                      <p:to>
                                        <p:strVal val="visible"/>
                                      </p:to>
                                    </p:set>
                                    <p:anim calcmode="lin" valueType="num">
                                      <p:cBhvr additive="base">
                                        <p:cTn dur="750"/>
                                        <p:tgtEl>
                                          <p:spTgt spid="431">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250"/>
                            </p:stCondLst>
                            <p:childTnLst>
                              <p:par>
                                <p:cTn fill="hold" nodeType="afterEffect" presetClass="entr" presetID="2" presetSubtype="8">
                                  <p:stCondLst>
                                    <p:cond delay="250"/>
                                  </p:stCondLst>
                                  <p:childTnLst>
                                    <p:set>
                                      <p:cBhvr>
                                        <p:cTn dur="1" fill="hold">
                                          <p:stCondLst>
                                            <p:cond delay="0"/>
                                          </p:stCondLst>
                                        </p:cTn>
                                        <p:tgtEl>
                                          <p:spTgt spid="431">
                                            <p:txEl>
                                              <p:pRg end="4" st="4"/>
                                            </p:txEl>
                                          </p:spTgt>
                                        </p:tgtEl>
                                        <p:attrNameLst>
                                          <p:attrName>style.visibility</p:attrName>
                                        </p:attrNameLst>
                                      </p:cBhvr>
                                      <p:to>
                                        <p:strVal val="visible"/>
                                      </p:to>
                                    </p:set>
                                    <p:anim calcmode="lin" valueType="num">
                                      <p:cBhvr additive="base">
                                        <p:cTn dur="750"/>
                                        <p:tgtEl>
                                          <p:spTgt spid="431">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000"/>
                            </p:stCondLst>
                            <p:childTnLst>
                              <p:par>
                                <p:cTn fill="hold" nodeType="afterEffect" presetClass="entr" presetID="2" presetSubtype="8">
                                  <p:stCondLst>
                                    <p:cond delay="250"/>
                                  </p:stCondLst>
                                  <p:childTnLst>
                                    <p:set>
                                      <p:cBhvr>
                                        <p:cTn dur="1" fill="hold">
                                          <p:stCondLst>
                                            <p:cond delay="0"/>
                                          </p:stCondLst>
                                        </p:cTn>
                                        <p:tgtEl>
                                          <p:spTgt spid="431">
                                            <p:txEl>
                                              <p:pRg end="5" st="5"/>
                                            </p:txEl>
                                          </p:spTgt>
                                        </p:tgtEl>
                                        <p:attrNameLst>
                                          <p:attrName>style.visibility</p:attrName>
                                        </p:attrNameLst>
                                      </p:cBhvr>
                                      <p:to>
                                        <p:strVal val="visible"/>
                                      </p:to>
                                    </p:set>
                                    <p:anim calcmode="lin" valueType="num">
                                      <p:cBhvr additive="base">
                                        <p:cTn dur="750"/>
                                        <p:tgtEl>
                                          <p:spTgt spid="431">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750"/>
                            </p:stCondLst>
                            <p:childTnLst>
                              <p:par>
                                <p:cTn fill="hold" nodeType="afterEffect" presetClass="entr" presetID="2" presetSubtype="8">
                                  <p:stCondLst>
                                    <p:cond delay="250"/>
                                  </p:stCondLst>
                                  <p:childTnLst>
                                    <p:set>
                                      <p:cBhvr>
                                        <p:cTn dur="1" fill="hold">
                                          <p:stCondLst>
                                            <p:cond delay="0"/>
                                          </p:stCondLst>
                                        </p:cTn>
                                        <p:tgtEl>
                                          <p:spTgt spid="431">
                                            <p:txEl>
                                              <p:pRg end="6" st="6"/>
                                            </p:txEl>
                                          </p:spTgt>
                                        </p:tgtEl>
                                        <p:attrNameLst>
                                          <p:attrName>style.visibility</p:attrName>
                                        </p:attrNameLst>
                                      </p:cBhvr>
                                      <p:to>
                                        <p:strVal val="visible"/>
                                      </p:to>
                                    </p:set>
                                    <p:anim calcmode="lin" valueType="num">
                                      <p:cBhvr additive="base">
                                        <p:cTn dur="750"/>
                                        <p:tgtEl>
                                          <p:spTgt spid="431">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500"/>
                            </p:stCondLst>
                            <p:childTnLst>
                              <p:par>
                                <p:cTn fill="hold" nodeType="afterEffect" presetClass="entr" presetID="2" presetSubtype="8">
                                  <p:stCondLst>
                                    <p:cond delay="250"/>
                                  </p:stCondLst>
                                  <p:childTnLst>
                                    <p:set>
                                      <p:cBhvr>
                                        <p:cTn dur="1" fill="hold">
                                          <p:stCondLst>
                                            <p:cond delay="0"/>
                                          </p:stCondLst>
                                        </p:cTn>
                                        <p:tgtEl>
                                          <p:spTgt spid="431">
                                            <p:txEl>
                                              <p:pRg end="7" st="7"/>
                                            </p:txEl>
                                          </p:spTgt>
                                        </p:tgtEl>
                                        <p:attrNameLst>
                                          <p:attrName>style.visibility</p:attrName>
                                        </p:attrNameLst>
                                      </p:cBhvr>
                                      <p:to>
                                        <p:strVal val="visible"/>
                                      </p:to>
                                    </p:set>
                                    <p:anim calcmode="lin" valueType="num">
                                      <p:cBhvr additive="base">
                                        <p:cTn dur="750"/>
                                        <p:tgtEl>
                                          <p:spTgt spid="431">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250"/>
                            </p:stCondLst>
                            <p:childTnLst>
                              <p:par>
                                <p:cTn fill="hold" nodeType="afterEffect" presetClass="entr" presetID="2" presetSubtype="8">
                                  <p:stCondLst>
                                    <p:cond delay="250"/>
                                  </p:stCondLst>
                                  <p:childTnLst>
                                    <p:set>
                                      <p:cBhvr>
                                        <p:cTn dur="1" fill="hold">
                                          <p:stCondLst>
                                            <p:cond delay="0"/>
                                          </p:stCondLst>
                                        </p:cTn>
                                        <p:tgtEl>
                                          <p:spTgt spid="431">
                                            <p:txEl>
                                              <p:pRg end="8" st="8"/>
                                            </p:txEl>
                                          </p:spTgt>
                                        </p:tgtEl>
                                        <p:attrNameLst>
                                          <p:attrName>style.visibility</p:attrName>
                                        </p:attrNameLst>
                                      </p:cBhvr>
                                      <p:to>
                                        <p:strVal val="visible"/>
                                      </p:to>
                                    </p:set>
                                    <p:anim calcmode="lin" valueType="num">
                                      <p:cBhvr additive="base">
                                        <p:cTn dur="750"/>
                                        <p:tgtEl>
                                          <p:spTgt spid="43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0" st="0"/>
                                            </p:txEl>
                                          </p:spTgt>
                                        </p:tgtEl>
                                        <p:attrNameLst>
                                          <p:attrName>style.visibility</p:attrName>
                                        </p:attrNameLst>
                                      </p:cBhvr>
                                      <p:to>
                                        <p:strVal val="visible"/>
                                      </p:to>
                                    </p:set>
                                    <p:anim calcmode="lin" valueType="num">
                                      <p:cBhvr additive="base">
                                        <p:cTn dur="750"/>
                                        <p:tgtEl>
                                          <p:spTgt spid="432">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1" st="1"/>
                                            </p:txEl>
                                          </p:spTgt>
                                        </p:tgtEl>
                                        <p:attrNameLst>
                                          <p:attrName>style.visibility</p:attrName>
                                        </p:attrNameLst>
                                      </p:cBhvr>
                                      <p:to>
                                        <p:strVal val="visible"/>
                                      </p:to>
                                    </p:set>
                                    <p:anim calcmode="lin" valueType="num">
                                      <p:cBhvr additive="base">
                                        <p:cTn dur="750"/>
                                        <p:tgtEl>
                                          <p:spTgt spid="432">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2" st="2"/>
                                            </p:txEl>
                                          </p:spTgt>
                                        </p:tgtEl>
                                        <p:attrNameLst>
                                          <p:attrName>style.visibility</p:attrName>
                                        </p:attrNameLst>
                                      </p:cBhvr>
                                      <p:to>
                                        <p:strVal val="visible"/>
                                      </p:to>
                                    </p:set>
                                    <p:anim calcmode="lin" valueType="num">
                                      <p:cBhvr additive="base">
                                        <p:cTn dur="750"/>
                                        <p:tgtEl>
                                          <p:spTgt spid="432">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3" st="3"/>
                                            </p:txEl>
                                          </p:spTgt>
                                        </p:tgtEl>
                                        <p:attrNameLst>
                                          <p:attrName>style.visibility</p:attrName>
                                        </p:attrNameLst>
                                      </p:cBhvr>
                                      <p:to>
                                        <p:strVal val="visible"/>
                                      </p:to>
                                    </p:set>
                                    <p:anim calcmode="lin" valueType="num">
                                      <p:cBhvr additive="base">
                                        <p:cTn dur="750"/>
                                        <p:tgtEl>
                                          <p:spTgt spid="432">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4" st="4"/>
                                            </p:txEl>
                                          </p:spTgt>
                                        </p:tgtEl>
                                        <p:attrNameLst>
                                          <p:attrName>style.visibility</p:attrName>
                                        </p:attrNameLst>
                                      </p:cBhvr>
                                      <p:to>
                                        <p:strVal val="visible"/>
                                      </p:to>
                                    </p:set>
                                    <p:anim calcmode="lin" valueType="num">
                                      <p:cBhvr additive="base">
                                        <p:cTn dur="750"/>
                                        <p:tgtEl>
                                          <p:spTgt spid="432">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5" st="5"/>
                                            </p:txEl>
                                          </p:spTgt>
                                        </p:tgtEl>
                                        <p:attrNameLst>
                                          <p:attrName>style.visibility</p:attrName>
                                        </p:attrNameLst>
                                      </p:cBhvr>
                                      <p:to>
                                        <p:strVal val="visible"/>
                                      </p:to>
                                    </p:set>
                                    <p:anim calcmode="lin" valueType="num">
                                      <p:cBhvr additive="base">
                                        <p:cTn dur="750"/>
                                        <p:tgtEl>
                                          <p:spTgt spid="432">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6" st="6"/>
                                            </p:txEl>
                                          </p:spTgt>
                                        </p:tgtEl>
                                        <p:attrNameLst>
                                          <p:attrName>style.visibility</p:attrName>
                                        </p:attrNameLst>
                                      </p:cBhvr>
                                      <p:to>
                                        <p:strVal val="visible"/>
                                      </p:to>
                                    </p:set>
                                    <p:anim calcmode="lin" valueType="num">
                                      <p:cBhvr additive="base">
                                        <p:cTn dur="750"/>
                                        <p:tgtEl>
                                          <p:spTgt spid="432">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7" st="7"/>
                                            </p:txEl>
                                          </p:spTgt>
                                        </p:tgtEl>
                                        <p:attrNameLst>
                                          <p:attrName>style.visibility</p:attrName>
                                        </p:attrNameLst>
                                      </p:cBhvr>
                                      <p:to>
                                        <p:strVal val="visible"/>
                                      </p:to>
                                    </p:set>
                                    <p:anim calcmode="lin" valueType="num">
                                      <p:cBhvr additive="base">
                                        <p:cTn dur="750"/>
                                        <p:tgtEl>
                                          <p:spTgt spid="432">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32">
                                            <p:txEl>
                                              <p:pRg end="8" st="8"/>
                                            </p:txEl>
                                          </p:spTgt>
                                        </p:tgtEl>
                                        <p:attrNameLst>
                                          <p:attrName>style.visibility</p:attrName>
                                        </p:attrNameLst>
                                      </p:cBhvr>
                                      <p:to>
                                        <p:strVal val="visible"/>
                                      </p:to>
                                    </p:set>
                                    <p:anim calcmode="lin" valueType="num">
                                      <p:cBhvr additive="base">
                                        <p:cTn dur="750"/>
                                        <p:tgtEl>
                                          <p:spTgt spid="43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0" st="0"/>
                                            </p:txEl>
                                          </p:spTgt>
                                        </p:tgtEl>
                                        <p:attrNameLst>
                                          <p:attrName>style.visibility</p:attrName>
                                        </p:attrNameLst>
                                      </p:cBhvr>
                                      <p:to>
                                        <p:strVal val="visible"/>
                                      </p:to>
                                    </p:set>
                                    <p:anim calcmode="lin" valueType="num">
                                      <p:cBhvr additive="base">
                                        <p:cTn dur="500"/>
                                        <p:tgtEl>
                                          <p:spTgt spid="43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1" st="1"/>
                                            </p:txEl>
                                          </p:spTgt>
                                        </p:tgtEl>
                                        <p:attrNameLst>
                                          <p:attrName>style.visibility</p:attrName>
                                        </p:attrNameLst>
                                      </p:cBhvr>
                                      <p:to>
                                        <p:strVal val="visible"/>
                                      </p:to>
                                    </p:set>
                                    <p:anim calcmode="lin" valueType="num">
                                      <p:cBhvr additive="base">
                                        <p:cTn dur="500"/>
                                        <p:tgtEl>
                                          <p:spTgt spid="43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2" st="2"/>
                                            </p:txEl>
                                          </p:spTgt>
                                        </p:tgtEl>
                                        <p:attrNameLst>
                                          <p:attrName>style.visibility</p:attrName>
                                        </p:attrNameLst>
                                      </p:cBhvr>
                                      <p:to>
                                        <p:strVal val="visible"/>
                                      </p:to>
                                    </p:set>
                                    <p:anim calcmode="lin" valueType="num">
                                      <p:cBhvr additive="base">
                                        <p:cTn dur="500"/>
                                        <p:tgtEl>
                                          <p:spTgt spid="43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3" st="3"/>
                                            </p:txEl>
                                          </p:spTgt>
                                        </p:tgtEl>
                                        <p:attrNameLst>
                                          <p:attrName>style.visibility</p:attrName>
                                        </p:attrNameLst>
                                      </p:cBhvr>
                                      <p:to>
                                        <p:strVal val="visible"/>
                                      </p:to>
                                    </p:set>
                                    <p:anim calcmode="lin" valueType="num">
                                      <p:cBhvr additive="base">
                                        <p:cTn dur="500"/>
                                        <p:tgtEl>
                                          <p:spTgt spid="43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4" st="4"/>
                                            </p:txEl>
                                          </p:spTgt>
                                        </p:tgtEl>
                                        <p:attrNameLst>
                                          <p:attrName>style.visibility</p:attrName>
                                        </p:attrNameLst>
                                      </p:cBhvr>
                                      <p:to>
                                        <p:strVal val="visible"/>
                                      </p:to>
                                    </p:set>
                                    <p:anim calcmode="lin" valueType="num">
                                      <p:cBhvr additive="base">
                                        <p:cTn dur="500"/>
                                        <p:tgtEl>
                                          <p:spTgt spid="43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5" st="5"/>
                                            </p:txEl>
                                          </p:spTgt>
                                        </p:tgtEl>
                                        <p:attrNameLst>
                                          <p:attrName>style.visibility</p:attrName>
                                        </p:attrNameLst>
                                      </p:cBhvr>
                                      <p:to>
                                        <p:strVal val="visible"/>
                                      </p:to>
                                    </p:set>
                                    <p:anim calcmode="lin" valueType="num">
                                      <p:cBhvr additive="base">
                                        <p:cTn dur="500"/>
                                        <p:tgtEl>
                                          <p:spTgt spid="43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6" st="6"/>
                                            </p:txEl>
                                          </p:spTgt>
                                        </p:tgtEl>
                                        <p:attrNameLst>
                                          <p:attrName>style.visibility</p:attrName>
                                        </p:attrNameLst>
                                      </p:cBhvr>
                                      <p:to>
                                        <p:strVal val="visible"/>
                                      </p:to>
                                    </p:set>
                                    <p:anim calcmode="lin" valueType="num">
                                      <p:cBhvr additive="base">
                                        <p:cTn dur="500"/>
                                        <p:tgtEl>
                                          <p:spTgt spid="43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7" st="7"/>
                                            </p:txEl>
                                          </p:spTgt>
                                        </p:tgtEl>
                                        <p:attrNameLst>
                                          <p:attrName>style.visibility</p:attrName>
                                        </p:attrNameLst>
                                      </p:cBhvr>
                                      <p:to>
                                        <p:strVal val="visible"/>
                                      </p:to>
                                    </p:set>
                                    <p:anim calcmode="lin" valueType="num">
                                      <p:cBhvr additive="base">
                                        <p:cTn dur="500"/>
                                        <p:tgtEl>
                                          <p:spTgt spid="43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433">
                                            <p:txEl>
                                              <p:pRg end="8" st="8"/>
                                            </p:txEl>
                                          </p:spTgt>
                                        </p:tgtEl>
                                        <p:attrNameLst>
                                          <p:attrName>style.visibility</p:attrName>
                                        </p:attrNameLst>
                                      </p:cBhvr>
                                      <p:to>
                                        <p:strVal val="visible"/>
                                      </p:to>
                                    </p:set>
                                    <p:anim calcmode="lin" valueType="num">
                                      <p:cBhvr additive="base">
                                        <p:cTn dur="500"/>
                                        <p:tgtEl>
                                          <p:spTgt spid="433">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keywords">
  <p:cSld name="4 keywords">
    <p:spTree>
      <p:nvGrpSpPr>
        <p:cNvPr id="434" name="Shape 434"/>
        <p:cNvGrpSpPr/>
        <p:nvPr/>
      </p:nvGrpSpPr>
      <p:grpSpPr>
        <a:xfrm>
          <a:off x="0" y="0"/>
          <a:ext cx="0" cy="0"/>
          <a:chOff x="0" y="0"/>
          <a:chExt cx="0" cy="0"/>
        </a:xfrm>
      </p:grpSpPr>
      <p:sp>
        <p:nvSpPr>
          <p:cNvPr id="435" name="Google Shape;435;p10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6" name="Google Shape;436;p10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437" name="Google Shape;437;p109"/>
          <p:cNvSpPr txBox="1"/>
          <p:nvPr>
            <p:ph type="title"/>
          </p:nvPr>
        </p:nvSpPr>
        <p:spPr>
          <a:xfrm>
            <a:off x="775021" y="4336274"/>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8" name="Google Shape;438;p109"/>
          <p:cNvSpPr txBox="1"/>
          <p:nvPr>
            <p:ph idx="1" type="body"/>
          </p:nvPr>
        </p:nvSpPr>
        <p:spPr>
          <a:xfrm>
            <a:off x="1638622" y="489425"/>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39" name="Google Shape;439;p109"/>
          <p:cNvSpPr txBox="1"/>
          <p:nvPr>
            <p:ph idx="2" type="body"/>
          </p:nvPr>
        </p:nvSpPr>
        <p:spPr>
          <a:xfrm>
            <a:off x="2207359" y="2155372"/>
            <a:ext cx="6530241"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0" name="Google Shape;440;p109"/>
          <p:cNvSpPr txBox="1"/>
          <p:nvPr>
            <p:ph idx="3" type="body"/>
          </p:nvPr>
        </p:nvSpPr>
        <p:spPr>
          <a:xfrm>
            <a:off x="2207359" y="2920997"/>
            <a:ext cx="6530241" cy="141527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1" name="Google Shape;441;p109"/>
          <p:cNvSpPr txBox="1"/>
          <p:nvPr>
            <p:ph idx="4" type="body"/>
          </p:nvPr>
        </p:nvSpPr>
        <p:spPr>
          <a:xfrm>
            <a:off x="9127994" y="489425"/>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2" name="Google Shape;442;p109"/>
          <p:cNvSpPr txBox="1"/>
          <p:nvPr>
            <p:ph idx="5" type="body"/>
          </p:nvPr>
        </p:nvSpPr>
        <p:spPr>
          <a:xfrm>
            <a:off x="9696731" y="2155372"/>
            <a:ext cx="6530241"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3" name="Google Shape;443;p109"/>
          <p:cNvSpPr txBox="1"/>
          <p:nvPr>
            <p:ph idx="6" type="body"/>
          </p:nvPr>
        </p:nvSpPr>
        <p:spPr>
          <a:xfrm>
            <a:off x="9696731" y="2920997"/>
            <a:ext cx="6530241" cy="141527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4" name="Google Shape;444;p109"/>
          <p:cNvSpPr txBox="1"/>
          <p:nvPr>
            <p:ph idx="7" type="body"/>
          </p:nvPr>
        </p:nvSpPr>
        <p:spPr>
          <a:xfrm>
            <a:off x="1638622" y="5698469"/>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5" name="Google Shape;445;p109"/>
          <p:cNvSpPr txBox="1"/>
          <p:nvPr>
            <p:ph idx="8" type="body"/>
          </p:nvPr>
        </p:nvSpPr>
        <p:spPr>
          <a:xfrm>
            <a:off x="2207359" y="7364416"/>
            <a:ext cx="6530241"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6" name="Google Shape;446;p109"/>
          <p:cNvSpPr txBox="1"/>
          <p:nvPr>
            <p:ph idx="9" type="body"/>
          </p:nvPr>
        </p:nvSpPr>
        <p:spPr>
          <a:xfrm>
            <a:off x="2207359" y="8130041"/>
            <a:ext cx="6530241" cy="141527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7" name="Google Shape;447;p109"/>
          <p:cNvSpPr txBox="1"/>
          <p:nvPr>
            <p:ph idx="13" type="body"/>
          </p:nvPr>
        </p:nvSpPr>
        <p:spPr>
          <a:xfrm>
            <a:off x="9127994" y="5698469"/>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8" name="Google Shape;448;p109"/>
          <p:cNvSpPr txBox="1"/>
          <p:nvPr>
            <p:ph idx="14" type="body"/>
          </p:nvPr>
        </p:nvSpPr>
        <p:spPr>
          <a:xfrm>
            <a:off x="9696731" y="7364416"/>
            <a:ext cx="6530241"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49" name="Google Shape;449;p109"/>
          <p:cNvSpPr txBox="1"/>
          <p:nvPr>
            <p:ph idx="15" type="body"/>
          </p:nvPr>
        </p:nvSpPr>
        <p:spPr>
          <a:xfrm>
            <a:off x="9696731" y="8130041"/>
            <a:ext cx="6530241" cy="141527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437"/>
                                        </p:tgtEl>
                                        <p:attrNameLst>
                                          <p:attrName>style.visibility</p:attrName>
                                        </p:attrNameLst>
                                      </p:cBhvr>
                                      <p:to>
                                        <p:strVal val="visible"/>
                                      </p:to>
                                    </p:set>
                                    <p:anim calcmode="lin" valueType="num">
                                      <p:cBhvr additive="base">
                                        <p:cTn dur="750"/>
                                        <p:tgtEl>
                                          <p:spTgt spid="437"/>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438">
                                            <p:txEl>
                                              <p:pRg end="0" st="0"/>
                                            </p:txEl>
                                          </p:spTgt>
                                        </p:tgtEl>
                                        <p:attrNameLst>
                                          <p:attrName>style.visibility</p:attrName>
                                        </p:attrNameLst>
                                      </p:cBhvr>
                                      <p:to>
                                        <p:strVal val="visible"/>
                                      </p:to>
                                    </p:set>
                                    <p:anim calcmode="lin" valueType="num">
                                      <p:cBhvr additive="base">
                                        <p:cTn dur="750"/>
                                        <p:tgtEl>
                                          <p:spTgt spid="43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438">
                                            <p:txEl>
                                              <p:pRg end="1" st="1"/>
                                            </p:txEl>
                                          </p:spTgt>
                                        </p:tgtEl>
                                        <p:attrNameLst>
                                          <p:attrName>style.visibility</p:attrName>
                                        </p:attrNameLst>
                                      </p:cBhvr>
                                      <p:to>
                                        <p:strVal val="visible"/>
                                      </p:to>
                                    </p:set>
                                    <p:anim calcmode="lin" valueType="num">
                                      <p:cBhvr additive="base">
                                        <p:cTn dur="750"/>
                                        <p:tgtEl>
                                          <p:spTgt spid="43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438">
                                            <p:txEl>
                                              <p:pRg end="2" st="2"/>
                                            </p:txEl>
                                          </p:spTgt>
                                        </p:tgtEl>
                                        <p:attrNameLst>
                                          <p:attrName>style.visibility</p:attrName>
                                        </p:attrNameLst>
                                      </p:cBhvr>
                                      <p:to>
                                        <p:strVal val="visible"/>
                                      </p:to>
                                    </p:set>
                                    <p:anim calcmode="lin" valueType="num">
                                      <p:cBhvr additive="base">
                                        <p:cTn dur="750"/>
                                        <p:tgtEl>
                                          <p:spTgt spid="43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438">
                                            <p:txEl>
                                              <p:pRg end="3" st="3"/>
                                            </p:txEl>
                                          </p:spTgt>
                                        </p:tgtEl>
                                        <p:attrNameLst>
                                          <p:attrName>style.visibility</p:attrName>
                                        </p:attrNameLst>
                                      </p:cBhvr>
                                      <p:to>
                                        <p:strVal val="visible"/>
                                      </p:to>
                                    </p:set>
                                    <p:anim calcmode="lin" valueType="num">
                                      <p:cBhvr additive="base">
                                        <p:cTn dur="750"/>
                                        <p:tgtEl>
                                          <p:spTgt spid="43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438">
                                            <p:txEl>
                                              <p:pRg end="4" st="4"/>
                                            </p:txEl>
                                          </p:spTgt>
                                        </p:tgtEl>
                                        <p:attrNameLst>
                                          <p:attrName>style.visibility</p:attrName>
                                        </p:attrNameLst>
                                      </p:cBhvr>
                                      <p:to>
                                        <p:strVal val="visible"/>
                                      </p:to>
                                    </p:set>
                                    <p:anim calcmode="lin" valueType="num">
                                      <p:cBhvr additive="base">
                                        <p:cTn dur="750"/>
                                        <p:tgtEl>
                                          <p:spTgt spid="43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438">
                                            <p:txEl>
                                              <p:pRg end="5" st="5"/>
                                            </p:txEl>
                                          </p:spTgt>
                                        </p:tgtEl>
                                        <p:attrNameLst>
                                          <p:attrName>style.visibility</p:attrName>
                                        </p:attrNameLst>
                                      </p:cBhvr>
                                      <p:to>
                                        <p:strVal val="visible"/>
                                      </p:to>
                                    </p:set>
                                    <p:anim calcmode="lin" valueType="num">
                                      <p:cBhvr additive="base">
                                        <p:cTn dur="750"/>
                                        <p:tgtEl>
                                          <p:spTgt spid="43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438">
                                            <p:txEl>
                                              <p:pRg end="6" st="6"/>
                                            </p:txEl>
                                          </p:spTgt>
                                        </p:tgtEl>
                                        <p:attrNameLst>
                                          <p:attrName>style.visibility</p:attrName>
                                        </p:attrNameLst>
                                      </p:cBhvr>
                                      <p:to>
                                        <p:strVal val="visible"/>
                                      </p:to>
                                    </p:set>
                                    <p:anim calcmode="lin" valueType="num">
                                      <p:cBhvr additive="base">
                                        <p:cTn dur="750"/>
                                        <p:tgtEl>
                                          <p:spTgt spid="43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438">
                                            <p:txEl>
                                              <p:pRg end="7" st="7"/>
                                            </p:txEl>
                                          </p:spTgt>
                                        </p:tgtEl>
                                        <p:attrNameLst>
                                          <p:attrName>style.visibility</p:attrName>
                                        </p:attrNameLst>
                                      </p:cBhvr>
                                      <p:to>
                                        <p:strVal val="visible"/>
                                      </p:to>
                                    </p:set>
                                    <p:anim calcmode="lin" valueType="num">
                                      <p:cBhvr additive="base">
                                        <p:cTn dur="750"/>
                                        <p:tgtEl>
                                          <p:spTgt spid="43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8">
                                  <p:stCondLst>
                                    <p:cond delay="0"/>
                                  </p:stCondLst>
                                  <p:childTnLst>
                                    <p:set>
                                      <p:cBhvr>
                                        <p:cTn dur="1" fill="hold">
                                          <p:stCondLst>
                                            <p:cond delay="0"/>
                                          </p:stCondLst>
                                        </p:cTn>
                                        <p:tgtEl>
                                          <p:spTgt spid="438">
                                            <p:txEl>
                                              <p:pRg end="8" st="8"/>
                                            </p:txEl>
                                          </p:spTgt>
                                        </p:tgtEl>
                                        <p:attrNameLst>
                                          <p:attrName>style.visibility</p:attrName>
                                        </p:attrNameLst>
                                      </p:cBhvr>
                                      <p:to>
                                        <p:strVal val="visible"/>
                                      </p:to>
                                    </p:set>
                                    <p:anim calcmode="lin" valueType="num">
                                      <p:cBhvr additive="base">
                                        <p:cTn dur="750"/>
                                        <p:tgtEl>
                                          <p:spTgt spid="438">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0" st="0"/>
                                            </p:txEl>
                                          </p:spTgt>
                                        </p:tgtEl>
                                        <p:attrNameLst>
                                          <p:attrName>style.visibility</p:attrName>
                                        </p:attrNameLst>
                                      </p:cBhvr>
                                      <p:to>
                                        <p:strVal val="visible"/>
                                      </p:to>
                                    </p:set>
                                    <p:anim calcmode="lin" valueType="num">
                                      <p:cBhvr additive="base">
                                        <p:cTn dur="750"/>
                                        <p:tgtEl>
                                          <p:spTgt spid="439">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1" st="1"/>
                                            </p:txEl>
                                          </p:spTgt>
                                        </p:tgtEl>
                                        <p:attrNameLst>
                                          <p:attrName>style.visibility</p:attrName>
                                        </p:attrNameLst>
                                      </p:cBhvr>
                                      <p:to>
                                        <p:strVal val="visible"/>
                                      </p:to>
                                    </p:set>
                                    <p:anim calcmode="lin" valueType="num">
                                      <p:cBhvr additive="base">
                                        <p:cTn dur="750"/>
                                        <p:tgtEl>
                                          <p:spTgt spid="439">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2" st="2"/>
                                            </p:txEl>
                                          </p:spTgt>
                                        </p:tgtEl>
                                        <p:attrNameLst>
                                          <p:attrName>style.visibility</p:attrName>
                                        </p:attrNameLst>
                                      </p:cBhvr>
                                      <p:to>
                                        <p:strVal val="visible"/>
                                      </p:to>
                                    </p:set>
                                    <p:anim calcmode="lin" valueType="num">
                                      <p:cBhvr additive="base">
                                        <p:cTn dur="750"/>
                                        <p:tgtEl>
                                          <p:spTgt spid="439">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3" st="3"/>
                                            </p:txEl>
                                          </p:spTgt>
                                        </p:tgtEl>
                                        <p:attrNameLst>
                                          <p:attrName>style.visibility</p:attrName>
                                        </p:attrNameLst>
                                      </p:cBhvr>
                                      <p:to>
                                        <p:strVal val="visible"/>
                                      </p:to>
                                    </p:set>
                                    <p:anim calcmode="lin" valueType="num">
                                      <p:cBhvr additive="base">
                                        <p:cTn dur="750"/>
                                        <p:tgtEl>
                                          <p:spTgt spid="439">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4" st="4"/>
                                            </p:txEl>
                                          </p:spTgt>
                                        </p:tgtEl>
                                        <p:attrNameLst>
                                          <p:attrName>style.visibility</p:attrName>
                                        </p:attrNameLst>
                                      </p:cBhvr>
                                      <p:to>
                                        <p:strVal val="visible"/>
                                      </p:to>
                                    </p:set>
                                    <p:anim calcmode="lin" valueType="num">
                                      <p:cBhvr additive="base">
                                        <p:cTn dur="750"/>
                                        <p:tgtEl>
                                          <p:spTgt spid="439">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5" st="5"/>
                                            </p:txEl>
                                          </p:spTgt>
                                        </p:tgtEl>
                                        <p:attrNameLst>
                                          <p:attrName>style.visibility</p:attrName>
                                        </p:attrNameLst>
                                      </p:cBhvr>
                                      <p:to>
                                        <p:strVal val="visible"/>
                                      </p:to>
                                    </p:set>
                                    <p:anim calcmode="lin" valueType="num">
                                      <p:cBhvr additive="base">
                                        <p:cTn dur="750"/>
                                        <p:tgtEl>
                                          <p:spTgt spid="439">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6" st="6"/>
                                            </p:txEl>
                                          </p:spTgt>
                                        </p:tgtEl>
                                        <p:attrNameLst>
                                          <p:attrName>style.visibility</p:attrName>
                                        </p:attrNameLst>
                                      </p:cBhvr>
                                      <p:to>
                                        <p:strVal val="visible"/>
                                      </p:to>
                                    </p:set>
                                    <p:anim calcmode="lin" valueType="num">
                                      <p:cBhvr additive="base">
                                        <p:cTn dur="750"/>
                                        <p:tgtEl>
                                          <p:spTgt spid="439">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7" st="7"/>
                                            </p:txEl>
                                          </p:spTgt>
                                        </p:tgtEl>
                                        <p:attrNameLst>
                                          <p:attrName>style.visibility</p:attrName>
                                        </p:attrNameLst>
                                      </p:cBhvr>
                                      <p:to>
                                        <p:strVal val="visible"/>
                                      </p:to>
                                    </p:set>
                                    <p:anim calcmode="lin" valueType="num">
                                      <p:cBhvr additive="base">
                                        <p:cTn dur="750"/>
                                        <p:tgtEl>
                                          <p:spTgt spid="439">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39">
                                            <p:txEl>
                                              <p:pRg end="8" st="8"/>
                                            </p:txEl>
                                          </p:spTgt>
                                        </p:tgtEl>
                                        <p:attrNameLst>
                                          <p:attrName>style.visibility</p:attrName>
                                        </p:attrNameLst>
                                      </p:cBhvr>
                                      <p:to>
                                        <p:strVal val="visible"/>
                                      </p:to>
                                    </p:set>
                                    <p:anim calcmode="lin" valueType="num">
                                      <p:cBhvr additive="base">
                                        <p:cTn dur="750"/>
                                        <p:tgtEl>
                                          <p:spTgt spid="439">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0" st="0"/>
                                            </p:txEl>
                                          </p:spTgt>
                                        </p:tgtEl>
                                        <p:attrNameLst>
                                          <p:attrName>style.visibility</p:attrName>
                                        </p:attrNameLst>
                                      </p:cBhvr>
                                      <p:to>
                                        <p:strVal val="visible"/>
                                      </p:to>
                                    </p:set>
                                    <p:anim calcmode="lin" valueType="num">
                                      <p:cBhvr additive="base">
                                        <p:cTn dur="500"/>
                                        <p:tgtEl>
                                          <p:spTgt spid="440">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1" st="1"/>
                                            </p:txEl>
                                          </p:spTgt>
                                        </p:tgtEl>
                                        <p:attrNameLst>
                                          <p:attrName>style.visibility</p:attrName>
                                        </p:attrNameLst>
                                      </p:cBhvr>
                                      <p:to>
                                        <p:strVal val="visible"/>
                                      </p:to>
                                    </p:set>
                                    <p:anim calcmode="lin" valueType="num">
                                      <p:cBhvr additive="base">
                                        <p:cTn dur="500"/>
                                        <p:tgtEl>
                                          <p:spTgt spid="440">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2" st="2"/>
                                            </p:txEl>
                                          </p:spTgt>
                                        </p:tgtEl>
                                        <p:attrNameLst>
                                          <p:attrName>style.visibility</p:attrName>
                                        </p:attrNameLst>
                                      </p:cBhvr>
                                      <p:to>
                                        <p:strVal val="visible"/>
                                      </p:to>
                                    </p:set>
                                    <p:anim calcmode="lin" valueType="num">
                                      <p:cBhvr additive="base">
                                        <p:cTn dur="500"/>
                                        <p:tgtEl>
                                          <p:spTgt spid="440">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3" st="3"/>
                                            </p:txEl>
                                          </p:spTgt>
                                        </p:tgtEl>
                                        <p:attrNameLst>
                                          <p:attrName>style.visibility</p:attrName>
                                        </p:attrNameLst>
                                      </p:cBhvr>
                                      <p:to>
                                        <p:strVal val="visible"/>
                                      </p:to>
                                    </p:set>
                                    <p:anim calcmode="lin" valueType="num">
                                      <p:cBhvr additive="base">
                                        <p:cTn dur="500"/>
                                        <p:tgtEl>
                                          <p:spTgt spid="440">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4" st="4"/>
                                            </p:txEl>
                                          </p:spTgt>
                                        </p:tgtEl>
                                        <p:attrNameLst>
                                          <p:attrName>style.visibility</p:attrName>
                                        </p:attrNameLst>
                                      </p:cBhvr>
                                      <p:to>
                                        <p:strVal val="visible"/>
                                      </p:to>
                                    </p:set>
                                    <p:anim calcmode="lin" valueType="num">
                                      <p:cBhvr additive="base">
                                        <p:cTn dur="500"/>
                                        <p:tgtEl>
                                          <p:spTgt spid="440">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5" st="5"/>
                                            </p:txEl>
                                          </p:spTgt>
                                        </p:tgtEl>
                                        <p:attrNameLst>
                                          <p:attrName>style.visibility</p:attrName>
                                        </p:attrNameLst>
                                      </p:cBhvr>
                                      <p:to>
                                        <p:strVal val="visible"/>
                                      </p:to>
                                    </p:set>
                                    <p:anim calcmode="lin" valueType="num">
                                      <p:cBhvr additive="base">
                                        <p:cTn dur="500"/>
                                        <p:tgtEl>
                                          <p:spTgt spid="440">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6" st="6"/>
                                            </p:txEl>
                                          </p:spTgt>
                                        </p:tgtEl>
                                        <p:attrNameLst>
                                          <p:attrName>style.visibility</p:attrName>
                                        </p:attrNameLst>
                                      </p:cBhvr>
                                      <p:to>
                                        <p:strVal val="visible"/>
                                      </p:to>
                                    </p:set>
                                    <p:anim calcmode="lin" valueType="num">
                                      <p:cBhvr additive="base">
                                        <p:cTn dur="500"/>
                                        <p:tgtEl>
                                          <p:spTgt spid="440">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7" st="7"/>
                                            </p:txEl>
                                          </p:spTgt>
                                        </p:tgtEl>
                                        <p:attrNameLst>
                                          <p:attrName>style.visibility</p:attrName>
                                        </p:attrNameLst>
                                      </p:cBhvr>
                                      <p:to>
                                        <p:strVal val="visible"/>
                                      </p:to>
                                    </p:set>
                                    <p:anim calcmode="lin" valueType="num">
                                      <p:cBhvr additive="base">
                                        <p:cTn dur="500"/>
                                        <p:tgtEl>
                                          <p:spTgt spid="440">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40">
                                            <p:txEl>
                                              <p:pRg end="8" st="8"/>
                                            </p:txEl>
                                          </p:spTgt>
                                        </p:tgtEl>
                                        <p:attrNameLst>
                                          <p:attrName>style.visibility</p:attrName>
                                        </p:attrNameLst>
                                      </p:cBhvr>
                                      <p:to>
                                        <p:strVal val="visible"/>
                                      </p:to>
                                    </p:set>
                                    <p:anim calcmode="lin" valueType="num">
                                      <p:cBhvr additive="base">
                                        <p:cTn dur="500"/>
                                        <p:tgtEl>
                                          <p:spTgt spid="440">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500"/>
                            </p:stCondLst>
                            <p:childTnLst>
                              <p:par>
                                <p:cTn fill="hold" nodeType="afterEffect" presetClass="entr" presetID="2" presetSubtype="8">
                                  <p:stCondLst>
                                    <p:cond delay="250"/>
                                  </p:stCondLst>
                                  <p:childTnLst>
                                    <p:set>
                                      <p:cBhvr>
                                        <p:cTn dur="1" fill="hold">
                                          <p:stCondLst>
                                            <p:cond delay="0"/>
                                          </p:stCondLst>
                                        </p:cTn>
                                        <p:tgtEl>
                                          <p:spTgt spid="441">
                                            <p:txEl>
                                              <p:pRg end="0" st="0"/>
                                            </p:txEl>
                                          </p:spTgt>
                                        </p:tgtEl>
                                        <p:attrNameLst>
                                          <p:attrName>style.visibility</p:attrName>
                                        </p:attrNameLst>
                                      </p:cBhvr>
                                      <p:to>
                                        <p:strVal val="visible"/>
                                      </p:to>
                                    </p:set>
                                    <p:anim calcmode="lin" valueType="num">
                                      <p:cBhvr additive="base">
                                        <p:cTn dur="750"/>
                                        <p:tgtEl>
                                          <p:spTgt spid="441">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250"/>
                            </p:stCondLst>
                            <p:childTnLst>
                              <p:par>
                                <p:cTn fill="hold" nodeType="afterEffect" presetClass="entr" presetID="2" presetSubtype="8">
                                  <p:stCondLst>
                                    <p:cond delay="250"/>
                                  </p:stCondLst>
                                  <p:childTnLst>
                                    <p:set>
                                      <p:cBhvr>
                                        <p:cTn dur="1" fill="hold">
                                          <p:stCondLst>
                                            <p:cond delay="0"/>
                                          </p:stCondLst>
                                        </p:cTn>
                                        <p:tgtEl>
                                          <p:spTgt spid="441">
                                            <p:txEl>
                                              <p:pRg end="1" st="1"/>
                                            </p:txEl>
                                          </p:spTgt>
                                        </p:tgtEl>
                                        <p:attrNameLst>
                                          <p:attrName>style.visibility</p:attrName>
                                        </p:attrNameLst>
                                      </p:cBhvr>
                                      <p:to>
                                        <p:strVal val="visible"/>
                                      </p:to>
                                    </p:set>
                                    <p:anim calcmode="lin" valueType="num">
                                      <p:cBhvr additive="base">
                                        <p:cTn dur="750"/>
                                        <p:tgtEl>
                                          <p:spTgt spid="441">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000"/>
                            </p:stCondLst>
                            <p:childTnLst>
                              <p:par>
                                <p:cTn fill="hold" nodeType="afterEffect" presetClass="entr" presetID="2" presetSubtype="8">
                                  <p:stCondLst>
                                    <p:cond delay="250"/>
                                  </p:stCondLst>
                                  <p:childTnLst>
                                    <p:set>
                                      <p:cBhvr>
                                        <p:cTn dur="1" fill="hold">
                                          <p:stCondLst>
                                            <p:cond delay="0"/>
                                          </p:stCondLst>
                                        </p:cTn>
                                        <p:tgtEl>
                                          <p:spTgt spid="441">
                                            <p:txEl>
                                              <p:pRg end="2" st="2"/>
                                            </p:txEl>
                                          </p:spTgt>
                                        </p:tgtEl>
                                        <p:attrNameLst>
                                          <p:attrName>style.visibility</p:attrName>
                                        </p:attrNameLst>
                                      </p:cBhvr>
                                      <p:to>
                                        <p:strVal val="visible"/>
                                      </p:to>
                                    </p:set>
                                    <p:anim calcmode="lin" valueType="num">
                                      <p:cBhvr additive="base">
                                        <p:cTn dur="750"/>
                                        <p:tgtEl>
                                          <p:spTgt spid="441">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750"/>
                            </p:stCondLst>
                            <p:childTnLst>
                              <p:par>
                                <p:cTn fill="hold" nodeType="afterEffect" presetClass="entr" presetID="2" presetSubtype="8">
                                  <p:stCondLst>
                                    <p:cond delay="250"/>
                                  </p:stCondLst>
                                  <p:childTnLst>
                                    <p:set>
                                      <p:cBhvr>
                                        <p:cTn dur="1" fill="hold">
                                          <p:stCondLst>
                                            <p:cond delay="0"/>
                                          </p:stCondLst>
                                        </p:cTn>
                                        <p:tgtEl>
                                          <p:spTgt spid="441">
                                            <p:txEl>
                                              <p:pRg end="3" st="3"/>
                                            </p:txEl>
                                          </p:spTgt>
                                        </p:tgtEl>
                                        <p:attrNameLst>
                                          <p:attrName>style.visibility</p:attrName>
                                        </p:attrNameLst>
                                      </p:cBhvr>
                                      <p:to>
                                        <p:strVal val="visible"/>
                                      </p:to>
                                    </p:set>
                                    <p:anim calcmode="lin" valueType="num">
                                      <p:cBhvr additive="base">
                                        <p:cTn dur="750"/>
                                        <p:tgtEl>
                                          <p:spTgt spid="441">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500"/>
                            </p:stCondLst>
                            <p:childTnLst>
                              <p:par>
                                <p:cTn fill="hold" nodeType="afterEffect" presetClass="entr" presetID="2" presetSubtype="8">
                                  <p:stCondLst>
                                    <p:cond delay="250"/>
                                  </p:stCondLst>
                                  <p:childTnLst>
                                    <p:set>
                                      <p:cBhvr>
                                        <p:cTn dur="1" fill="hold">
                                          <p:stCondLst>
                                            <p:cond delay="0"/>
                                          </p:stCondLst>
                                        </p:cTn>
                                        <p:tgtEl>
                                          <p:spTgt spid="441">
                                            <p:txEl>
                                              <p:pRg end="4" st="4"/>
                                            </p:txEl>
                                          </p:spTgt>
                                        </p:tgtEl>
                                        <p:attrNameLst>
                                          <p:attrName>style.visibility</p:attrName>
                                        </p:attrNameLst>
                                      </p:cBhvr>
                                      <p:to>
                                        <p:strVal val="visible"/>
                                      </p:to>
                                    </p:set>
                                    <p:anim calcmode="lin" valueType="num">
                                      <p:cBhvr additive="base">
                                        <p:cTn dur="750"/>
                                        <p:tgtEl>
                                          <p:spTgt spid="441">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250"/>
                            </p:stCondLst>
                            <p:childTnLst>
                              <p:par>
                                <p:cTn fill="hold" nodeType="afterEffect" presetClass="entr" presetID="2" presetSubtype="8">
                                  <p:stCondLst>
                                    <p:cond delay="250"/>
                                  </p:stCondLst>
                                  <p:childTnLst>
                                    <p:set>
                                      <p:cBhvr>
                                        <p:cTn dur="1" fill="hold">
                                          <p:stCondLst>
                                            <p:cond delay="0"/>
                                          </p:stCondLst>
                                        </p:cTn>
                                        <p:tgtEl>
                                          <p:spTgt spid="441">
                                            <p:txEl>
                                              <p:pRg end="5" st="5"/>
                                            </p:txEl>
                                          </p:spTgt>
                                        </p:tgtEl>
                                        <p:attrNameLst>
                                          <p:attrName>style.visibility</p:attrName>
                                        </p:attrNameLst>
                                      </p:cBhvr>
                                      <p:to>
                                        <p:strVal val="visible"/>
                                      </p:to>
                                    </p:set>
                                    <p:anim calcmode="lin" valueType="num">
                                      <p:cBhvr additive="base">
                                        <p:cTn dur="750"/>
                                        <p:tgtEl>
                                          <p:spTgt spid="441">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000"/>
                            </p:stCondLst>
                            <p:childTnLst>
                              <p:par>
                                <p:cTn fill="hold" nodeType="afterEffect" presetClass="entr" presetID="2" presetSubtype="8">
                                  <p:stCondLst>
                                    <p:cond delay="250"/>
                                  </p:stCondLst>
                                  <p:childTnLst>
                                    <p:set>
                                      <p:cBhvr>
                                        <p:cTn dur="1" fill="hold">
                                          <p:stCondLst>
                                            <p:cond delay="0"/>
                                          </p:stCondLst>
                                        </p:cTn>
                                        <p:tgtEl>
                                          <p:spTgt spid="441">
                                            <p:txEl>
                                              <p:pRg end="6" st="6"/>
                                            </p:txEl>
                                          </p:spTgt>
                                        </p:tgtEl>
                                        <p:attrNameLst>
                                          <p:attrName>style.visibility</p:attrName>
                                        </p:attrNameLst>
                                      </p:cBhvr>
                                      <p:to>
                                        <p:strVal val="visible"/>
                                      </p:to>
                                    </p:set>
                                    <p:anim calcmode="lin" valueType="num">
                                      <p:cBhvr additive="base">
                                        <p:cTn dur="750"/>
                                        <p:tgtEl>
                                          <p:spTgt spid="441">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750"/>
                            </p:stCondLst>
                            <p:childTnLst>
                              <p:par>
                                <p:cTn fill="hold" nodeType="afterEffect" presetClass="entr" presetID="2" presetSubtype="8">
                                  <p:stCondLst>
                                    <p:cond delay="250"/>
                                  </p:stCondLst>
                                  <p:childTnLst>
                                    <p:set>
                                      <p:cBhvr>
                                        <p:cTn dur="1" fill="hold">
                                          <p:stCondLst>
                                            <p:cond delay="0"/>
                                          </p:stCondLst>
                                        </p:cTn>
                                        <p:tgtEl>
                                          <p:spTgt spid="441">
                                            <p:txEl>
                                              <p:pRg end="7" st="7"/>
                                            </p:txEl>
                                          </p:spTgt>
                                        </p:tgtEl>
                                        <p:attrNameLst>
                                          <p:attrName>style.visibility</p:attrName>
                                        </p:attrNameLst>
                                      </p:cBhvr>
                                      <p:to>
                                        <p:strVal val="visible"/>
                                      </p:to>
                                    </p:set>
                                    <p:anim calcmode="lin" valueType="num">
                                      <p:cBhvr additive="base">
                                        <p:cTn dur="750"/>
                                        <p:tgtEl>
                                          <p:spTgt spid="441">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500"/>
                            </p:stCondLst>
                            <p:childTnLst>
                              <p:par>
                                <p:cTn fill="hold" nodeType="afterEffect" presetClass="entr" presetID="2" presetSubtype="8">
                                  <p:stCondLst>
                                    <p:cond delay="250"/>
                                  </p:stCondLst>
                                  <p:childTnLst>
                                    <p:set>
                                      <p:cBhvr>
                                        <p:cTn dur="1" fill="hold">
                                          <p:stCondLst>
                                            <p:cond delay="0"/>
                                          </p:stCondLst>
                                        </p:cTn>
                                        <p:tgtEl>
                                          <p:spTgt spid="441">
                                            <p:txEl>
                                              <p:pRg end="8" st="8"/>
                                            </p:txEl>
                                          </p:spTgt>
                                        </p:tgtEl>
                                        <p:attrNameLst>
                                          <p:attrName>style.visibility</p:attrName>
                                        </p:attrNameLst>
                                      </p:cBhvr>
                                      <p:to>
                                        <p:strVal val="visible"/>
                                      </p:to>
                                    </p:set>
                                    <p:anim calcmode="lin" valueType="num">
                                      <p:cBhvr additive="base">
                                        <p:cTn dur="750"/>
                                        <p:tgtEl>
                                          <p:spTgt spid="44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0" st="0"/>
                                            </p:txEl>
                                          </p:spTgt>
                                        </p:tgtEl>
                                        <p:attrNameLst>
                                          <p:attrName>style.visibility</p:attrName>
                                        </p:attrNameLst>
                                      </p:cBhvr>
                                      <p:to>
                                        <p:strVal val="visible"/>
                                      </p:to>
                                    </p:set>
                                    <p:anim calcmode="lin" valueType="num">
                                      <p:cBhvr additive="base">
                                        <p:cTn dur="750"/>
                                        <p:tgtEl>
                                          <p:spTgt spid="442">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1" st="1"/>
                                            </p:txEl>
                                          </p:spTgt>
                                        </p:tgtEl>
                                        <p:attrNameLst>
                                          <p:attrName>style.visibility</p:attrName>
                                        </p:attrNameLst>
                                      </p:cBhvr>
                                      <p:to>
                                        <p:strVal val="visible"/>
                                      </p:to>
                                    </p:set>
                                    <p:anim calcmode="lin" valueType="num">
                                      <p:cBhvr additive="base">
                                        <p:cTn dur="750"/>
                                        <p:tgtEl>
                                          <p:spTgt spid="442">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2" st="2"/>
                                            </p:txEl>
                                          </p:spTgt>
                                        </p:tgtEl>
                                        <p:attrNameLst>
                                          <p:attrName>style.visibility</p:attrName>
                                        </p:attrNameLst>
                                      </p:cBhvr>
                                      <p:to>
                                        <p:strVal val="visible"/>
                                      </p:to>
                                    </p:set>
                                    <p:anim calcmode="lin" valueType="num">
                                      <p:cBhvr additive="base">
                                        <p:cTn dur="750"/>
                                        <p:tgtEl>
                                          <p:spTgt spid="442">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3" st="3"/>
                                            </p:txEl>
                                          </p:spTgt>
                                        </p:tgtEl>
                                        <p:attrNameLst>
                                          <p:attrName>style.visibility</p:attrName>
                                        </p:attrNameLst>
                                      </p:cBhvr>
                                      <p:to>
                                        <p:strVal val="visible"/>
                                      </p:to>
                                    </p:set>
                                    <p:anim calcmode="lin" valueType="num">
                                      <p:cBhvr additive="base">
                                        <p:cTn dur="750"/>
                                        <p:tgtEl>
                                          <p:spTgt spid="442">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4" st="4"/>
                                            </p:txEl>
                                          </p:spTgt>
                                        </p:tgtEl>
                                        <p:attrNameLst>
                                          <p:attrName>style.visibility</p:attrName>
                                        </p:attrNameLst>
                                      </p:cBhvr>
                                      <p:to>
                                        <p:strVal val="visible"/>
                                      </p:to>
                                    </p:set>
                                    <p:anim calcmode="lin" valueType="num">
                                      <p:cBhvr additive="base">
                                        <p:cTn dur="750"/>
                                        <p:tgtEl>
                                          <p:spTgt spid="442">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5" st="5"/>
                                            </p:txEl>
                                          </p:spTgt>
                                        </p:tgtEl>
                                        <p:attrNameLst>
                                          <p:attrName>style.visibility</p:attrName>
                                        </p:attrNameLst>
                                      </p:cBhvr>
                                      <p:to>
                                        <p:strVal val="visible"/>
                                      </p:to>
                                    </p:set>
                                    <p:anim calcmode="lin" valueType="num">
                                      <p:cBhvr additive="base">
                                        <p:cTn dur="750"/>
                                        <p:tgtEl>
                                          <p:spTgt spid="442">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6" st="6"/>
                                            </p:txEl>
                                          </p:spTgt>
                                        </p:tgtEl>
                                        <p:attrNameLst>
                                          <p:attrName>style.visibility</p:attrName>
                                        </p:attrNameLst>
                                      </p:cBhvr>
                                      <p:to>
                                        <p:strVal val="visible"/>
                                      </p:to>
                                    </p:set>
                                    <p:anim calcmode="lin" valueType="num">
                                      <p:cBhvr additive="base">
                                        <p:cTn dur="750"/>
                                        <p:tgtEl>
                                          <p:spTgt spid="442">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7" st="7"/>
                                            </p:txEl>
                                          </p:spTgt>
                                        </p:tgtEl>
                                        <p:attrNameLst>
                                          <p:attrName>style.visibility</p:attrName>
                                        </p:attrNameLst>
                                      </p:cBhvr>
                                      <p:to>
                                        <p:strVal val="visible"/>
                                      </p:to>
                                    </p:set>
                                    <p:anim calcmode="lin" valueType="num">
                                      <p:cBhvr additive="base">
                                        <p:cTn dur="750"/>
                                        <p:tgtEl>
                                          <p:spTgt spid="442">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2">
                                            <p:txEl>
                                              <p:pRg end="8" st="8"/>
                                            </p:txEl>
                                          </p:spTgt>
                                        </p:tgtEl>
                                        <p:attrNameLst>
                                          <p:attrName>style.visibility</p:attrName>
                                        </p:attrNameLst>
                                      </p:cBhvr>
                                      <p:to>
                                        <p:strVal val="visible"/>
                                      </p:to>
                                    </p:set>
                                    <p:anim calcmode="lin" valueType="num">
                                      <p:cBhvr additive="base">
                                        <p:cTn dur="750"/>
                                        <p:tgtEl>
                                          <p:spTgt spid="44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0" st="0"/>
                                            </p:txEl>
                                          </p:spTgt>
                                        </p:tgtEl>
                                        <p:attrNameLst>
                                          <p:attrName>style.visibility</p:attrName>
                                        </p:attrNameLst>
                                      </p:cBhvr>
                                      <p:to>
                                        <p:strVal val="visible"/>
                                      </p:to>
                                    </p:set>
                                    <p:anim calcmode="lin" valueType="num">
                                      <p:cBhvr additive="base">
                                        <p:cTn dur="500"/>
                                        <p:tgtEl>
                                          <p:spTgt spid="443">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1" st="1"/>
                                            </p:txEl>
                                          </p:spTgt>
                                        </p:tgtEl>
                                        <p:attrNameLst>
                                          <p:attrName>style.visibility</p:attrName>
                                        </p:attrNameLst>
                                      </p:cBhvr>
                                      <p:to>
                                        <p:strVal val="visible"/>
                                      </p:to>
                                    </p:set>
                                    <p:anim calcmode="lin" valueType="num">
                                      <p:cBhvr additive="base">
                                        <p:cTn dur="500"/>
                                        <p:tgtEl>
                                          <p:spTgt spid="443">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2" st="2"/>
                                            </p:txEl>
                                          </p:spTgt>
                                        </p:tgtEl>
                                        <p:attrNameLst>
                                          <p:attrName>style.visibility</p:attrName>
                                        </p:attrNameLst>
                                      </p:cBhvr>
                                      <p:to>
                                        <p:strVal val="visible"/>
                                      </p:to>
                                    </p:set>
                                    <p:anim calcmode="lin" valueType="num">
                                      <p:cBhvr additive="base">
                                        <p:cTn dur="500"/>
                                        <p:tgtEl>
                                          <p:spTgt spid="443">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3" st="3"/>
                                            </p:txEl>
                                          </p:spTgt>
                                        </p:tgtEl>
                                        <p:attrNameLst>
                                          <p:attrName>style.visibility</p:attrName>
                                        </p:attrNameLst>
                                      </p:cBhvr>
                                      <p:to>
                                        <p:strVal val="visible"/>
                                      </p:to>
                                    </p:set>
                                    <p:anim calcmode="lin" valueType="num">
                                      <p:cBhvr additive="base">
                                        <p:cTn dur="500"/>
                                        <p:tgtEl>
                                          <p:spTgt spid="443">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4" st="4"/>
                                            </p:txEl>
                                          </p:spTgt>
                                        </p:tgtEl>
                                        <p:attrNameLst>
                                          <p:attrName>style.visibility</p:attrName>
                                        </p:attrNameLst>
                                      </p:cBhvr>
                                      <p:to>
                                        <p:strVal val="visible"/>
                                      </p:to>
                                    </p:set>
                                    <p:anim calcmode="lin" valueType="num">
                                      <p:cBhvr additive="base">
                                        <p:cTn dur="500"/>
                                        <p:tgtEl>
                                          <p:spTgt spid="443">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5" st="5"/>
                                            </p:txEl>
                                          </p:spTgt>
                                        </p:tgtEl>
                                        <p:attrNameLst>
                                          <p:attrName>style.visibility</p:attrName>
                                        </p:attrNameLst>
                                      </p:cBhvr>
                                      <p:to>
                                        <p:strVal val="visible"/>
                                      </p:to>
                                    </p:set>
                                    <p:anim calcmode="lin" valueType="num">
                                      <p:cBhvr additive="base">
                                        <p:cTn dur="500"/>
                                        <p:tgtEl>
                                          <p:spTgt spid="443">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6" st="6"/>
                                            </p:txEl>
                                          </p:spTgt>
                                        </p:tgtEl>
                                        <p:attrNameLst>
                                          <p:attrName>style.visibility</p:attrName>
                                        </p:attrNameLst>
                                      </p:cBhvr>
                                      <p:to>
                                        <p:strVal val="visible"/>
                                      </p:to>
                                    </p:set>
                                    <p:anim calcmode="lin" valueType="num">
                                      <p:cBhvr additive="base">
                                        <p:cTn dur="500"/>
                                        <p:tgtEl>
                                          <p:spTgt spid="443">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7" st="7"/>
                                            </p:txEl>
                                          </p:spTgt>
                                        </p:tgtEl>
                                        <p:attrNameLst>
                                          <p:attrName>style.visibility</p:attrName>
                                        </p:attrNameLst>
                                      </p:cBhvr>
                                      <p:to>
                                        <p:strVal val="visible"/>
                                      </p:to>
                                    </p:set>
                                    <p:anim calcmode="lin" valueType="num">
                                      <p:cBhvr additive="base">
                                        <p:cTn dur="500"/>
                                        <p:tgtEl>
                                          <p:spTgt spid="443">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3">
                                            <p:txEl>
                                              <p:pRg end="8" st="8"/>
                                            </p:txEl>
                                          </p:spTgt>
                                        </p:tgtEl>
                                        <p:attrNameLst>
                                          <p:attrName>style.visibility</p:attrName>
                                        </p:attrNameLst>
                                      </p:cBhvr>
                                      <p:to>
                                        <p:strVal val="visible"/>
                                      </p:to>
                                    </p:set>
                                    <p:anim calcmode="lin" valueType="num">
                                      <p:cBhvr additive="base">
                                        <p:cTn dur="500"/>
                                        <p:tgtEl>
                                          <p:spTgt spid="443">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4250"/>
                            </p:stCondLst>
                            <p:childTnLst>
                              <p:par>
                                <p:cTn fill="hold" nodeType="afterEffect" presetClass="entr" presetID="2" presetSubtype="8">
                                  <p:stCondLst>
                                    <p:cond delay="250"/>
                                  </p:stCondLst>
                                  <p:childTnLst>
                                    <p:set>
                                      <p:cBhvr>
                                        <p:cTn dur="1" fill="hold">
                                          <p:stCondLst>
                                            <p:cond delay="0"/>
                                          </p:stCondLst>
                                        </p:cTn>
                                        <p:tgtEl>
                                          <p:spTgt spid="444">
                                            <p:txEl>
                                              <p:pRg end="0" st="0"/>
                                            </p:txEl>
                                          </p:spTgt>
                                        </p:tgtEl>
                                        <p:attrNameLst>
                                          <p:attrName>style.visibility</p:attrName>
                                        </p:attrNameLst>
                                      </p:cBhvr>
                                      <p:to>
                                        <p:strVal val="visible"/>
                                      </p:to>
                                    </p:set>
                                    <p:anim calcmode="lin" valueType="num">
                                      <p:cBhvr additive="base">
                                        <p:cTn dur="750"/>
                                        <p:tgtEl>
                                          <p:spTgt spid="44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0"/>
                            </p:stCondLst>
                            <p:childTnLst>
                              <p:par>
                                <p:cTn fill="hold" nodeType="afterEffect" presetClass="entr" presetID="2" presetSubtype="8">
                                  <p:stCondLst>
                                    <p:cond delay="250"/>
                                  </p:stCondLst>
                                  <p:childTnLst>
                                    <p:set>
                                      <p:cBhvr>
                                        <p:cTn dur="1" fill="hold">
                                          <p:stCondLst>
                                            <p:cond delay="0"/>
                                          </p:stCondLst>
                                        </p:cTn>
                                        <p:tgtEl>
                                          <p:spTgt spid="444">
                                            <p:txEl>
                                              <p:pRg end="1" st="1"/>
                                            </p:txEl>
                                          </p:spTgt>
                                        </p:tgtEl>
                                        <p:attrNameLst>
                                          <p:attrName>style.visibility</p:attrName>
                                        </p:attrNameLst>
                                      </p:cBhvr>
                                      <p:to>
                                        <p:strVal val="visible"/>
                                      </p:to>
                                    </p:set>
                                    <p:anim calcmode="lin" valueType="num">
                                      <p:cBhvr additive="base">
                                        <p:cTn dur="750"/>
                                        <p:tgtEl>
                                          <p:spTgt spid="44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750"/>
                            </p:stCondLst>
                            <p:childTnLst>
                              <p:par>
                                <p:cTn fill="hold" nodeType="afterEffect" presetClass="entr" presetID="2" presetSubtype="8">
                                  <p:stCondLst>
                                    <p:cond delay="250"/>
                                  </p:stCondLst>
                                  <p:childTnLst>
                                    <p:set>
                                      <p:cBhvr>
                                        <p:cTn dur="1" fill="hold">
                                          <p:stCondLst>
                                            <p:cond delay="0"/>
                                          </p:stCondLst>
                                        </p:cTn>
                                        <p:tgtEl>
                                          <p:spTgt spid="444">
                                            <p:txEl>
                                              <p:pRg end="2" st="2"/>
                                            </p:txEl>
                                          </p:spTgt>
                                        </p:tgtEl>
                                        <p:attrNameLst>
                                          <p:attrName>style.visibility</p:attrName>
                                        </p:attrNameLst>
                                      </p:cBhvr>
                                      <p:to>
                                        <p:strVal val="visible"/>
                                      </p:to>
                                    </p:set>
                                    <p:anim calcmode="lin" valueType="num">
                                      <p:cBhvr additive="base">
                                        <p:cTn dur="750"/>
                                        <p:tgtEl>
                                          <p:spTgt spid="44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500"/>
                            </p:stCondLst>
                            <p:childTnLst>
                              <p:par>
                                <p:cTn fill="hold" nodeType="afterEffect" presetClass="entr" presetID="2" presetSubtype="8">
                                  <p:stCondLst>
                                    <p:cond delay="250"/>
                                  </p:stCondLst>
                                  <p:childTnLst>
                                    <p:set>
                                      <p:cBhvr>
                                        <p:cTn dur="1" fill="hold">
                                          <p:stCondLst>
                                            <p:cond delay="0"/>
                                          </p:stCondLst>
                                        </p:cTn>
                                        <p:tgtEl>
                                          <p:spTgt spid="444">
                                            <p:txEl>
                                              <p:pRg end="3" st="3"/>
                                            </p:txEl>
                                          </p:spTgt>
                                        </p:tgtEl>
                                        <p:attrNameLst>
                                          <p:attrName>style.visibility</p:attrName>
                                        </p:attrNameLst>
                                      </p:cBhvr>
                                      <p:to>
                                        <p:strVal val="visible"/>
                                      </p:to>
                                    </p:set>
                                    <p:anim calcmode="lin" valueType="num">
                                      <p:cBhvr additive="base">
                                        <p:cTn dur="750"/>
                                        <p:tgtEl>
                                          <p:spTgt spid="44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250"/>
                            </p:stCondLst>
                            <p:childTnLst>
                              <p:par>
                                <p:cTn fill="hold" nodeType="afterEffect" presetClass="entr" presetID="2" presetSubtype="8">
                                  <p:stCondLst>
                                    <p:cond delay="250"/>
                                  </p:stCondLst>
                                  <p:childTnLst>
                                    <p:set>
                                      <p:cBhvr>
                                        <p:cTn dur="1" fill="hold">
                                          <p:stCondLst>
                                            <p:cond delay="0"/>
                                          </p:stCondLst>
                                        </p:cTn>
                                        <p:tgtEl>
                                          <p:spTgt spid="444">
                                            <p:txEl>
                                              <p:pRg end="4" st="4"/>
                                            </p:txEl>
                                          </p:spTgt>
                                        </p:tgtEl>
                                        <p:attrNameLst>
                                          <p:attrName>style.visibility</p:attrName>
                                        </p:attrNameLst>
                                      </p:cBhvr>
                                      <p:to>
                                        <p:strVal val="visible"/>
                                      </p:to>
                                    </p:set>
                                    <p:anim calcmode="lin" valueType="num">
                                      <p:cBhvr additive="base">
                                        <p:cTn dur="750"/>
                                        <p:tgtEl>
                                          <p:spTgt spid="44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000"/>
                            </p:stCondLst>
                            <p:childTnLst>
                              <p:par>
                                <p:cTn fill="hold" nodeType="afterEffect" presetClass="entr" presetID="2" presetSubtype="8">
                                  <p:stCondLst>
                                    <p:cond delay="250"/>
                                  </p:stCondLst>
                                  <p:childTnLst>
                                    <p:set>
                                      <p:cBhvr>
                                        <p:cTn dur="1" fill="hold">
                                          <p:stCondLst>
                                            <p:cond delay="0"/>
                                          </p:stCondLst>
                                        </p:cTn>
                                        <p:tgtEl>
                                          <p:spTgt spid="444">
                                            <p:txEl>
                                              <p:pRg end="5" st="5"/>
                                            </p:txEl>
                                          </p:spTgt>
                                        </p:tgtEl>
                                        <p:attrNameLst>
                                          <p:attrName>style.visibility</p:attrName>
                                        </p:attrNameLst>
                                      </p:cBhvr>
                                      <p:to>
                                        <p:strVal val="visible"/>
                                      </p:to>
                                    </p:set>
                                    <p:anim calcmode="lin" valueType="num">
                                      <p:cBhvr additive="base">
                                        <p:cTn dur="750"/>
                                        <p:tgtEl>
                                          <p:spTgt spid="44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750"/>
                            </p:stCondLst>
                            <p:childTnLst>
                              <p:par>
                                <p:cTn fill="hold" nodeType="afterEffect" presetClass="entr" presetID="2" presetSubtype="8">
                                  <p:stCondLst>
                                    <p:cond delay="250"/>
                                  </p:stCondLst>
                                  <p:childTnLst>
                                    <p:set>
                                      <p:cBhvr>
                                        <p:cTn dur="1" fill="hold">
                                          <p:stCondLst>
                                            <p:cond delay="0"/>
                                          </p:stCondLst>
                                        </p:cTn>
                                        <p:tgtEl>
                                          <p:spTgt spid="444">
                                            <p:txEl>
                                              <p:pRg end="6" st="6"/>
                                            </p:txEl>
                                          </p:spTgt>
                                        </p:tgtEl>
                                        <p:attrNameLst>
                                          <p:attrName>style.visibility</p:attrName>
                                        </p:attrNameLst>
                                      </p:cBhvr>
                                      <p:to>
                                        <p:strVal val="visible"/>
                                      </p:to>
                                    </p:set>
                                    <p:anim calcmode="lin" valueType="num">
                                      <p:cBhvr additive="base">
                                        <p:cTn dur="750"/>
                                        <p:tgtEl>
                                          <p:spTgt spid="44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500"/>
                            </p:stCondLst>
                            <p:childTnLst>
                              <p:par>
                                <p:cTn fill="hold" nodeType="afterEffect" presetClass="entr" presetID="2" presetSubtype="8">
                                  <p:stCondLst>
                                    <p:cond delay="250"/>
                                  </p:stCondLst>
                                  <p:childTnLst>
                                    <p:set>
                                      <p:cBhvr>
                                        <p:cTn dur="1" fill="hold">
                                          <p:stCondLst>
                                            <p:cond delay="0"/>
                                          </p:stCondLst>
                                        </p:cTn>
                                        <p:tgtEl>
                                          <p:spTgt spid="444">
                                            <p:txEl>
                                              <p:pRg end="7" st="7"/>
                                            </p:txEl>
                                          </p:spTgt>
                                        </p:tgtEl>
                                        <p:attrNameLst>
                                          <p:attrName>style.visibility</p:attrName>
                                        </p:attrNameLst>
                                      </p:cBhvr>
                                      <p:to>
                                        <p:strVal val="visible"/>
                                      </p:to>
                                    </p:set>
                                    <p:anim calcmode="lin" valueType="num">
                                      <p:cBhvr additive="base">
                                        <p:cTn dur="750"/>
                                        <p:tgtEl>
                                          <p:spTgt spid="44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250"/>
                            </p:stCondLst>
                            <p:childTnLst>
                              <p:par>
                                <p:cTn fill="hold" nodeType="afterEffect" presetClass="entr" presetID="2" presetSubtype="8">
                                  <p:stCondLst>
                                    <p:cond delay="250"/>
                                  </p:stCondLst>
                                  <p:childTnLst>
                                    <p:set>
                                      <p:cBhvr>
                                        <p:cTn dur="1" fill="hold">
                                          <p:stCondLst>
                                            <p:cond delay="0"/>
                                          </p:stCondLst>
                                        </p:cTn>
                                        <p:tgtEl>
                                          <p:spTgt spid="444">
                                            <p:txEl>
                                              <p:pRg end="8" st="8"/>
                                            </p:txEl>
                                          </p:spTgt>
                                        </p:tgtEl>
                                        <p:attrNameLst>
                                          <p:attrName>style.visibility</p:attrName>
                                        </p:attrNameLst>
                                      </p:cBhvr>
                                      <p:to>
                                        <p:strVal val="visible"/>
                                      </p:to>
                                    </p:set>
                                    <p:anim calcmode="lin" valueType="num">
                                      <p:cBhvr additive="base">
                                        <p:cTn dur="750"/>
                                        <p:tgtEl>
                                          <p:spTgt spid="444">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0" st="0"/>
                                            </p:txEl>
                                          </p:spTgt>
                                        </p:tgtEl>
                                        <p:attrNameLst>
                                          <p:attrName>style.visibility</p:attrName>
                                        </p:attrNameLst>
                                      </p:cBhvr>
                                      <p:to>
                                        <p:strVal val="visible"/>
                                      </p:to>
                                    </p:set>
                                    <p:anim calcmode="lin" valueType="num">
                                      <p:cBhvr additive="base">
                                        <p:cTn dur="750"/>
                                        <p:tgtEl>
                                          <p:spTgt spid="44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1" st="1"/>
                                            </p:txEl>
                                          </p:spTgt>
                                        </p:tgtEl>
                                        <p:attrNameLst>
                                          <p:attrName>style.visibility</p:attrName>
                                        </p:attrNameLst>
                                      </p:cBhvr>
                                      <p:to>
                                        <p:strVal val="visible"/>
                                      </p:to>
                                    </p:set>
                                    <p:anim calcmode="lin" valueType="num">
                                      <p:cBhvr additive="base">
                                        <p:cTn dur="750"/>
                                        <p:tgtEl>
                                          <p:spTgt spid="44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2" st="2"/>
                                            </p:txEl>
                                          </p:spTgt>
                                        </p:tgtEl>
                                        <p:attrNameLst>
                                          <p:attrName>style.visibility</p:attrName>
                                        </p:attrNameLst>
                                      </p:cBhvr>
                                      <p:to>
                                        <p:strVal val="visible"/>
                                      </p:to>
                                    </p:set>
                                    <p:anim calcmode="lin" valueType="num">
                                      <p:cBhvr additive="base">
                                        <p:cTn dur="750"/>
                                        <p:tgtEl>
                                          <p:spTgt spid="44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3" st="3"/>
                                            </p:txEl>
                                          </p:spTgt>
                                        </p:tgtEl>
                                        <p:attrNameLst>
                                          <p:attrName>style.visibility</p:attrName>
                                        </p:attrNameLst>
                                      </p:cBhvr>
                                      <p:to>
                                        <p:strVal val="visible"/>
                                      </p:to>
                                    </p:set>
                                    <p:anim calcmode="lin" valueType="num">
                                      <p:cBhvr additive="base">
                                        <p:cTn dur="750"/>
                                        <p:tgtEl>
                                          <p:spTgt spid="44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4" st="4"/>
                                            </p:txEl>
                                          </p:spTgt>
                                        </p:tgtEl>
                                        <p:attrNameLst>
                                          <p:attrName>style.visibility</p:attrName>
                                        </p:attrNameLst>
                                      </p:cBhvr>
                                      <p:to>
                                        <p:strVal val="visible"/>
                                      </p:to>
                                    </p:set>
                                    <p:anim calcmode="lin" valueType="num">
                                      <p:cBhvr additive="base">
                                        <p:cTn dur="750"/>
                                        <p:tgtEl>
                                          <p:spTgt spid="44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5" st="5"/>
                                            </p:txEl>
                                          </p:spTgt>
                                        </p:tgtEl>
                                        <p:attrNameLst>
                                          <p:attrName>style.visibility</p:attrName>
                                        </p:attrNameLst>
                                      </p:cBhvr>
                                      <p:to>
                                        <p:strVal val="visible"/>
                                      </p:to>
                                    </p:set>
                                    <p:anim calcmode="lin" valueType="num">
                                      <p:cBhvr additive="base">
                                        <p:cTn dur="750"/>
                                        <p:tgtEl>
                                          <p:spTgt spid="44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6" st="6"/>
                                            </p:txEl>
                                          </p:spTgt>
                                        </p:tgtEl>
                                        <p:attrNameLst>
                                          <p:attrName>style.visibility</p:attrName>
                                        </p:attrNameLst>
                                      </p:cBhvr>
                                      <p:to>
                                        <p:strVal val="visible"/>
                                      </p:to>
                                    </p:set>
                                    <p:anim calcmode="lin" valueType="num">
                                      <p:cBhvr additive="base">
                                        <p:cTn dur="750"/>
                                        <p:tgtEl>
                                          <p:spTgt spid="44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7" st="7"/>
                                            </p:txEl>
                                          </p:spTgt>
                                        </p:tgtEl>
                                        <p:attrNameLst>
                                          <p:attrName>style.visibility</p:attrName>
                                        </p:attrNameLst>
                                      </p:cBhvr>
                                      <p:to>
                                        <p:strVal val="visible"/>
                                      </p:to>
                                    </p:set>
                                    <p:anim calcmode="lin" valueType="num">
                                      <p:cBhvr additive="base">
                                        <p:cTn dur="750"/>
                                        <p:tgtEl>
                                          <p:spTgt spid="44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5">
                                            <p:txEl>
                                              <p:pRg end="8" st="8"/>
                                            </p:txEl>
                                          </p:spTgt>
                                        </p:tgtEl>
                                        <p:attrNameLst>
                                          <p:attrName>style.visibility</p:attrName>
                                        </p:attrNameLst>
                                      </p:cBhvr>
                                      <p:to>
                                        <p:strVal val="visible"/>
                                      </p:to>
                                    </p:set>
                                    <p:anim calcmode="lin" valueType="num">
                                      <p:cBhvr additive="base">
                                        <p:cTn dur="750"/>
                                        <p:tgtEl>
                                          <p:spTgt spid="44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0" st="0"/>
                                            </p:txEl>
                                          </p:spTgt>
                                        </p:tgtEl>
                                        <p:attrNameLst>
                                          <p:attrName>style.visibility</p:attrName>
                                        </p:attrNameLst>
                                      </p:cBhvr>
                                      <p:to>
                                        <p:strVal val="visible"/>
                                      </p:to>
                                    </p:set>
                                    <p:anim calcmode="lin" valueType="num">
                                      <p:cBhvr additive="base">
                                        <p:cTn dur="500"/>
                                        <p:tgtEl>
                                          <p:spTgt spid="446">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1" st="1"/>
                                            </p:txEl>
                                          </p:spTgt>
                                        </p:tgtEl>
                                        <p:attrNameLst>
                                          <p:attrName>style.visibility</p:attrName>
                                        </p:attrNameLst>
                                      </p:cBhvr>
                                      <p:to>
                                        <p:strVal val="visible"/>
                                      </p:to>
                                    </p:set>
                                    <p:anim calcmode="lin" valueType="num">
                                      <p:cBhvr additive="base">
                                        <p:cTn dur="500"/>
                                        <p:tgtEl>
                                          <p:spTgt spid="446">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2" st="2"/>
                                            </p:txEl>
                                          </p:spTgt>
                                        </p:tgtEl>
                                        <p:attrNameLst>
                                          <p:attrName>style.visibility</p:attrName>
                                        </p:attrNameLst>
                                      </p:cBhvr>
                                      <p:to>
                                        <p:strVal val="visible"/>
                                      </p:to>
                                    </p:set>
                                    <p:anim calcmode="lin" valueType="num">
                                      <p:cBhvr additive="base">
                                        <p:cTn dur="500"/>
                                        <p:tgtEl>
                                          <p:spTgt spid="446">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3" st="3"/>
                                            </p:txEl>
                                          </p:spTgt>
                                        </p:tgtEl>
                                        <p:attrNameLst>
                                          <p:attrName>style.visibility</p:attrName>
                                        </p:attrNameLst>
                                      </p:cBhvr>
                                      <p:to>
                                        <p:strVal val="visible"/>
                                      </p:to>
                                    </p:set>
                                    <p:anim calcmode="lin" valueType="num">
                                      <p:cBhvr additive="base">
                                        <p:cTn dur="500"/>
                                        <p:tgtEl>
                                          <p:spTgt spid="446">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4" st="4"/>
                                            </p:txEl>
                                          </p:spTgt>
                                        </p:tgtEl>
                                        <p:attrNameLst>
                                          <p:attrName>style.visibility</p:attrName>
                                        </p:attrNameLst>
                                      </p:cBhvr>
                                      <p:to>
                                        <p:strVal val="visible"/>
                                      </p:to>
                                    </p:set>
                                    <p:anim calcmode="lin" valueType="num">
                                      <p:cBhvr additive="base">
                                        <p:cTn dur="500"/>
                                        <p:tgtEl>
                                          <p:spTgt spid="446">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5" st="5"/>
                                            </p:txEl>
                                          </p:spTgt>
                                        </p:tgtEl>
                                        <p:attrNameLst>
                                          <p:attrName>style.visibility</p:attrName>
                                        </p:attrNameLst>
                                      </p:cBhvr>
                                      <p:to>
                                        <p:strVal val="visible"/>
                                      </p:to>
                                    </p:set>
                                    <p:anim calcmode="lin" valueType="num">
                                      <p:cBhvr additive="base">
                                        <p:cTn dur="500"/>
                                        <p:tgtEl>
                                          <p:spTgt spid="446">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6" st="6"/>
                                            </p:txEl>
                                          </p:spTgt>
                                        </p:tgtEl>
                                        <p:attrNameLst>
                                          <p:attrName>style.visibility</p:attrName>
                                        </p:attrNameLst>
                                      </p:cBhvr>
                                      <p:to>
                                        <p:strVal val="visible"/>
                                      </p:to>
                                    </p:set>
                                    <p:anim calcmode="lin" valueType="num">
                                      <p:cBhvr additive="base">
                                        <p:cTn dur="500"/>
                                        <p:tgtEl>
                                          <p:spTgt spid="446">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7" st="7"/>
                                            </p:txEl>
                                          </p:spTgt>
                                        </p:tgtEl>
                                        <p:attrNameLst>
                                          <p:attrName>style.visibility</p:attrName>
                                        </p:attrNameLst>
                                      </p:cBhvr>
                                      <p:to>
                                        <p:strVal val="visible"/>
                                      </p:to>
                                    </p:set>
                                    <p:anim calcmode="lin" valueType="num">
                                      <p:cBhvr additive="base">
                                        <p:cTn dur="500"/>
                                        <p:tgtEl>
                                          <p:spTgt spid="446">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6">
                                            <p:txEl>
                                              <p:pRg end="8" st="8"/>
                                            </p:txEl>
                                          </p:spTgt>
                                        </p:tgtEl>
                                        <p:attrNameLst>
                                          <p:attrName>style.visibility</p:attrName>
                                        </p:attrNameLst>
                                      </p:cBhvr>
                                      <p:to>
                                        <p:strVal val="visible"/>
                                      </p:to>
                                    </p:set>
                                    <p:anim calcmode="lin" valueType="num">
                                      <p:cBhvr additive="base">
                                        <p:cTn dur="500"/>
                                        <p:tgtEl>
                                          <p:spTgt spid="446">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000"/>
                            </p:stCondLst>
                            <p:childTnLst>
                              <p:par>
                                <p:cTn fill="hold" nodeType="afterEffect" presetClass="entr" presetID="2" presetSubtype="8">
                                  <p:stCondLst>
                                    <p:cond delay="250"/>
                                  </p:stCondLst>
                                  <p:childTnLst>
                                    <p:set>
                                      <p:cBhvr>
                                        <p:cTn dur="1" fill="hold">
                                          <p:stCondLst>
                                            <p:cond delay="0"/>
                                          </p:stCondLst>
                                        </p:cTn>
                                        <p:tgtEl>
                                          <p:spTgt spid="447">
                                            <p:txEl>
                                              <p:pRg end="0" st="0"/>
                                            </p:txEl>
                                          </p:spTgt>
                                        </p:tgtEl>
                                        <p:attrNameLst>
                                          <p:attrName>style.visibility</p:attrName>
                                        </p:attrNameLst>
                                      </p:cBhvr>
                                      <p:to>
                                        <p:strVal val="visible"/>
                                      </p:to>
                                    </p:set>
                                    <p:anim calcmode="lin" valueType="num">
                                      <p:cBhvr additive="base">
                                        <p:cTn dur="750"/>
                                        <p:tgtEl>
                                          <p:spTgt spid="447">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750"/>
                            </p:stCondLst>
                            <p:childTnLst>
                              <p:par>
                                <p:cTn fill="hold" nodeType="afterEffect" presetClass="entr" presetID="2" presetSubtype="8">
                                  <p:stCondLst>
                                    <p:cond delay="250"/>
                                  </p:stCondLst>
                                  <p:childTnLst>
                                    <p:set>
                                      <p:cBhvr>
                                        <p:cTn dur="1" fill="hold">
                                          <p:stCondLst>
                                            <p:cond delay="0"/>
                                          </p:stCondLst>
                                        </p:cTn>
                                        <p:tgtEl>
                                          <p:spTgt spid="447">
                                            <p:txEl>
                                              <p:pRg end="1" st="1"/>
                                            </p:txEl>
                                          </p:spTgt>
                                        </p:tgtEl>
                                        <p:attrNameLst>
                                          <p:attrName>style.visibility</p:attrName>
                                        </p:attrNameLst>
                                      </p:cBhvr>
                                      <p:to>
                                        <p:strVal val="visible"/>
                                      </p:to>
                                    </p:set>
                                    <p:anim calcmode="lin" valueType="num">
                                      <p:cBhvr additive="base">
                                        <p:cTn dur="750"/>
                                        <p:tgtEl>
                                          <p:spTgt spid="447">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0"/>
                            </p:stCondLst>
                            <p:childTnLst>
                              <p:par>
                                <p:cTn fill="hold" nodeType="afterEffect" presetClass="entr" presetID="2" presetSubtype="8">
                                  <p:stCondLst>
                                    <p:cond delay="250"/>
                                  </p:stCondLst>
                                  <p:childTnLst>
                                    <p:set>
                                      <p:cBhvr>
                                        <p:cTn dur="1" fill="hold">
                                          <p:stCondLst>
                                            <p:cond delay="0"/>
                                          </p:stCondLst>
                                        </p:cTn>
                                        <p:tgtEl>
                                          <p:spTgt spid="447">
                                            <p:txEl>
                                              <p:pRg end="2" st="2"/>
                                            </p:txEl>
                                          </p:spTgt>
                                        </p:tgtEl>
                                        <p:attrNameLst>
                                          <p:attrName>style.visibility</p:attrName>
                                        </p:attrNameLst>
                                      </p:cBhvr>
                                      <p:to>
                                        <p:strVal val="visible"/>
                                      </p:to>
                                    </p:set>
                                    <p:anim calcmode="lin" valueType="num">
                                      <p:cBhvr additive="base">
                                        <p:cTn dur="750"/>
                                        <p:tgtEl>
                                          <p:spTgt spid="447">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250"/>
                            </p:stCondLst>
                            <p:childTnLst>
                              <p:par>
                                <p:cTn fill="hold" nodeType="afterEffect" presetClass="entr" presetID="2" presetSubtype="8">
                                  <p:stCondLst>
                                    <p:cond delay="250"/>
                                  </p:stCondLst>
                                  <p:childTnLst>
                                    <p:set>
                                      <p:cBhvr>
                                        <p:cTn dur="1" fill="hold">
                                          <p:stCondLst>
                                            <p:cond delay="0"/>
                                          </p:stCondLst>
                                        </p:cTn>
                                        <p:tgtEl>
                                          <p:spTgt spid="447">
                                            <p:txEl>
                                              <p:pRg end="3" st="3"/>
                                            </p:txEl>
                                          </p:spTgt>
                                        </p:tgtEl>
                                        <p:attrNameLst>
                                          <p:attrName>style.visibility</p:attrName>
                                        </p:attrNameLst>
                                      </p:cBhvr>
                                      <p:to>
                                        <p:strVal val="visible"/>
                                      </p:to>
                                    </p:set>
                                    <p:anim calcmode="lin" valueType="num">
                                      <p:cBhvr additive="base">
                                        <p:cTn dur="750"/>
                                        <p:tgtEl>
                                          <p:spTgt spid="447">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000"/>
                            </p:stCondLst>
                            <p:childTnLst>
                              <p:par>
                                <p:cTn fill="hold" nodeType="afterEffect" presetClass="entr" presetID="2" presetSubtype="8">
                                  <p:stCondLst>
                                    <p:cond delay="250"/>
                                  </p:stCondLst>
                                  <p:childTnLst>
                                    <p:set>
                                      <p:cBhvr>
                                        <p:cTn dur="1" fill="hold">
                                          <p:stCondLst>
                                            <p:cond delay="0"/>
                                          </p:stCondLst>
                                        </p:cTn>
                                        <p:tgtEl>
                                          <p:spTgt spid="447">
                                            <p:txEl>
                                              <p:pRg end="4" st="4"/>
                                            </p:txEl>
                                          </p:spTgt>
                                        </p:tgtEl>
                                        <p:attrNameLst>
                                          <p:attrName>style.visibility</p:attrName>
                                        </p:attrNameLst>
                                      </p:cBhvr>
                                      <p:to>
                                        <p:strVal val="visible"/>
                                      </p:to>
                                    </p:set>
                                    <p:anim calcmode="lin" valueType="num">
                                      <p:cBhvr additive="base">
                                        <p:cTn dur="750"/>
                                        <p:tgtEl>
                                          <p:spTgt spid="447">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750"/>
                            </p:stCondLst>
                            <p:childTnLst>
                              <p:par>
                                <p:cTn fill="hold" nodeType="afterEffect" presetClass="entr" presetID="2" presetSubtype="8">
                                  <p:stCondLst>
                                    <p:cond delay="250"/>
                                  </p:stCondLst>
                                  <p:childTnLst>
                                    <p:set>
                                      <p:cBhvr>
                                        <p:cTn dur="1" fill="hold">
                                          <p:stCondLst>
                                            <p:cond delay="0"/>
                                          </p:stCondLst>
                                        </p:cTn>
                                        <p:tgtEl>
                                          <p:spTgt spid="447">
                                            <p:txEl>
                                              <p:pRg end="5" st="5"/>
                                            </p:txEl>
                                          </p:spTgt>
                                        </p:tgtEl>
                                        <p:attrNameLst>
                                          <p:attrName>style.visibility</p:attrName>
                                        </p:attrNameLst>
                                      </p:cBhvr>
                                      <p:to>
                                        <p:strVal val="visible"/>
                                      </p:to>
                                    </p:set>
                                    <p:anim calcmode="lin" valueType="num">
                                      <p:cBhvr additive="base">
                                        <p:cTn dur="750"/>
                                        <p:tgtEl>
                                          <p:spTgt spid="447">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500"/>
                            </p:stCondLst>
                            <p:childTnLst>
                              <p:par>
                                <p:cTn fill="hold" nodeType="afterEffect" presetClass="entr" presetID="2" presetSubtype="8">
                                  <p:stCondLst>
                                    <p:cond delay="250"/>
                                  </p:stCondLst>
                                  <p:childTnLst>
                                    <p:set>
                                      <p:cBhvr>
                                        <p:cTn dur="1" fill="hold">
                                          <p:stCondLst>
                                            <p:cond delay="0"/>
                                          </p:stCondLst>
                                        </p:cTn>
                                        <p:tgtEl>
                                          <p:spTgt spid="447">
                                            <p:txEl>
                                              <p:pRg end="6" st="6"/>
                                            </p:txEl>
                                          </p:spTgt>
                                        </p:tgtEl>
                                        <p:attrNameLst>
                                          <p:attrName>style.visibility</p:attrName>
                                        </p:attrNameLst>
                                      </p:cBhvr>
                                      <p:to>
                                        <p:strVal val="visible"/>
                                      </p:to>
                                    </p:set>
                                    <p:anim calcmode="lin" valueType="num">
                                      <p:cBhvr additive="base">
                                        <p:cTn dur="750"/>
                                        <p:tgtEl>
                                          <p:spTgt spid="447">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250"/>
                            </p:stCondLst>
                            <p:childTnLst>
                              <p:par>
                                <p:cTn fill="hold" nodeType="afterEffect" presetClass="entr" presetID="2" presetSubtype="8">
                                  <p:stCondLst>
                                    <p:cond delay="250"/>
                                  </p:stCondLst>
                                  <p:childTnLst>
                                    <p:set>
                                      <p:cBhvr>
                                        <p:cTn dur="1" fill="hold">
                                          <p:stCondLst>
                                            <p:cond delay="0"/>
                                          </p:stCondLst>
                                        </p:cTn>
                                        <p:tgtEl>
                                          <p:spTgt spid="447">
                                            <p:txEl>
                                              <p:pRg end="7" st="7"/>
                                            </p:txEl>
                                          </p:spTgt>
                                        </p:tgtEl>
                                        <p:attrNameLst>
                                          <p:attrName>style.visibility</p:attrName>
                                        </p:attrNameLst>
                                      </p:cBhvr>
                                      <p:to>
                                        <p:strVal val="visible"/>
                                      </p:to>
                                    </p:set>
                                    <p:anim calcmode="lin" valueType="num">
                                      <p:cBhvr additive="base">
                                        <p:cTn dur="750"/>
                                        <p:tgtEl>
                                          <p:spTgt spid="447">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000"/>
                            </p:stCondLst>
                            <p:childTnLst>
                              <p:par>
                                <p:cTn fill="hold" nodeType="afterEffect" presetClass="entr" presetID="2" presetSubtype="8">
                                  <p:stCondLst>
                                    <p:cond delay="250"/>
                                  </p:stCondLst>
                                  <p:childTnLst>
                                    <p:set>
                                      <p:cBhvr>
                                        <p:cTn dur="1" fill="hold">
                                          <p:stCondLst>
                                            <p:cond delay="0"/>
                                          </p:stCondLst>
                                        </p:cTn>
                                        <p:tgtEl>
                                          <p:spTgt spid="447">
                                            <p:txEl>
                                              <p:pRg end="8" st="8"/>
                                            </p:txEl>
                                          </p:spTgt>
                                        </p:tgtEl>
                                        <p:attrNameLst>
                                          <p:attrName>style.visibility</p:attrName>
                                        </p:attrNameLst>
                                      </p:cBhvr>
                                      <p:to>
                                        <p:strVal val="visible"/>
                                      </p:to>
                                    </p:set>
                                    <p:anim calcmode="lin" valueType="num">
                                      <p:cBhvr additive="base">
                                        <p:cTn dur="750"/>
                                        <p:tgtEl>
                                          <p:spTgt spid="447">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0" st="0"/>
                                            </p:txEl>
                                          </p:spTgt>
                                        </p:tgtEl>
                                        <p:attrNameLst>
                                          <p:attrName>style.visibility</p:attrName>
                                        </p:attrNameLst>
                                      </p:cBhvr>
                                      <p:to>
                                        <p:strVal val="visible"/>
                                      </p:to>
                                    </p:set>
                                    <p:anim calcmode="lin" valueType="num">
                                      <p:cBhvr additive="base">
                                        <p:cTn dur="750"/>
                                        <p:tgtEl>
                                          <p:spTgt spid="448">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1" st="1"/>
                                            </p:txEl>
                                          </p:spTgt>
                                        </p:tgtEl>
                                        <p:attrNameLst>
                                          <p:attrName>style.visibility</p:attrName>
                                        </p:attrNameLst>
                                      </p:cBhvr>
                                      <p:to>
                                        <p:strVal val="visible"/>
                                      </p:to>
                                    </p:set>
                                    <p:anim calcmode="lin" valueType="num">
                                      <p:cBhvr additive="base">
                                        <p:cTn dur="750"/>
                                        <p:tgtEl>
                                          <p:spTgt spid="448">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2" st="2"/>
                                            </p:txEl>
                                          </p:spTgt>
                                        </p:tgtEl>
                                        <p:attrNameLst>
                                          <p:attrName>style.visibility</p:attrName>
                                        </p:attrNameLst>
                                      </p:cBhvr>
                                      <p:to>
                                        <p:strVal val="visible"/>
                                      </p:to>
                                    </p:set>
                                    <p:anim calcmode="lin" valueType="num">
                                      <p:cBhvr additive="base">
                                        <p:cTn dur="750"/>
                                        <p:tgtEl>
                                          <p:spTgt spid="448">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3" st="3"/>
                                            </p:txEl>
                                          </p:spTgt>
                                        </p:tgtEl>
                                        <p:attrNameLst>
                                          <p:attrName>style.visibility</p:attrName>
                                        </p:attrNameLst>
                                      </p:cBhvr>
                                      <p:to>
                                        <p:strVal val="visible"/>
                                      </p:to>
                                    </p:set>
                                    <p:anim calcmode="lin" valueType="num">
                                      <p:cBhvr additive="base">
                                        <p:cTn dur="750"/>
                                        <p:tgtEl>
                                          <p:spTgt spid="448">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4" st="4"/>
                                            </p:txEl>
                                          </p:spTgt>
                                        </p:tgtEl>
                                        <p:attrNameLst>
                                          <p:attrName>style.visibility</p:attrName>
                                        </p:attrNameLst>
                                      </p:cBhvr>
                                      <p:to>
                                        <p:strVal val="visible"/>
                                      </p:to>
                                    </p:set>
                                    <p:anim calcmode="lin" valueType="num">
                                      <p:cBhvr additive="base">
                                        <p:cTn dur="750"/>
                                        <p:tgtEl>
                                          <p:spTgt spid="448">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5" st="5"/>
                                            </p:txEl>
                                          </p:spTgt>
                                        </p:tgtEl>
                                        <p:attrNameLst>
                                          <p:attrName>style.visibility</p:attrName>
                                        </p:attrNameLst>
                                      </p:cBhvr>
                                      <p:to>
                                        <p:strVal val="visible"/>
                                      </p:to>
                                    </p:set>
                                    <p:anim calcmode="lin" valueType="num">
                                      <p:cBhvr additive="base">
                                        <p:cTn dur="750"/>
                                        <p:tgtEl>
                                          <p:spTgt spid="448">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6" st="6"/>
                                            </p:txEl>
                                          </p:spTgt>
                                        </p:tgtEl>
                                        <p:attrNameLst>
                                          <p:attrName>style.visibility</p:attrName>
                                        </p:attrNameLst>
                                      </p:cBhvr>
                                      <p:to>
                                        <p:strVal val="visible"/>
                                      </p:to>
                                    </p:set>
                                    <p:anim calcmode="lin" valueType="num">
                                      <p:cBhvr additive="base">
                                        <p:cTn dur="750"/>
                                        <p:tgtEl>
                                          <p:spTgt spid="448">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7" st="7"/>
                                            </p:txEl>
                                          </p:spTgt>
                                        </p:tgtEl>
                                        <p:attrNameLst>
                                          <p:attrName>style.visibility</p:attrName>
                                        </p:attrNameLst>
                                      </p:cBhvr>
                                      <p:to>
                                        <p:strVal val="visible"/>
                                      </p:to>
                                    </p:set>
                                    <p:anim calcmode="lin" valueType="num">
                                      <p:cBhvr additive="base">
                                        <p:cTn dur="750"/>
                                        <p:tgtEl>
                                          <p:spTgt spid="448">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48">
                                            <p:txEl>
                                              <p:pRg end="8" st="8"/>
                                            </p:txEl>
                                          </p:spTgt>
                                        </p:tgtEl>
                                        <p:attrNameLst>
                                          <p:attrName>style.visibility</p:attrName>
                                        </p:attrNameLst>
                                      </p:cBhvr>
                                      <p:to>
                                        <p:strVal val="visible"/>
                                      </p:to>
                                    </p:set>
                                    <p:anim calcmode="lin" valueType="num">
                                      <p:cBhvr additive="base">
                                        <p:cTn dur="750"/>
                                        <p:tgtEl>
                                          <p:spTgt spid="448">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0" st="0"/>
                                            </p:txEl>
                                          </p:spTgt>
                                        </p:tgtEl>
                                        <p:attrNameLst>
                                          <p:attrName>style.visibility</p:attrName>
                                        </p:attrNameLst>
                                      </p:cBhvr>
                                      <p:to>
                                        <p:strVal val="visible"/>
                                      </p:to>
                                    </p:set>
                                    <p:anim calcmode="lin" valueType="num">
                                      <p:cBhvr additive="base">
                                        <p:cTn dur="500"/>
                                        <p:tgtEl>
                                          <p:spTgt spid="449">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1" st="1"/>
                                            </p:txEl>
                                          </p:spTgt>
                                        </p:tgtEl>
                                        <p:attrNameLst>
                                          <p:attrName>style.visibility</p:attrName>
                                        </p:attrNameLst>
                                      </p:cBhvr>
                                      <p:to>
                                        <p:strVal val="visible"/>
                                      </p:to>
                                    </p:set>
                                    <p:anim calcmode="lin" valueType="num">
                                      <p:cBhvr additive="base">
                                        <p:cTn dur="500"/>
                                        <p:tgtEl>
                                          <p:spTgt spid="449">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2" st="2"/>
                                            </p:txEl>
                                          </p:spTgt>
                                        </p:tgtEl>
                                        <p:attrNameLst>
                                          <p:attrName>style.visibility</p:attrName>
                                        </p:attrNameLst>
                                      </p:cBhvr>
                                      <p:to>
                                        <p:strVal val="visible"/>
                                      </p:to>
                                    </p:set>
                                    <p:anim calcmode="lin" valueType="num">
                                      <p:cBhvr additive="base">
                                        <p:cTn dur="500"/>
                                        <p:tgtEl>
                                          <p:spTgt spid="449">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3" st="3"/>
                                            </p:txEl>
                                          </p:spTgt>
                                        </p:tgtEl>
                                        <p:attrNameLst>
                                          <p:attrName>style.visibility</p:attrName>
                                        </p:attrNameLst>
                                      </p:cBhvr>
                                      <p:to>
                                        <p:strVal val="visible"/>
                                      </p:to>
                                    </p:set>
                                    <p:anim calcmode="lin" valueType="num">
                                      <p:cBhvr additive="base">
                                        <p:cTn dur="500"/>
                                        <p:tgtEl>
                                          <p:spTgt spid="449">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4" st="4"/>
                                            </p:txEl>
                                          </p:spTgt>
                                        </p:tgtEl>
                                        <p:attrNameLst>
                                          <p:attrName>style.visibility</p:attrName>
                                        </p:attrNameLst>
                                      </p:cBhvr>
                                      <p:to>
                                        <p:strVal val="visible"/>
                                      </p:to>
                                    </p:set>
                                    <p:anim calcmode="lin" valueType="num">
                                      <p:cBhvr additive="base">
                                        <p:cTn dur="500"/>
                                        <p:tgtEl>
                                          <p:spTgt spid="449">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5" st="5"/>
                                            </p:txEl>
                                          </p:spTgt>
                                        </p:tgtEl>
                                        <p:attrNameLst>
                                          <p:attrName>style.visibility</p:attrName>
                                        </p:attrNameLst>
                                      </p:cBhvr>
                                      <p:to>
                                        <p:strVal val="visible"/>
                                      </p:to>
                                    </p:set>
                                    <p:anim calcmode="lin" valueType="num">
                                      <p:cBhvr additive="base">
                                        <p:cTn dur="500"/>
                                        <p:tgtEl>
                                          <p:spTgt spid="449">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6" st="6"/>
                                            </p:txEl>
                                          </p:spTgt>
                                        </p:tgtEl>
                                        <p:attrNameLst>
                                          <p:attrName>style.visibility</p:attrName>
                                        </p:attrNameLst>
                                      </p:cBhvr>
                                      <p:to>
                                        <p:strVal val="visible"/>
                                      </p:to>
                                    </p:set>
                                    <p:anim calcmode="lin" valueType="num">
                                      <p:cBhvr additive="base">
                                        <p:cTn dur="500"/>
                                        <p:tgtEl>
                                          <p:spTgt spid="449">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7" st="7"/>
                                            </p:txEl>
                                          </p:spTgt>
                                        </p:tgtEl>
                                        <p:attrNameLst>
                                          <p:attrName>style.visibility</p:attrName>
                                        </p:attrNameLst>
                                      </p:cBhvr>
                                      <p:to>
                                        <p:strVal val="visible"/>
                                      </p:to>
                                    </p:set>
                                    <p:anim calcmode="lin" valueType="num">
                                      <p:cBhvr additive="base">
                                        <p:cTn dur="500"/>
                                        <p:tgtEl>
                                          <p:spTgt spid="449">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49">
                                            <p:txEl>
                                              <p:pRg end="8" st="8"/>
                                            </p:txEl>
                                          </p:spTgt>
                                        </p:tgtEl>
                                        <p:attrNameLst>
                                          <p:attrName>style.visibility</p:attrName>
                                        </p:attrNameLst>
                                      </p:cBhvr>
                                      <p:to>
                                        <p:strVal val="visible"/>
                                      </p:to>
                                    </p:set>
                                    <p:anim calcmode="lin" valueType="num">
                                      <p:cBhvr additive="base">
                                        <p:cTn dur="500"/>
                                        <p:tgtEl>
                                          <p:spTgt spid="449">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ow start">
  <p:cSld name="Flow start">
    <p:spTree>
      <p:nvGrpSpPr>
        <p:cNvPr id="450" name="Shape 450"/>
        <p:cNvGrpSpPr/>
        <p:nvPr/>
      </p:nvGrpSpPr>
      <p:grpSpPr>
        <a:xfrm>
          <a:off x="0" y="0"/>
          <a:ext cx="0" cy="0"/>
          <a:chOff x="0" y="0"/>
          <a:chExt cx="0" cy="0"/>
        </a:xfrm>
      </p:grpSpPr>
      <p:sp>
        <p:nvSpPr>
          <p:cNvPr id="451" name="Google Shape;451;p110"/>
          <p:cNvSpPr/>
          <p:nvPr>
            <p:ph idx="2" type="pic"/>
          </p:nvPr>
        </p:nvSpPr>
        <p:spPr>
          <a:xfrm>
            <a:off x="435428" y="449943"/>
            <a:ext cx="8708571" cy="4691970"/>
          </a:xfrm>
          <a:prstGeom prst="rect">
            <a:avLst/>
          </a:prstGeom>
          <a:solidFill>
            <a:srgbClr val="191A1C"/>
          </a:solidFill>
          <a:ln>
            <a:noFill/>
          </a:ln>
        </p:spPr>
      </p:sp>
      <p:sp>
        <p:nvSpPr>
          <p:cNvPr id="452" name="Google Shape;452;p11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3" name="Google Shape;453;p11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454" name="Google Shape;454;p110"/>
          <p:cNvSpPr txBox="1"/>
          <p:nvPr>
            <p:ph type="title"/>
          </p:nvPr>
        </p:nvSpPr>
        <p:spPr>
          <a:xfrm>
            <a:off x="101598" y="5392515"/>
            <a:ext cx="9144000" cy="3969198"/>
          </a:xfrm>
          <a:prstGeom prst="rect">
            <a:avLst/>
          </a:prstGeom>
          <a:noFill/>
          <a:ln>
            <a:noFill/>
          </a:ln>
        </p:spPr>
        <p:txBody>
          <a:bodyPr anchorCtr="0" anchor="t" bIns="45700" lIns="91425" spcFirstLastPara="1" rIns="91425" wrap="square" tIns="45700">
            <a:normAutofit/>
          </a:bodyPr>
          <a:lstStyle>
            <a:lvl1pPr lvl="0" algn="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5" name="Google Shape;455;p110"/>
          <p:cNvSpPr/>
          <p:nvPr/>
        </p:nvSpPr>
        <p:spPr>
          <a:xfrm rot="-8100000">
            <a:off x="9007243" y="4846008"/>
            <a:ext cx="593402" cy="593402"/>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456" name="Google Shape;456;p110"/>
          <p:cNvSpPr/>
          <p:nvPr/>
        </p:nvSpPr>
        <p:spPr>
          <a:xfrm>
            <a:off x="12957757" y="495903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457" name="Google Shape;457;p110"/>
          <p:cNvCxnSpPr>
            <a:stCxn id="455" idx="2"/>
            <a:endCxn id="456" idx="1"/>
          </p:cNvCxnSpPr>
          <p:nvPr/>
        </p:nvCxnSpPr>
        <p:spPr>
          <a:xfrm flipH="1" rot="10800000">
            <a:off x="9723542" y="5141809"/>
            <a:ext cx="3234300" cy="900"/>
          </a:xfrm>
          <a:prstGeom prst="straightConnector1">
            <a:avLst/>
          </a:prstGeom>
          <a:noFill/>
          <a:ln cap="flat" cmpd="sng" w="12700">
            <a:solidFill>
              <a:schemeClr val="accent1"/>
            </a:solidFill>
            <a:prstDash val="solid"/>
            <a:miter lim="800000"/>
            <a:headEnd len="sm" w="sm" type="none"/>
            <a:tailEnd len="sm" w="sm" type="none"/>
          </a:ln>
        </p:spPr>
      </p:cxnSp>
      <p:cxnSp>
        <p:nvCxnSpPr>
          <p:cNvPr id="458" name="Google Shape;458;p110"/>
          <p:cNvCxnSpPr>
            <a:stCxn id="456" idx="3"/>
          </p:cNvCxnSpPr>
          <p:nvPr/>
        </p:nvCxnSpPr>
        <p:spPr>
          <a:xfrm>
            <a:off x="13323517" y="5141913"/>
            <a:ext cx="4964400" cy="0"/>
          </a:xfrm>
          <a:prstGeom prst="straightConnector1">
            <a:avLst/>
          </a:prstGeom>
          <a:noFill/>
          <a:ln cap="flat" cmpd="sng" w="12700">
            <a:solidFill>
              <a:schemeClr val="accent1"/>
            </a:solidFill>
            <a:prstDash val="solid"/>
            <a:miter lim="800000"/>
            <a:headEnd len="sm" w="sm" type="none"/>
            <a:tailEnd len="sm" w="sm" type="none"/>
          </a:ln>
        </p:spPr>
      </p:cxnSp>
      <p:sp>
        <p:nvSpPr>
          <p:cNvPr id="459" name="Google Shape;459;p110"/>
          <p:cNvSpPr txBox="1"/>
          <p:nvPr>
            <p:ph idx="1" type="body"/>
          </p:nvPr>
        </p:nvSpPr>
        <p:spPr>
          <a:xfrm>
            <a:off x="11663850" y="2404814"/>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60" name="Google Shape;460;p110"/>
          <p:cNvSpPr txBox="1"/>
          <p:nvPr>
            <p:ph idx="3" type="body"/>
          </p:nvPr>
        </p:nvSpPr>
        <p:spPr>
          <a:xfrm>
            <a:off x="12243393" y="4010530"/>
            <a:ext cx="5016447"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61" name="Google Shape;461;p110"/>
          <p:cNvSpPr txBox="1"/>
          <p:nvPr>
            <p:ph idx="4" type="body"/>
          </p:nvPr>
        </p:nvSpPr>
        <p:spPr>
          <a:xfrm>
            <a:off x="12857977" y="5515487"/>
            <a:ext cx="4302083" cy="356988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500"/>
                                        <p:tgtEl>
                                          <p:spTgt spid="451"/>
                                        </p:tgtEl>
                                      </p:cBhvr>
                                    </p:animEffect>
                                  </p:childTnLst>
                                </p:cTn>
                              </p:par>
                              <p:par>
                                <p:cTn fill="hold" nodeType="withEffect" presetClass="entr" presetID="2" presetSubtype="4">
                                  <p:stCondLst>
                                    <p:cond delay="0"/>
                                  </p:stCondLst>
                                  <p:childTnLst>
                                    <p:set>
                                      <p:cBhvr>
                                        <p:cTn dur="1" fill="hold">
                                          <p:stCondLst>
                                            <p:cond delay="0"/>
                                          </p:stCondLst>
                                        </p:cTn>
                                        <p:tgtEl>
                                          <p:spTgt spid="454"/>
                                        </p:tgtEl>
                                        <p:attrNameLst>
                                          <p:attrName>style.visibility</p:attrName>
                                        </p:attrNameLst>
                                      </p:cBhvr>
                                      <p:to>
                                        <p:strVal val="visible"/>
                                      </p:to>
                                    </p:set>
                                    <p:anim calcmode="lin" valueType="num">
                                      <p:cBhvr additive="base">
                                        <p:cTn dur="750"/>
                                        <p:tgtEl>
                                          <p:spTgt spid="45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455"/>
                                        </p:tgtEl>
                                        <p:attrNameLst>
                                          <p:attrName>style.visibility</p:attrName>
                                        </p:attrNameLst>
                                      </p:cBhvr>
                                      <p:to>
                                        <p:strVal val="visible"/>
                                      </p:to>
                                    </p:set>
                                    <p:anim calcmode="lin" valueType="num">
                                      <p:cBhvr additive="base">
                                        <p:cTn dur="500"/>
                                        <p:tgtEl>
                                          <p:spTgt spid="455"/>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
                                        <p:tgtEl>
                                          <p:spTgt spid="457"/>
                                        </p:tgtEl>
                                      </p:cBhvr>
                                    </p:animEffect>
                                  </p:childTnLst>
                                </p:cTn>
                              </p:par>
                            </p:childTnLst>
                          </p:cTn>
                        </p:par>
                        <p:par>
                          <p:cTn fill="hold">
                            <p:stCondLst>
                              <p:cond delay="1750"/>
                            </p:stCondLst>
                            <p:childTnLst>
                              <p:par>
                                <p:cTn fill="hold" nodeType="afterEffect" presetClass="entr" presetID="2" presetSubtype="8">
                                  <p:stCondLst>
                                    <p:cond delay="0"/>
                                  </p:stCondLst>
                                  <p:childTnLst>
                                    <p:set>
                                      <p:cBhvr>
                                        <p:cTn dur="1" fill="hold">
                                          <p:stCondLst>
                                            <p:cond delay="0"/>
                                          </p:stCondLst>
                                        </p:cTn>
                                        <p:tgtEl>
                                          <p:spTgt spid="456"/>
                                        </p:tgtEl>
                                        <p:attrNameLst>
                                          <p:attrName>style.visibility</p:attrName>
                                        </p:attrNameLst>
                                      </p:cBhvr>
                                      <p:to>
                                        <p:strVal val="visible"/>
                                      </p:to>
                                    </p:set>
                                    <p:anim calcmode="lin" valueType="num">
                                      <p:cBhvr additive="base">
                                        <p:cTn dur="750"/>
                                        <p:tgtEl>
                                          <p:spTgt spid="456"/>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1">
                                  <p:stCondLst>
                                    <p:cond delay="0"/>
                                  </p:stCondLst>
                                  <p:childTnLst>
                                    <p:set>
                                      <p:cBhvr>
                                        <p:cTn dur="1" fill="hold">
                                          <p:stCondLst>
                                            <p:cond delay="0"/>
                                          </p:stCondLst>
                                        </p:cTn>
                                        <p:tgtEl>
                                          <p:spTgt spid="459">
                                            <p:txEl>
                                              <p:pRg end="0" st="0"/>
                                            </p:txEl>
                                          </p:spTgt>
                                        </p:tgtEl>
                                        <p:attrNameLst>
                                          <p:attrName>style.visibility</p:attrName>
                                        </p:attrNameLst>
                                      </p:cBhvr>
                                      <p:to>
                                        <p:strVal val="visible"/>
                                      </p:to>
                                    </p:set>
                                    <p:anim calcmode="lin" valueType="num">
                                      <p:cBhvr additive="base">
                                        <p:cTn dur="750"/>
                                        <p:tgtEl>
                                          <p:spTgt spid="459">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50"/>
                            </p:stCondLst>
                            <p:childTnLst>
                              <p:par>
                                <p:cTn fill="hold" nodeType="afterEffect" presetClass="entr" presetID="2" presetSubtype="1">
                                  <p:stCondLst>
                                    <p:cond delay="0"/>
                                  </p:stCondLst>
                                  <p:childTnLst>
                                    <p:set>
                                      <p:cBhvr>
                                        <p:cTn dur="1" fill="hold">
                                          <p:stCondLst>
                                            <p:cond delay="0"/>
                                          </p:stCondLst>
                                        </p:cTn>
                                        <p:tgtEl>
                                          <p:spTgt spid="459">
                                            <p:txEl>
                                              <p:pRg end="1" st="1"/>
                                            </p:txEl>
                                          </p:spTgt>
                                        </p:tgtEl>
                                        <p:attrNameLst>
                                          <p:attrName>style.visibility</p:attrName>
                                        </p:attrNameLst>
                                      </p:cBhvr>
                                      <p:to>
                                        <p:strVal val="visible"/>
                                      </p:to>
                                    </p:set>
                                    <p:anim calcmode="lin" valueType="num">
                                      <p:cBhvr additive="base">
                                        <p:cTn dur="750"/>
                                        <p:tgtEl>
                                          <p:spTgt spid="459">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000"/>
                            </p:stCondLst>
                            <p:childTnLst>
                              <p:par>
                                <p:cTn fill="hold" nodeType="afterEffect" presetClass="entr" presetID="2" presetSubtype="1">
                                  <p:stCondLst>
                                    <p:cond delay="0"/>
                                  </p:stCondLst>
                                  <p:childTnLst>
                                    <p:set>
                                      <p:cBhvr>
                                        <p:cTn dur="1" fill="hold">
                                          <p:stCondLst>
                                            <p:cond delay="0"/>
                                          </p:stCondLst>
                                        </p:cTn>
                                        <p:tgtEl>
                                          <p:spTgt spid="459">
                                            <p:txEl>
                                              <p:pRg end="2" st="2"/>
                                            </p:txEl>
                                          </p:spTgt>
                                        </p:tgtEl>
                                        <p:attrNameLst>
                                          <p:attrName>style.visibility</p:attrName>
                                        </p:attrNameLst>
                                      </p:cBhvr>
                                      <p:to>
                                        <p:strVal val="visible"/>
                                      </p:to>
                                    </p:set>
                                    <p:anim calcmode="lin" valueType="num">
                                      <p:cBhvr additive="base">
                                        <p:cTn dur="750"/>
                                        <p:tgtEl>
                                          <p:spTgt spid="459">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750"/>
                            </p:stCondLst>
                            <p:childTnLst>
                              <p:par>
                                <p:cTn fill="hold" nodeType="afterEffect" presetClass="entr" presetID="2" presetSubtype="1">
                                  <p:stCondLst>
                                    <p:cond delay="0"/>
                                  </p:stCondLst>
                                  <p:childTnLst>
                                    <p:set>
                                      <p:cBhvr>
                                        <p:cTn dur="1" fill="hold">
                                          <p:stCondLst>
                                            <p:cond delay="0"/>
                                          </p:stCondLst>
                                        </p:cTn>
                                        <p:tgtEl>
                                          <p:spTgt spid="459">
                                            <p:txEl>
                                              <p:pRg end="3" st="3"/>
                                            </p:txEl>
                                          </p:spTgt>
                                        </p:tgtEl>
                                        <p:attrNameLst>
                                          <p:attrName>style.visibility</p:attrName>
                                        </p:attrNameLst>
                                      </p:cBhvr>
                                      <p:to>
                                        <p:strVal val="visible"/>
                                      </p:to>
                                    </p:set>
                                    <p:anim calcmode="lin" valueType="num">
                                      <p:cBhvr additive="base">
                                        <p:cTn dur="750"/>
                                        <p:tgtEl>
                                          <p:spTgt spid="459">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500"/>
                            </p:stCondLst>
                            <p:childTnLst>
                              <p:par>
                                <p:cTn fill="hold" nodeType="afterEffect" presetClass="entr" presetID="2" presetSubtype="1">
                                  <p:stCondLst>
                                    <p:cond delay="0"/>
                                  </p:stCondLst>
                                  <p:childTnLst>
                                    <p:set>
                                      <p:cBhvr>
                                        <p:cTn dur="1" fill="hold">
                                          <p:stCondLst>
                                            <p:cond delay="0"/>
                                          </p:stCondLst>
                                        </p:cTn>
                                        <p:tgtEl>
                                          <p:spTgt spid="459">
                                            <p:txEl>
                                              <p:pRg end="4" st="4"/>
                                            </p:txEl>
                                          </p:spTgt>
                                        </p:tgtEl>
                                        <p:attrNameLst>
                                          <p:attrName>style.visibility</p:attrName>
                                        </p:attrNameLst>
                                      </p:cBhvr>
                                      <p:to>
                                        <p:strVal val="visible"/>
                                      </p:to>
                                    </p:set>
                                    <p:anim calcmode="lin" valueType="num">
                                      <p:cBhvr additive="base">
                                        <p:cTn dur="750"/>
                                        <p:tgtEl>
                                          <p:spTgt spid="459">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250"/>
                            </p:stCondLst>
                            <p:childTnLst>
                              <p:par>
                                <p:cTn fill="hold" nodeType="afterEffect" presetClass="entr" presetID="2" presetSubtype="1">
                                  <p:stCondLst>
                                    <p:cond delay="0"/>
                                  </p:stCondLst>
                                  <p:childTnLst>
                                    <p:set>
                                      <p:cBhvr>
                                        <p:cTn dur="1" fill="hold">
                                          <p:stCondLst>
                                            <p:cond delay="0"/>
                                          </p:stCondLst>
                                        </p:cTn>
                                        <p:tgtEl>
                                          <p:spTgt spid="459">
                                            <p:txEl>
                                              <p:pRg end="5" st="5"/>
                                            </p:txEl>
                                          </p:spTgt>
                                        </p:tgtEl>
                                        <p:attrNameLst>
                                          <p:attrName>style.visibility</p:attrName>
                                        </p:attrNameLst>
                                      </p:cBhvr>
                                      <p:to>
                                        <p:strVal val="visible"/>
                                      </p:to>
                                    </p:set>
                                    <p:anim calcmode="lin" valueType="num">
                                      <p:cBhvr additive="base">
                                        <p:cTn dur="750"/>
                                        <p:tgtEl>
                                          <p:spTgt spid="459">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000"/>
                            </p:stCondLst>
                            <p:childTnLst>
                              <p:par>
                                <p:cTn fill="hold" nodeType="afterEffect" presetClass="entr" presetID="2" presetSubtype="1">
                                  <p:stCondLst>
                                    <p:cond delay="0"/>
                                  </p:stCondLst>
                                  <p:childTnLst>
                                    <p:set>
                                      <p:cBhvr>
                                        <p:cTn dur="1" fill="hold">
                                          <p:stCondLst>
                                            <p:cond delay="0"/>
                                          </p:stCondLst>
                                        </p:cTn>
                                        <p:tgtEl>
                                          <p:spTgt spid="459">
                                            <p:txEl>
                                              <p:pRg end="6" st="6"/>
                                            </p:txEl>
                                          </p:spTgt>
                                        </p:tgtEl>
                                        <p:attrNameLst>
                                          <p:attrName>style.visibility</p:attrName>
                                        </p:attrNameLst>
                                      </p:cBhvr>
                                      <p:to>
                                        <p:strVal val="visible"/>
                                      </p:to>
                                    </p:set>
                                    <p:anim calcmode="lin" valueType="num">
                                      <p:cBhvr additive="base">
                                        <p:cTn dur="750"/>
                                        <p:tgtEl>
                                          <p:spTgt spid="459">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750"/>
                            </p:stCondLst>
                            <p:childTnLst>
                              <p:par>
                                <p:cTn fill="hold" nodeType="afterEffect" presetClass="entr" presetID="2" presetSubtype="1">
                                  <p:stCondLst>
                                    <p:cond delay="0"/>
                                  </p:stCondLst>
                                  <p:childTnLst>
                                    <p:set>
                                      <p:cBhvr>
                                        <p:cTn dur="1" fill="hold">
                                          <p:stCondLst>
                                            <p:cond delay="0"/>
                                          </p:stCondLst>
                                        </p:cTn>
                                        <p:tgtEl>
                                          <p:spTgt spid="459">
                                            <p:txEl>
                                              <p:pRg end="7" st="7"/>
                                            </p:txEl>
                                          </p:spTgt>
                                        </p:tgtEl>
                                        <p:attrNameLst>
                                          <p:attrName>style.visibility</p:attrName>
                                        </p:attrNameLst>
                                      </p:cBhvr>
                                      <p:to>
                                        <p:strVal val="visible"/>
                                      </p:to>
                                    </p:set>
                                    <p:anim calcmode="lin" valueType="num">
                                      <p:cBhvr additive="base">
                                        <p:cTn dur="750"/>
                                        <p:tgtEl>
                                          <p:spTgt spid="459">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500"/>
                            </p:stCondLst>
                            <p:childTnLst>
                              <p:par>
                                <p:cTn fill="hold" nodeType="afterEffect" presetClass="entr" presetID="2" presetSubtype="1">
                                  <p:stCondLst>
                                    <p:cond delay="0"/>
                                  </p:stCondLst>
                                  <p:childTnLst>
                                    <p:set>
                                      <p:cBhvr>
                                        <p:cTn dur="1" fill="hold">
                                          <p:stCondLst>
                                            <p:cond delay="0"/>
                                          </p:stCondLst>
                                        </p:cTn>
                                        <p:tgtEl>
                                          <p:spTgt spid="459">
                                            <p:txEl>
                                              <p:pRg end="8" st="8"/>
                                            </p:txEl>
                                          </p:spTgt>
                                        </p:tgtEl>
                                        <p:attrNameLst>
                                          <p:attrName>style.visibility</p:attrName>
                                        </p:attrNameLst>
                                      </p:cBhvr>
                                      <p:to>
                                        <p:strVal val="visible"/>
                                      </p:to>
                                    </p:set>
                                    <p:anim calcmode="lin" valueType="num">
                                      <p:cBhvr additive="base">
                                        <p:cTn dur="750"/>
                                        <p:tgtEl>
                                          <p:spTgt spid="459">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0" st="0"/>
                                            </p:txEl>
                                          </p:spTgt>
                                        </p:tgtEl>
                                        <p:attrNameLst>
                                          <p:attrName>style.visibility</p:attrName>
                                        </p:attrNameLst>
                                      </p:cBhvr>
                                      <p:to>
                                        <p:strVal val="visible"/>
                                      </p:to>
                                    </p:set>
                                    <p:anim calcmode="lin" valueType="num">
                                      <p:cBhvr additive="base">
                                        <p:cTn dur="750"/>
                                        <p:tgtEl>
                                          <p:spTgt spid="46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1" st="1"/>
                                            </p:txEl>
                                          </p:spTgt>
                                        </p:tgtEl>
                                        <p:attrNameLst>
                                          <p:attrName>style.visibility</p:attrName>
                                        </p:attrNameLst>
                                      </p:cBhvr>
                                      <p:to>
                                        <p:strVal val="visible"/>
                                      </p:to>
                                    </p:set>
                                    <p:anim calcmode="lin" valueType="num">
                                      <p:cBhvr additive="base">
                                        <p:cTn dur="750"/>
                                        <p:tgtEl>
                                          <p:spTgt spid="46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2" st="2"/>
                                            </p:txEl>
                                          </p:spTgt>
                                        </p:tgtEl>
                                        <p:attrNameLst>
                                          <p:attrName>style.visibility</p:attrName>
                                        </p:attrNameLst>
                                      </p:cBhvr>
                                      <p:to>
                                        <p:strVal val="visible"/>
                                      </p:to>
                                    </p:set>
                                    <p:anim calcmode="lin" valueType="num">
                                      <p:cBhvr additive="base">
                                        <p:cTn dur="750"/>
                                        <p:tgtEl>
                                          <p:spTgt spid="46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3" st="3"/>
                                            </p:txEl>
                                          </p:spTgt>
                                        </p:tgtEl>
                                        <p:attrNameLst>
                                          <p:attrName>style.visibility</p:attrName>
                                        </p:attrNameLst>
                                      </p:cBhvr>
                                      <p:to>
                                        <p:strVal val="visible"/>
                                      </p:to>
                                    </p:set>
                                    <p:anim calcmode="lin" valueType="num">
                                      <p:cBhvr additive="base">
                                        <p:cTn dur="750"/>
                                        <p:tgtEl>
                                          <p:spTgt spid="46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4" st="4"/>
                                            </p:txEl>
                                          </p:spTgt>
                                        </p:tgtEl>
                                        <p:attrNameLst>
                                          <p:attrName>style.visibility</p:attrName>
                                        </p:attrNameLst>
                                      </p:cBhvr>
                                      <p:to>
                                        <p:strVal val="visible"/>
                                      </p:to>
                                    </p:set>
                                    <p:anim calcmode="lin" valueType="num">
                                      <p:cBhvr additive="base">
                                        <p:cTn dur="750"/>
                                        <p:tgtEl>
                                          <p:spTgt spid="46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5" st="5"/>
                                            </p:txEl>
                                          </p:spTgt>
                                        </p:tgtEl>
                                        <p:attrNameLst>
                                          <p:attrName>style.visibility</p:attrName>
                                        </p:attrNameLst>
                                      </p:cBhvr>
                                      <p:to>
                                        <p:strVal val="visible"/>
                                      </p:to>
                                    </p:set>
                                    <p:anim calcmode="lin" valueType="num">
                                      <p:cBhvr additive="base">
                                        <p:cTn dur="750"/>
                                        <p:tgtEl>
                                          <p:spTgt spid="46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6" st="6"/>
                                            </p:txEl>
                                          </p:spTgt>
                                        </p:tgtEl>
                                        <p:attrNameLst>
                                          <p:attrName>style.visibility</p:attrName>
                                        </p:attrNameLst>
                                      </p:cBhvr>
                                      <p:to>
                                        <p:strVal val="visible"/>
                                      </p:to>
                                    </p:set>
                                    <p:anim calcmode="lin" valueType="num">
                                      <p:cBhvr additive="base">
                                        <p:cTn dur="750"/>
                                        <p:tgtEl>
                                          <p:spTgt spid="46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7" st="7"/>
                                            </p:txEl>
                                          </p:spTgt>
                                        </p:tgtEl>
                                        <p:attrNameLst>
                                          <p:attrName>style.visibility</p:attrName>
                                        </p:attrNameLst>
                                      </p:cBhvr>
                                      <p:to>
                                        <p:strVal val="visible"/>
                                      </p:to>
                                    </p:set>
                                    <p:anim calcmode="lin" valueType="num">
                                      <p:cBhvr additive="base">
                                        <p:cTn dur="750"/>
                                        <p:tgtEl>
                                          <p:spTgt spid="46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60">
                                            <p:txEl>
                                              <p:pRg end="8" st="8"/>
                                            </p:txEl>
                                          </p:spTgt>
                                        </p:tgtEl>
                                        <p:attrNameLst>
                                          <p:attrName>style.visibility</p:attrName>
                                        </p:attrNameLst>
                                      </p:cBhvr>
                                      <p:to>
                                        <p:strVal val="visible"/>
                                      </p:to>
                                    </p:set>
                                    <p:anim calcmode="lin" valueType="num">
                                      <p:cBhvr additive="base">
                                        <p:cTn dur="750"/>
                                        <p:tgtEl>
                                          <p:spTgt spid="460">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0" st="0"/>
                                            </p:txEl>
                                          </p:spTgt>
                                        </p:tgtEl>
                                        <p:attrNameLst>
                                          <p:attrName>style.visibility</p:attrName>
                                        </p:attrNameLst>
                                      </p:cBhvr>
                                      <p:to>
                                        <p:strVal val="visible"/>
                                      </p:to>
                                    </p:set>
                                    <p:anim calcmode="lin" valueType="num">
                                      <p:cBhvr additive="base">
                                        <p:cTn dur="500"/>
                                        <p:tgtEl>
                                          <p:spTgt spid="461">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1" st="1"/>
                                            </p:txEl>
                                          </p:spTgt>
                                        </p:tgtEl>
                                        <p:attrNameLst>
                                          <p:attrName>style.visibility</p:attrName>
                                        </p:attrNameLst>
                                      </p:cBhvr>
                                      <p:to>
                                        <p:strVal val="visible"/>
                                      </p:to>
                                    </p:set>
                                    <p:anim calcmode="lin" valueType="num">
                                      <p:cBhvr additive="base">
                                        <p:cTn dur="500"/>
                                        <p:tgtEl>
                                          <p:spTgt spid="461">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2" st="2"/>
                                            </p:txEl>
                                          </p:spTgt>
                                        </p:tgtEl>
                                        <p:attrNameLst>
                                          <p:attrName>style.visibility</p:attrName>
                                        </p:attrNameLst>
                                      </p:cBhvr>
                                      <p:to>
                                        <p:strVal val="visible"/>
                                      </p:to>
                                    </p:set>
                                    <p:anim calcmode="lin" valueType="num">
                                      <p:cBhvr additive="base">
                                        <p:cTn dur="500"/>
                                        <p:tgtEl>
                                          <p:spTgt spid="461">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3" st="3"/>
                                            </p:txEl>
                                          </p:spTgt>
                                        </p:tgtEl>
                                        <p:attrNameLst>
                                          <p:attrName>style.visibility</p:attrName>
                                        </p:attrNameLst>
                                      </p:cBhvr>
                                      <p:to>
                                        <p:strVal val="visible"/>
                                      </p:to>
                                    </p:set>
                                    <p:anim calcmode="lin" valueType="num">
                                      <p:cBhvr additive="base">
                                        <p:cTn dur="500"/>
                                        <p:tgtEl>
                                          <p:spTgt spid="461">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4" st="4"/>
                                            </p:txEl>
                                          </p:spTgt>
                                        </p:tgtEl>
                                        <p:attrNameLst>
                                          <p:attrName>style.visibility</p:attrName>
                                        </p:attrNameLst>
                                      </p:cBhvr>
                                      <p:to>
                                        <p:strVal val="visible"/>
                                      </p:to>
                                    </p:set>
                                    <p:anim calcmode="lin" valueType="num">
                                      <p:cBhvr additive="base">
                                        <p:cTn dur="500"/>
                                        <p:tgtEl>
                                          <p:spTgt spid="461">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5" st="5"/>
                                            </p:txEl>
                                          </p:spTgt>
                                        </p:tgtEl>
                                        <p:attrNameLst>
                                          <p:attrName>style.visibility</p:attrName>
                                        </p:attrNameLst>
                                      </p:cBhvr>
                                      <p:to>
                                        <p:strVal val="visible"/>
                                      </p:to>
                                    </p:set>
                                    <p:anim calcmode="lin" valueType="num">
                                      <p:cBhvr additive="base">
                                        <p:cTn dur="500"/>
                                        <p:tgtEl>
                                          <p:spTgt spid="461">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6" st="6"/>
                                            </p:txEl>
                                          </p:spTgt>
                                        </p:tgtEl>
                                        <p:attrNameLst>
                                          <p:attrName>style.visibility</p:attrName>
                                        </p:attrNameLst>
                                      </p:cBhvr>
                                      <p:to>
                                        <p:strVal val="visible"/>
                                      </p:to>
                                    </p:set>
                                    <p:anim calcmode="lin" valueType="num">
                                      <p:cBhvr additive="base">
                                        <p:cTn dur="500"/>
                                        <p:tgtEl>
                                          <p:spTgt spid="461">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7" st="7"/>
                                            </p:txEl>
                                          </p:spTgt>
                                        </p:tgtEl>
                                        <p:attrNameLst>
                                          <p:attrName>style.visibility</p:attrName>
                                        </p:attrNameLst>
                                      </p:cBhvr>
                                      <p:to>
                                        <p:strVal val="visible"/>
                                      </p:to>
                                    </p:set>
                                    <p:anim calcmode="lin" valueType="num">
                                      <p:cBhvr additive="base">
                                        <p:cTn dur="500"/>
                                        <p:tgtEl>
                                          <p:spTgt spid="461">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61">
                                            <p:txEl>
                                              <p:pRg end="8" st="8"/>
                                            </p:txEl>
                                          </p:spTgt>
                                        </p:tgtEl>
                                        <p:attrNameLst>
                                          <p:attrName>style.visibility</p:attrName>
                                        </p:attrNameLst>
                                      </p:cBhvr>
                                      <p:to>
                                        <p:strVal val="visible"/>
                                      </p:to>
                                    </p:set>
                                    <p:anim calcmode="lin" valueType="num">
                                      <p:cBhvr additive="base">
                                        <p:cTn dur="500"/>
                                        <p:tgtEl>
                                          <p:spTgt spid="461">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250"/>
                            </p:stCondLst>
                            <p:childTnLst>
                              <p:par>
                                <p:cTn fill="hold" nodeType="afterEffect" presetClass="entr" presetID="10" presetSubtype="0">
                                  <p:stCondLst>
                                    <p:cond delay="50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ow middle part 1">
  <p:cSld name="Flow middle part 1">
    <p:spTree>
      <p:nvGrpSpPr>
        <p:cNvPr id="462" name="Shape 462"/>
        <p:cNvGrpSpPr/>
        <p:nvPr/>
      </p:nvGrpSpPr>
      <p:grpSpPr>
        <a:xfrm>
          <a:off x="0" y="0"/>
          <a:ext cx="0" cy="0"/>
          <a:chOff x="0" y="0"/>
          <a:chExt cx="0" cy="0"/>
        </a:xfrm>
      </p:grpSpPr>
      <p:sp>
        <p:nvSpPr>
          <p:cNvPr id="463" name="Google Shape;463;p11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11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cxnSp>
        <p:nvCxnSpPr>
          <p:cNvPr id="465" name="Google Shape;465;p111"/>
          <p:cNvCxnSpPr>
            <a:endCxn id="466" idx="1"/>
          </p:cNvCxnSpPr>
          <p:nvPr/>
        </p:nvCxnSpPr>
        <p:spPr>
          <a:xfrm flipH="1" rot="10800000">
            <a:off x="75" y="5141913"/>
            <a:ext cx="4374900" cy="900"/>
          </a:xfrm>
          <a:prstGeom prst="straightConnector1">
            <a:avLst/>
          </a:prstGeom>
          <a:noFill/>
          <a:ln cap="flat" cmpd="sng" w="12700">
            <a:solidFill>
              <a:schemeClr val="accent1"/>
            </a:solidFill>
            <a:prstDash val="solid"/>
            <a:miter lim="800000"/>
            <a:headEnd len="sm" w="sm" type="none"/>
            <a:tailEnd len="sm" w="sm" type="none"/>
          </a:ln>
        </p:spPr>
      </p:cxnSp>
      <p:sp>
        <p:nvSpPr>
          <p:cNvPr id="466" name="Google Shape;466;p111"/>
          <p:cNvSpPr/>
          <p:nvPr/>
        </p:nvSpPr>
        <p:spPr>
          <a:xfrm>
            <a:off x="4374975" y="495903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467" name="Google Shape;467;p111"/>
          <p:cNvSpPr/>
          <p:nvPr/>
        </p:nvSpPr>
        <p:spPr>
          <a:xfrm>
            <a:off x="8961120" y="4959033"/>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468" name="Google Shape;468;p111"/>
          <p:cNvCxnSpPr>
            <a:stCxn id="466" idx="3"/>
            <a:endCxn id="467" idx="1"/>
          </p:cNvCxnSpPr>
          <p:nvPr/>
        </p:nvCxnSpPr>
        <p:spPr>
          <a:xfrm>
            <a:off x="4740735" y="5141913"/>
            <a:ext cx="4220400" cy="0"/>
          </a:xfrm>
          <a:prstGeom prst="straightConnector1">
            <a:avLst/>
          </a:prstGeom>
          <a:noFill/>
          <a:ln cap="flat" cmpd="sng" w="12700">
            <a:solidFill>
              <a:schemeClr val="accent1"/>
            </a:solidFill>
            <a:prstDash val="solid"/>
            <a:miter lim="800000"/>
            <a:headEnd len="sm" w="sm" type="none"/>
            <a:tailEnd len="sm" w="sm" type="none"/>
          </a:ln>
        </p:spPr>
      </p:cxnSp>
      <p:cxnSp>
        <p:nvCxnSpPr>
          <p:cNvPr id="469" name="Google Shape;469;p111"/>
          <p:cNvCxnSpPr>
            <a:endCxn id="467" idx="2"/>
          </p:cNvCxnSpPr>
          <p:nvPr/>
        </p:nvCxnSpPr>
        <p:spPr>
          <a:xfrm rot="10800000">
            <a:off x="9144000" y="5324793"/>
            <a:ext cx="0" cy="4960500"/>
          </a:xfrm>
          <a:prstGeom prst="straightConnector1">
            <a:avLst/>
          </a:prstGeom>
          <a:noFill/>
          <a:ln cap="flat" cmpd="sng" w="12700">
            <a:solidFill>
              <a:schemeClr val="accent1"/>
            </a:solidFill>
            <a:prstDash val="solid"/>
            <a:miter lim="800000"/>
            <a:headEnd len="sm" w="sm" type="none"/>
            <a:tailEnd len="sm" w="sm" type="none"/>
          </a:ln>
        </p:spPr>
      </p:cxnSp>
      <p:sp>
        <p:nvSpPr>
          <p:cNvPr id="470" name="Google Shape;470;p111"/>
          <p:cNvSpPr txBox="1"/>
          <p:nvPr>
            <p:ph idx="1" type="body"/>
          </p:nvPr>
        </p:nvSpPr>
        <p:spPr>
          <a:xfrm>
            <a:off x="3100068" y="2404814"/>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71" name="Google Shape;471;p111"/>
          <p:cNvSpPr txBox="1"/>
          <p:nvPr>
            <p:ph idx="2" type="body"/>
          </p:nvPr>
        </p:nvSpPr>
        <p:spPr>
          <a:xfrm>
            <a:off x="3679611" y="4010530"/>
            <a:ext cx="5016447"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72" name="Google Shape;472;p111"/>
          <p:cNvSpPr txBox="1"/>
          <p:nvPr>
            <p:ph idx="3" type="body"/>
          </p:nvPr>
        </p:nvSpPr>
        <p:spPr>
          <a:xfrm>
            <a:off x="4393975" y="5515487"/>
            <a:ext cx="4302083" cy="356988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73" name="Google Shape;473;p111"/>
          <p:cNvSpPr/>
          <p:nvPr>
            <p:ph idx="4" type="pic"/>
          </p:nvPr>
        </p:nvSpPr>
        <p:spPr>
          <a:xfrm>
            <a:off x="9548934" y="1175656"/>
            <a:ext cx="8710776" cy="5218745"/>
          </a:xfrm>
          <a:prstGeom prst="rect">
            <a:avLst/>
          </a:prstGeom>
          <a:solidFill>
            <a:srgbClr val="191A1C"/>
          </a:solidFill>
          <a:ln>
            <a:noFill/>
          </a:ln>
        </p:spPr>
      </p:sp>
      <p:sp>
        <p:nvSpPr>
          <p:cNvPr id="474" name="Google Shape;474;p111"/>
          <p:cNvSpPr txBox="1"/>
          <p:nvPr>
            <p:ph idx="5" type="body"/>
          </p:nvPr>
        </p:nvSpPr>
        <p:spPr>
          <a:xfrm>
            <a:off x="9548934" y="3748743"/>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75" name="Google Shape;475;p111"/>
          <p:cNvSpPr txBox="1"/>
          <p:nvPr>
            <p:ph idx="6" type="body"/>
          </p:nvPr>
        </p:nvSpPr>
        <p:spPr>
          <a:xfrm>
            <a:off x="10179756" y="5238743"/>
            <a:ext cx="6893219" cy="95389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4800"/>
              <a:buFont typeface="Roboto"/>
              <a:buNone/>
              <a:defRPr b="1" sz="4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76" name="Google Shape;476;p111"/>
          <p:cNvSpPr txBox="1"/>
          <p:nvPr>
            <p:ph idx="7" type="body"/>
          </p:nvPr>
        </p:nvSpPr>
        <p:spPr>
          <a:xfrm>
            <a:off x="9548934" y="6533030"/>
            <a:ext cx="8263077" cy="2899220"/>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250"/>
                                  </p:stCondLst>
                                  <p:childTnLst>
                                    <p:set>
                                      <p:cBhvr>
                                        <p:cTn dur="1" fill="hold">
                                          <p:stCondLst>
                                            <p:cond delay="0"/>
                                          </p:stCondLst>
                                        </p:cTn>
                                        <p:tgtEl>
                                          <p:spTgt spid="466"/>
                                        </p:tgtEl>
                                        <p:attrNameLst>
                                          <p:attrName>style.visibility</p:attrName>
                                        </p:attrNameLst>
                                      </p:cBhvr>
                                      <p:to>
                                        <p:strVal val="visible"/>
                                      </p:to>
                                    </p:set>
                                    <p:anim calcmode="lin" valueType="num">
                                      <p:cBhvr additive="base">
                                        <p:cTn dur="750"/>
                                        <p:tgtEl>
                                          <p:spTgt spid="466"/>
                                        </p:tgtEl>
                                        <p:attrNameLst>
                                          <p:attrName>ppt_x</p:attrName>
                                        </p:attrNameLst>
                                      </p:cBhvr>
                                      <p:tavLst>
                                        <p:tav fmla="" tm="0">
                                          <p:val>
                                            <p:strVal val="#ppt_x-1"/>
                                          </p:val>
                                        </p:tav>
                                        <p:tav fmla="" tm="100000">
                                          <p:val>
                                            <p:strVal val="#ppt_x"/>
                                          </p:val>
                                        </p:tav>
                                      </p:tavLst>
                                    </p:anim>
                                  </p:childTnLst>
                                </p:cTn>
                              </p:par>
                            </p:childTnLst>
                          </p:cTn>
                        </p:par>
                        <p:par>
                          <p:cTn fill="hold">
                            <p:stCondLst>
                              <p:cond delay="750"/>
                            </p:stCondLst>
                            <p:childTnLst>
                              <p:par>
                                <p:cTn fill="hold" nodeType="afterEffect" presetClass="entr" presetID="2" presetSubtype="1">
                                  <p:stCondLst>
                                    <p:cond delay="0"/>
                                  </p:stCondLst>
                                  <p:childTnLst>
                                    <p:set>
                                      <p:cBhvr>
                                        <p:cTn dur="1" fill="hold">
                                          <p:stCondLst>
                                            <p:cond delay="0"/>
                                          </p:stCondLst>
                                        </p:cTn>
                                        <p:tgtEl>
                                          <p:spTgt spid="470">
                                            <p:txEl>
                                              <p:pRg end="0" st="0"/>
                                            </p:txEl>
                                          </p:spTgt>
                                        </p:tgtEl>
                                        <p:attrNameLst>
                                          <p:attrName>style.visibility</p:attrName>
                                        </p:attrNameLst>
                                      </p:cBhvr>
                                      <p:to>
                                        <p:strVal val="visible"/>
                                      </p:to>
                                    </p:set>
                                    <p:anim calcmode="lin" valueType="num">
                                      <p:cBhvr additive="base">
                                        <p:cTn dur="750"/>
                                        <p:tgtEl>
                                          <p:spTgt spid="470">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1">
                                  <p:stCondLst>
                                    <p:cond delay="0"/>
                                  </p:stCondLst>
                                  <p:childTnLst>
                                    <p:set>
                                      <p:cBhvr>
                                        <p:cTn dur="1" fill="hold">
                                          <p:stCondLst>
                                            <p:cond delay="0"/>
                                          </p:stCondLst>
                                        </p:cTn>
                                        <p:tgtEl>
                                          <p:spTgt spid="470">
                                            <p:txEl>
                                              <p:pRg end="1" st="1"/>
                                            </p:txEl>
                                          </p:spTgt>
                                        </p:tgtEl>
                                        <p:attrNameLst>
                                          <p:attrName>style.visibility</p:attrName>
                                        </p:attrNameLst>
                                      </p:cBhvr>
                                      <p:to>
                                        <p:strVal val="visible"/>
                                      </p:to>
                                    </p:set>
                                    <p:anim calcmode="lin" valueType="num">
                                      <p:cBhvr additive="base">
                                        <p:cTn dur="750"/>
                                        <p:tgtEl>
                                          <p:spTgt spid="470">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1">
                                  <p:stCondLst>
                                    <p:cond delay="0"/>
                                  </p:stCondLst>
                                  <p:childTnLst>
                                    <p:set>
                                      <p:cBhvr>
                                        <p:cTn dur="1" fill="hold">
                                          <p:stCondLst>
                                            <p:cond delay="0"/>
                                          </p:stCondLst>
                                        </p:cTn>
                                        <p:tgtEl>
                                          <p:spTgt spid="470">
                                            <p:txEl>
                                              <p:pRg end="2" st="2"/>
                                            </p:txEl>
                                          </p:spTgt>
                                        </p:tgtEl>
                                        <p:attrNameLst>
                                          <p:attrName>style.visibility</p:attrName>
                                        </p:attrNameLst>
                                      </p:cBhvr>
                                      <p:to>
                                        <p:strVal val="visible"/>
                                      </p:to>
                                    </p:set>
                                    <p:anim calcmode="lin" valueType="num">
                                      <p:cBhvr additive="base">
                                        <p:cTn dur="750"/>
                                        <p:tgtEl>
                                          <p:spTgt spid="470">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2" presetSubtype="1">
                                  <p:stCondLst>
                                    <p:cond delay="0"/>
                                  </p:stCondLst>
                                  <p:childTnLst>
                                    <p:set>
                                      <p:cBhvr>
                                        <p:cTn dur="1" fill="hold">
                                          <p:stCondLst>
                                            <p:cond delay="0"/>
                                          </p:stCondLst>
                                        </p:cTn>
                                        <p:tgtEl>
                                          <p:spTgt spid="470">
                                            <p:txEl>
                                              <p:pRg end="3" st="3"/>
                                            </p:txEl>
                                          </p:spTgt>
                                        </p:tgtEl>
                                        <p:attrNameLst>
                                          <p:attrName>style.visibility</p:attrName>
                                        </p:attrNameLst>
                                      </p:cBhvr>
                                      <p:to>
                                        <p:strVal val="visible"/>
                                      </p:to>
                                    </p:set>
                                    <p:anim calcmode="lin" valueType="num">
                                      <p:cBhvr additive="base">
                                        <p:cTn dur="750"/>
                                        <p:tgtEl>
                                          <p:spTgt spid="470">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1">
                                  <p:stCondLst>
                                    <p:cond delay="0"/>
                                  </p:stCondLst>
                                  <p:childTnLst>
                                    <p:set>
                                      <p:cBhvr>
                                        <p:cTn dur="1" fill="hold">
                                          <p:stCondLst>
                                            <p:cond delay="0"/>
                                          </p:stCondLst>
                                        </p:cTn>
                                        <p:tgtEl>
                                          <p:spTgt spid="470">
                                            <p:txEl>
                                              <p:pRg end="4" st="4"/>
                                            </p:txEl>
                                          </p:spTgt>
                                        </p:tgtEl>
                                        <p:attrNameLst>
                                          <p:attrName>style.visibility</p:attrName>
                                        </p:attrNameLst>
                                      </p:cBhvr>
                                      <p:to>
                                        <p:strVal val="visible"/>
                                      </p:to>
                                    </p:set>
                                    <p:anim calcmode="lin" valueType="num">
                                      <p:cBhvr additive="base">
                                        <p:cTn dur="750"/>
                                        <p:tgtEl>
                                          <p:spTgt spid="470">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500"/>
                            </p:stCondLst>
                            <p:childTnLst>
                              <p:par>
                                <p:cTn fill="hold" nodeType="afterEffect" presetClass="entr" presetID="2" presetSubtype="1">
                                  <p:stCondLst>
                                    <p:cond delay="0"/>
                                  </p:stCondLst>
                                  <p:childTnLst>
                                    <p:set>
                                      <p:cBhvr>
                                        <p:cTn dur="1" fill="hold">
                                          <p:stCondLst>
                                            <p:cond delay="0"/>
                                          </p:stCondLst>
                                        </p:cTn>
                                        <p:tgtEl>
                                          <p:spTgt spid="470">
                                            <p:txEl>
                                              <p:pRg end="5" st="5"/>
                                            </p:txEl>
                                          </p:spTgt>
                                        </p:tgtEl>
                                        <p:attrNameLst>
                                          <p:attrName>style.visibility</p:attrName>
                                        </p:attrNameLst>
                                      </p:cBhvr>
                                      <p:to>
                                        <p:strVal val="visible"/>
                                      </p:to>
                                    </p:set>
                                    <p:anim calcmode="lin" valueType="num">
                                      <p:cBhvr additive="base">
                                        <p:cTn dur="750"/>
                                        <p:tgtEl>
                                          <p:spTgt spid="470">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2" presetSubtype="1">
                                  <p:stCondLst>
                                    <p:cond delay="0"/>
                                  </p:stCondLst>
                                  <p:childTnLst>
                                    <p:set>
                                      <p:cBhvr>
                                        <p:cTn dur="1" fill="hold">
                                          <p:stCondLst>
                                            <p:cond delay="0"/>
                                          </p:stCondLst>
                                        </p:cTn>
                                        <p:tgtEl>
                                          <p:spTgt spid="470">
                                            <p:txEl>
                                              <p:pRg end="6" st="6"/>
                                            </p:txEl>
                                          </p:spTgt>
                                        </p:tgtEl>
                                        <p:attrNameLst>
                                          <p:attrName>style.visibility</p:attrName>
                                        </p:attrNameLst>
                                      </p:cBhvr>
                                      <p:to>
                                        <p:strVal val="visible"/>
                                      </p:to>
                                    </p:set>
                                    <p:anim calcmode="lin" valueType="num">
                                      <p:cBhvr additive="base">
                                        <p:cTn dur="750"/>
                                        <p:tgtEl>
                                          <p:spTgt spid="470">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000"/>
                            </p:stCondLst>
                            <p:childTnLst>
                              <p:par>
                                <p:cTn fill="hold" nodeType="afterEffect" presetClass="entr" presetID="2" presetSubtype="1">
                                  <p:stCondLst>
                                    <p:cond delay="0"/>
                                  </p:stCondLst>
                                  <p:childTnLst>
                                    <p:set>
                                      <p:cBhvr>
                                        <p:cTn dur="1" fill="hold">
                                          <p:stCondLst>
                                            <p:cond delay="0"/>
                                          </p:stCondLst>
                                        </p:cTn>
                                        <p:tgtEl>
                                          <p:spTgt spid="470">
                                            <p:txEl>
                                              <p:pRg end="7" st="7"/>
                                            </p:txEl>
                                          </p:spTgt>
                                        </p:tgtEl>
                                        <p:attrNameLst>
                                          <p:attrName>style.visibility</p:attrName>
                                        </p:attrNameLst>
                                      </p:cBhvr>
                                      <p:to>
                                        <p:strVal val="visible"/>
                                      </p:to>
                                    </p:set>
                                    <p:anim calcmode="lin" valueType="num">
                                      <p:cBhvr additive="base">
                                        <p:cTn dur="750"/>
                                        <p:tgtEl>
                                          <p:spTgt spid="470">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750"/>
                            </p:stCondLst>
                            <p:childTnLst>
                              <p:par>
                                <p:cTn fill="hold" nodeType="afterEffect" presetClass="entr" presetID="2" presetSubtype="1">
                                  <p:stCondLst>
                                    <p:cond delay="0"/>
                                  </p:stCondLst>
                                  <p:childTnLst>
                                    <p:set>
                                      <p:cBhvr>
                                        <p:cTn dur="1" fill="hold">
                                          <p:stCondLst>
                                            <p:cond delay="0"/>
                                          </p:stCondLst>
                                        </p:cTn>
                                        <p:tgtEl>
                                          <p:spTgt spid="470">
                                            <p:txEl>
                                              <p:pRg end="8" st="8"/>
                                            </p:txEl>
                                          </p:spTgt>
                                        </p:tgtEl>
                                        <p:attrNameLst>
                                          <p:attrName>style.visibility</p:attrName>
                                        </p:attrNameLst>
                                      </p:cBhvr>
                                      <p:to>
                                        <p:strVal val="visible"/>
                                      </p:to>
                                    </p:set>
                                    <p:anim calcmode="lin" valueType="num">
                                      <p:cBhvr additive="base">
                                        <p:cTn dur="750"/>
                                        <p:tgtEl>
                                          <p:spTgt spid="470">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0" st="0"/>
                                            </p:txEl>
                                          </p:spTgt>
                                        </p:tgtEl>
                                        <p:attrNameLst>
                                          <p:attrName>style.visibility</p:attrName>
                                        </p:attrNameLst>
                                      </p:cBhvr>
                                      <p:to>
                                        <p:strVal val="visible"/>
                                      </p:to>
                                    </p:set>
                                    <p:anim calcmode="lin" valueType="num">
                                      <p:cBhvr additive="base">
                                        <p:cTn dur="750"/>
                                        <p:tgtEl>
                                          <p:spTgt spid="471">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1" st="1"/>
                                            </p:txEl>
                                          </p:spTgt>
                                        </p:tgtEl>
                                        <p:attrNameLst>
                                          <p:attrName>style.visibility</p:attrName>
                                        </p:attrNameLst>
                                      </p:cBhvr>
                                      <p:to>
                                        <p:strVal val="visible"/>
                                      </p:to>
                                    </p:set>
                                    <p:anim calcmode="lin" valueType="num">
                                      <p:cBhvr additive="base">
                                        <p:cTn dur="750"/>
                                        <p:tgtEl>
                                          <p:spTgt spid="471">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2" st="2"/>
                                            </p:txEl>
                                          </p:spTgt>
                                        </p:tgtEl>
                                        <p:attrNameLst>
                                          <p:attrName>style.visibility</p:attrName>
                                        </p:attrNameLst>
                                      </p:cBhvr>
                                      <p:to>
                                        <p:strVal val="visible"/>
                                      </p:to>
                                    </p:set>
                                    <p:anim calcmode="lin" valueType="num">
                                      <p:cBhvr additive="base">
                                        <p:cTn dur="750"/>
                                        <p:tgtEl>
                                          <p:spTgt spid="471">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3" st="3"/>
                                            </p:txEl>
                                          </p:spTgt>
                                        </p:tgtEl>
                                        <p:attrNameLst>
                                          <p:attrName>style.visibility</p:attrName>
                                        </p:attrNameLst>
                                      </p:cBhvr>
                                      <p:to>
                                        <p:strVal val="visible"/>
                                      </p:to>
                                    </p:set>
                                    <p:anim calcmode="lin" valueType="num">
                                      <p:cBhvr additive="base">
                                        <p:cTn dur="750"/>
                                        <p:tgtEl>
                                          <p:spTgt spid="471">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4" st="4"/>
                                            </p:txEl>
                                          </p:spTgt>
                                        </p:tgtEl>
                                        <p:attrNameLst>
                                          <p:attrName>style.visibility</p:attrName>
                                        </p:attrNameLst>
                                      </p:cBhvr>
                                      <p:to>
                                        <p:strVal val="visible"/>
                                      </p:to>
                                    </p:set>
                                    <p:anim calcmode="lin" valueType="num">
                                      <p:cBhvr additive="base">
                                        <p:cTn dur="750"/>
                                        <p:tgtEl>
                                          <p:spTgt spid="471">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5" st="5"/>
                                            </p:txEl>
                                          </p:spTgt>
                                        </p:tgtEl>
                                        <p:attrNameLst>
                                          <p:attrName>style.visibility</p:attrName>
                                        </p:attrNameLst>
                                      </p:cBhvr>
                                      <p:to>
                                        <p:strVal val="visible"/>
                                      </p:to>
                                    </p:set>
                                    <p:anim calcmode="lin" valueType="num">
                                      <p:cBhvr additive="base">
                                        <p:cTn dur="750"/>
                                        <p:tgtEl>
                                          <p:spTgt spid="471">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6" st="6"/>
                                            </p:txEl>
                                          </p:spTgt>
                                        </p:tgtEl>
                                        <p:attrNameLst>
                                          <p:attrName>style.visibility</p:attrName>
                                        </p:attrNameLst>
                                      </p:cBhvr>
                                      <p:to>
                                        <p:strVal val="visible"/>
                                      </p:to>
                                    </p:set>
                                    <p:anim calcmode="lin" valueType="num">
                                      <p:cBhvr additive="base">
                                        <p:cTn dur="750"/>
                                        <p:tgtEl>
                                          <p:spTgt spid="471">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7" st="7"/>
                                            </p:txEl>
                                          </p:spTgt>
                                        </p:tgtEl>
                                        <p:attrNameLst>
                                          <p:attrName>style.visibility</p:attrName>
                                        </p:attrNameLst>
                                      </p:cBhvr>
                                      <p:to>
                                        <p:strVal val="visible"/>
                                      </p:to>
                                    </p:set>
                                    <p:anim calcmode="lin" valueType="num">
                                      <p:cBhvr additive="base">
                                        <p:cTn dur="750"/>
                                        <p:tgtEl>
                                          <p:spTgt spid="471">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71">
                                            <p:txEl>
                                              <p:pRg end="8" st="8"/>
                                            </p:txEl>
                                          </p:spTgt>
                                        </p:tgtEl>
                                        <p:attrNameLst>
                                          <p:attrName>style.visibility</p:attrName>
                                        </p:attrNameLst>
                                      </p:cBhvr>
                                      <p:to>
                                        <p:strVal val="visible"/>
                                      </p:to>
                                    </p:set>
                                    <p:anim calcmode="lin" valueType="num">
                                      <p:cBhvr additive="base">
                                        <p:cTn dur="750"/>
                                        <p:tgtEl>
                                          <p:spTgt spid="47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0" st="0"/>
                                            </p:txEl>
                                          </p:spTgt>
                                        </p:tgtEl>
                                        <p:attrNameLst>
                                          <p:attrName>style.visibility</p:attrName>
                                        </p:attrNameLst>
                                      </p:cBhvr>
                                      <p:to>
                                        <p:strVal val="visible"/>
                                      </p:to>
                                    </p:set>
                                    <p:anim calcmode="lin" valueType="num">
                                      <p:cBhvr additive="base">
                                        <p:cTn dur="500"/>
                                        <p:tgtEl>
                                          <p:spTgt spid="472">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1" st="1"/>
                                            </p:txEl>
                                          </p:spTgt>
                                        </p:tgtEl>
                                        <p:attrNameLst>
                                          <p:attrName>style.visibility</p:attrName>
                                        </p:attrNameLst>
                                      </p:cBhvr>
                                      <p:to>
                                        <p:strVal val="visible"/>
                                      </p:to>
                                    </p:set>
                                    <p:anim calcmode="lin" valueType="num">
                                      <p:cBhvr additive="base">
                                        <p:cTn dur="500"/>
                                        <p:tgtEl>
                                          <p:spTgt spid="472">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2" st="2"/>
                                            </p:txEl>
                                          </p:spTgt>
                                        </p:tgtEl>
                                        <p:attrNameLst>
                                          <p:attrName>style.visibility</p:attrName>
                                        </p:attrNameLst>
                                      </p:cBhvr>
                                      <p:to>
                                        <p:strVal val="visible"/>
                                      </p:to>
                                    </p:set>
                                    <p:anim calcmode="lin" valueType="num">
                                      <p:cBhvr additive="base">
                                        <p:cTn dur="500"/>
                                        <p:tgtEl>
                                          <p:spTgt spid="472">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3" st="3"/>
                                            </p:txEl>
                                          </p:spTgt>
                                        </p:tgtEl>
                                        <p:attrNameLst>
                                          <p:attrName>style.visibility</p:attrName>
                                        </p:attrNameLst>
                                      </p:cBhvr>
                                      <p:to>
                                        <p:strVal val="visible"/>
                                      </p:to>
                                    </p:set>
                                    <p:anim calcmode="lin" valueType="num">
                                      <p:cBhvr additive="base">
                                        <p:cTn dur="500"/>
                                        <p:tgtEl>
                                          <p:spTgt spid="472">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4" st="4"/>
                                            </p:txEl>
                                          </p:spTgt>
                                        </p:tgtEl>
                                        <p:attrNameLst>
                                          <p:attrName>style.visibility</p:attrName>
                                        </p:attrNameLst>
                                      </p:cBhvr>
                                      <p:to>
                                        <p:strVal val="visible"/>
                                      </p:to>
                                    </p:set>
                                    <p:anim calcmode="lin" valueType="num">
                                      <p:cBhvr additive="base">
                                        <p:cTn dur="500"/>
                                        <p:tgtEl>
                                          <p:spTgt spid="472">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5" st="5"/>
                                            </p:txEl>
                                          </p:spTgt>
                                        </p:tgtEl>
                                        <p:attrNameLst>
                                          <p:attrName>style.visibility</p:attrName>
                                        </p:attrNameLst>
                                      </p:cBhvr>
                                      <p:to>
                                        <p:strVal val="visible"/>
                                      </p:to>
                                    </p:set>
                                    <p:anim calcmode="lin" valueType="num">
                                      <p:cBhvr additive="base">
                                        <p:cTn dur="500"/>
                                        <p:tgtEl>
                                          <p:spTgt spid="472">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6" st="6"/>
                                            </p:txEl>
                                          </p:spTgt>
                                        </p:tgtEl>
                                        <p:attrNameLst>
                                          <p:attrName>style.visibility</p:attrName>
                                        </p:attrNameLst>
                                      </p:cBhvr>
                                      <p:to>
                                        <p:strVal val="visible"/>
                                      </p:to>
                                    </p:set>
                                    <p:anim calcmode="lin" valueType="num">
                                      <p:cBhvr additive="base">
                                        <p:cTn dur="500"/>
                                        <p:tgtEl>
                                          <p:spTgt spid="472">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7" st="7"/>
                                            </p:txEl>
                                          </p:spTgt>
                                        </p:tgtEl>
                                        <p:attrNameLst>
                                          <p:attrName>style.visibility</p:attrName>
                                        </p:attrNameLst>
                                      </p:cBhvr>
                                      <p:to>
                                        <p:strVal val="visible"/>
                                      </p:to>
                                    </p:set>
                                    <p:anim calcmode="lin" valueType="num">
                                      <p:cBhvr additive="base">
                                        <p:cTn dur="500"/>
                                        <p:tgtEl>
                                          <p:spTgt spid="472">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472">
                                            <p:txEl>
                                              <p:pRg end="8" st="8"/>
                                            </p:txEl>
                                          </p:spTgt>
                                        </p:tgtEl>
                                        <p:attrNameLst>
                                          <p:attrName>style.visibility</p:attrName>
                                        </p:attrNameLst>
                                      </p:cBhvr>
                                      <p:to>
                                        <p:strVal val="visible"/>
                                      </p:to>
                                    </p:set>
                                    <p:anim calcmode="lin" valueType="num">
                                      <p:cBhvr additive="base">
                                        <p:cTn dur="500"/>
                                        <p:tgtEl>
                                          <p:spTgt spid="472">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500"/>
                            </p:stCondLst>
                            <p:childTnLst>
                              <p:par>
                                <p:cTn fill="hold" nodeType="afterEffect" presetClass="entr" presetID="10" presetSubtype="0">
                                  <p:stCondLst>
                                    <p:cond delay="500"/>
                                  </p:stCondLst>
                                  <p:childTnLst>
                                    <p:set>
                                      <p:cBhvr>
                                        <p:cTn dur="1" fill="hold">
                                          <p:stCondLst>
                                            <p:cond delay="0"/>
                                          </p:stCondLst>
                                        </p:cTn>
                                        <p:tgtEl>
                                          <p:spTgt spid="468"/>
                                        </p:tgtEl>
                                        <p:attrNameLst>
                                          <p:attrName>style.visibility</p:attrName>
                                        </p:attrNameLst>
                                      </p:cBhvr>
                                      <p:to>
                                        <p:strVal val="visible"/>
                                      </p:to>
                                    </p:set>
                                    <p:animEffect filter="fade" transition="in">
                                      <p:cBhvr>
                                        <p:cTn dur="500"/>
                                        <p:tgtEl>
                                          <p:spTgt spid="468"/>
                                        </p:tgtEl>
                                      </p:cBhvr>
                                    </p:animEffect>
                                  </p:childTnLst>
                                </p:cTn>
                              </p:par>
                            </p:childTnLst>
                          </p:cTn>
                        </p:par>
                        <p:par>
                          <p:cTn fill="hold">
                            <p:stCondLst>
                              <p:cond delay="8000"/>
                            </p:stCondLst>
                            <p:childTnLst>
                              <p:par>
                                <p:cTn fill="hold" nodeType="afterEffect" presetClass="entr" presetID="2" presetSubtype="8">
                                  <p:stCondLst>
                                    <p:cond delay="0"/>
                                  </p:stCondLst>
                                  <p:childTnLst>
                                    <p:set>
                                      <p:cBhvr>
                                        <p:cTn dur="1" fill="hold">
                                          <p:stCondLst>
                                            <p:cond delay="0"/>
                                          </p:stCondLst>
                                        </p:cTn>
                                        <p:tgtEl>
                                          <p:spTgt spid="467"/>
                                        </p:tgtEl>
                                        <p:attrNameLst>
                                          <p:attrName>style.visibility</p:attrName>
                                        </p:attrNameLst>
                                      </p:cBhvr>
                                      <p:to>
                                        <p:strVal val="visible"/>
                                      </p:to>
                                    </p:set>
                                    <p:anim calcmode="lin" valueType="num">
                                      <p:cBhvr additive="base">
                                        <p:cTn dur="750"/>
                                        <p:tgtEl>
                                          <p:spTgt spid="467"/>
                                        </p:tgtEl>
                                        <p:attrNameLst>
                                          <p:attrName>ppt_x</p:attrName>
                                        </p:attrNameLst>
                                      </p:cBhvr>
                                      <p:tavLst>
                                        <p:tav fmla="" tm="0">
                                          <p:val>
                                            <p:strVal val="#ppt_x-1"/>
                                          </p:val>
                                        </p:tav>
                                        <p:tav fmla="" tm="100000">
                                          <p:val>
                                            <p:strVal val="#ppt_x"/>
                                          </p:val>
                                        </p:tav>
                                      </p:tavLst>
                                    </p:anim>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par>
                          <p:cTn fill="hold">
                            <p:stCondLst>
                              <p:cond delay="9250"/>
                            </p:stCondLst>
                            <p:childTnLst>
                              <p:par>
                                <p:cTn fill="hold" nodeType="afterEffect" presetClass="entr" presetID="2" presetSubtype="1">
                                  <p:stCondLst>
                                    <p:cond delay="0"/>
                                  </p:stCondLst>
                                  <p:childTnLst>
                                    <p:set>
                                      <p:cBhvr>
                                        <p:cTn dur="1" fill="hold">
                                          <p:stCondLst>
                                            <p:cond delay="0"/>
                                          </p:stCondLst>
                                        </p:cTn>
                                        <p:tgtEl>
                                          <p:spTgt spid="474">
                                            <p:txEl>
                                              <p:pRg end="0" st="0"/>
                                            </p:txEl>
                                          </p:spTgt>
                                        </p:tgtEl>
                                        <p:attrNameLst>
                                          <p:attrName>style.visibility</p:attrName>
                                        </p:attrNameLst>
                                      </p:cBhvr>
                                      <p:to>
                                        <p:strVal val="visible"/>
                                      </p:to>
                                    </p:set>
                                    <p:anim calcmode="lin" valueType="num">
                                      <p:cBhvr additive="base">
                                        <p:cTn dur="750"/>
                                        <p:tgtEl>
                                          <p:spTgt spid="474">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000"/>
                            </p:stCondLst>
                            <p:childTnLst>
                              <p:par>
                                <p:cTn fill="hold" nodeType="afterEffect" presetClass="entr" presetID="2" presetSubtype="1">
                                  <p:stCondLst>
                                    <p:cond delay="0"/>
                                  </p:stCondLst>
                                  <p:childTnLst>
                                    <p:set>
                                      <p:cBhvr>
                                        <p:cTn dur="1" fill="hold">
                                          <p:stCondLst>
                                            <p:cond delay="0"/>
                                          </p:stCondLst>
                                        </p:cTn>
                                        <p:tgtEl>
                                          <p:spTgt spid="474">
                                            <p:txEl>
                                              <p:pRg end="1" st="1"/>
                                            </p:txEl>
                                          </p:spTgt>
                                        </p:tgtEl>
                                        <p:attrNameLst>
                                          <p:attrName>style.visibility</p:attrName>
                                        </p:attrNameLst>
                                      </p:cBhvr>
                                      <p:to>
                                        <p:strVal val="visible"/>
                                      </p:to>
                                    </p:set>
                                    <p:anim calcmode="lin" valueType="num">
                                      <p:cBhvr additive="base">
                                        <p:cTn dur="750"/>
                                        <p:tgtEl>
                                          <p:spTgt spid="474">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750"/>
                            </p:stCondLst>
                            <p:childTnLst>
                              <p:par>
                                <p:cTn fill="hold" nodeType="afterEffect" presetClass="entr" presetID="2" presetSubtype="1">
                                  <p:stCondLst>
                                    <p:cond delay="0"/>
                                  </p:stCondLst>
                                  <p:childTnLst>
                                    <p:set>
                                      <p:cBhvr>
                                        <p:cTn dur="1" fill="hold">
                                          <p:stCondLst>
                                            <p:cond delay="0"/>
                                          </p:stCondLst>
                                        </p:cTn>
                                        <p:tgtEl>
                                          <p:spTgt spid="474">
                                            <p:txEl>
                                              <p:pRg end="2" st="2"/>
                                            </p:txEl>
                                          </p:spTgt>
                                        </p:tgtEl>
                                        <p:attrNameLst>
                                          <p:attrName>style.visibility</p:attrName>
                                        </p:attrNameLst>
                                      </p:cBhvr>
                                      <p:to>
                                        <p:strVal val="visible"/>
                                      </p:to>
                                    </p:set>
                                    <p:anim calcmode="lin" valueType="num">
                                      <p:cBhvr additive="base">
                                        <p:cTn dur="750"/>
                                        <p:tgtEl>
                                          <p:spTgt spid="474">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500"/>
                            </p:stCondLst>
                            <p:childTnLst>
                              <p:par>
                                <p:cTn fill="hold" nodeType="afterEffect" presetClass="entr" presetID="2" presetSubtype="1">
                                  <p:stCondLst>
                                    <p:cond delay="0"/>
                                  </p:stCondLst>
                                  <p:childTnLst>
                                    <p:set>
                                      <p:cBhvr>
                                        <p:cTn dur="1" fill="hold">
                                          <p:stCondLst>
                                            <p:cond delay="0"/>
                                          </p:stCondLst>
                                        </p:cTn>
                                        <p:tgtEl>
                                          <p:spTgt spid="474">
                                            <p:txEl>
                                              <p:pRg end="3" st="3"/>
                                            </p:txEl>
                                          </p:spTgt>
                                        </p:tgtEl>
                                        <p:attrNameLst>
                                          <p:attrName>style.visibility</p:attrName>
                                        </p:attrNameLst>
                                      </p:cBhvr>
                                      <p:to>
                                        <p:strVal val="visible"/>
                                      </p:to>
                                    </p:set>
                                    <p:anim calcmode="lin" valueType="num">
                                      <p:cBhvr additive="base">
                                        <p:cTn dur="750"/>
                                        <p:tgtEl>
                                          <p:spTgt spid="474">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250"/>
                            </p:stCondLst>
                            <p:childTnLst>
                              <p:par>
                                <p:cTn fill="hold" nodeType="afterEffect" presetClass="entr" presetID="2" presetSubtype="1">
                                  <p:stCondLst>
                                    <p:cond delay="0"/>
                                  </p:stCondLst>
                                  <p:childTnLst>
                                    <p:set>
                                      <p:cBhvr>
                                        <p:cTn dur="1" fill="hold">
                                          <p:stCondLst>
                                            <p:cond delay="0"/>
                                          </p:stCondLst>
                                        </p:cTn>
                                        <p:tgtEl>
                                          <p:spTgt spid="474">
                                            <p:txEl>
                                              <p:pRg end="4" st="4"/>
                                            </p:txEl>
                                          </p:spTgt>
                                        </p:tgtEl>
                                        <p:attrNameLst>
                                          <p:attrName>style.visibility</p:attrName>
                                        </p:attrNameLst>
                                      </p:cBhvr>
                                      <p:to>
                                        <p:strVal val="visible"/>
                                      </p:to>
                                    </p:set>
                                    <p:anim calcmode="lin" valueType="num">
                                      <p:cBhvr additive="base">
                                        <p:cTn dur="750"/>
                                        <p:tgtEl>
                                          <p:spTgt spid="474">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000"/>
                            </p:stCondLst>
                            <p:childTnLst>
                              <p:par>
                                <p:cTn fill="hold" nodeType="afterEffect" presetClass="entr" presetID="2" presetSubtype="1">
                                  <p:stCondLst>
                                    <p:cond delay="0"/>
                                  </p:stCondLst>
                                  <p:childTnLst>
                                    <p:set>
                                      <p:cBhvr>
                                        <p:cTn dur="1" fill="hold">
                                          <p:stCondLst>
                                            <p:cond delay="0"/>
                                          </p:stCondLst>
                                        </p:cTn>
                                        <p:tgtEl>
                                          <p:spTgt spid="474">
                                            <p:txEl>
                                              <p:pRg end="5" st="5"/>
                                            </p:txEl>
                                          </p:spTgt>
                                        </p:tgtEl>
                                        <p:attrNameLst>
                                          <p:attrName>style.visibility</p:attrName>
                                        </p:attrNameLst>
                                      </p:cBhvr>
                                      <p:to>
                                        <p:strVal val="visible"/>
                                      </p:to>
                                    </p:set>
                                    <p:anim calcmode="lin" valueType="num">
                                      <p:cBhvr additive="base">
                                        <p:cTn dur="750"/>
                                        <p:tgtEl>
                                          <p:spTgt spid="474">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750"/>
                            </p:stCondLst>
                            <p:childTnLst>
                              <p:par>
                                <p:cTn fill="hold" nodeType="afterEffect" presetClass="entr" presetID="2" presetSubtype="1">
                                  <p:stCondLst>
                                    <p:cond delay="0"/>
                                  </p:stCondLst>
                                  <p:childTnLst>
                                    <p:set>
                                      <p:cBhvr>
                                        <p:cTn dur="1" fill="hold">
                                          <p:stCondLst>
                                            <p:cond delay="0"/>
                                          </p:stCondLst>
                                        </p:cTn>
                                        <p:tgtEl>
                                          <p:spTgt spid="474">
                                            <p:txEl>
                                              <p:pRg end="6" st="6"/>
                                            </p:txEl>
                                          </p:spTgt>
                                        </p:tgtEl>
                                        <p:attrNameLst>
                                          <p:attrName>style.visibility</p:attrName>
                                        </p:attrNameLst>
                                      </p:cBhvr>
                                      <p:to>
                                        <p:strVal val="visible"/>
                                      </p:to>
                                    </p:set>
                                    <p:anim calcmode="lin" valueType="num">
                                      <p:cBhvr additive="base">
                                        <p:cTn dur="750"/>
                                        <p:tgtEl>
                                          <p:spTgt spid="474">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4500"/>
                            </p:stCondLst>
                            <p:childTnLst>
                              <p:par>
                                <p:cTn fill="hold" nodeType="afterEffect" presetClass="entr" presetID="2" presetSubtype="1">
                                  <p:stCondLst>
                                    <p:cond delay="0"/>
                                  </p:stCondLst>
                                  <p:childTnLst>
                                    <p:set>
                                      <p:cBhvr>
                                        <p:cTn dur="1" fill="hold">
                                          <p:stCondLst>
                                            <p:cond delay="0"/>
                                          </p:stCondLst>
                                        </p:cTn>
                                        <p:tgtEl>
                                          <p:spTgt spid="474">
                                            <p:txEl>
                                              <p:pRg end="7" st="7"/>
                                            </p:txEl>
                                          </p:spTgt>
                                        </p:tgtEl>
                                        <p:attrNameLst>
                                          <p:attrName>style.visibility</p:attrName>
                                        </p:attrNameLst>
                                      </p:cBhvr>
                                      <p:to>
                                        <p:strVal val="visible"/>
                                      </p:to>
                                    </p:set>
                                    <p:anim calcmode="lin" valueType="num">
                                      <p:cBhvr additive="base">
                                        <p:cTn dur="750"/>
                                        <p:tgtEl>
                                          <p:spTgt spid="474">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250"/>
                            </p:stCondLst>
                            <p:childTnLst>
                              <p:par>
                                <p:cTn fill="hold" nodeType="afterEffect" presetClass="entr" presetID="2" presetSubtype="1">
                                  <p:stCondLst>
                                    <p:cond delay="0"/>
                                  </p:stCondLst>
                                  <p:childTnLst>
                                    <p:set>
                                      <p:cBhvr>
                                        <p:cTn dur="1" fill="hold">
                                          <p:stCondLst>
                                            <p:cond delay="0"/>
                                          </p:stCondLst>
                                        </p:cTn>
                                        <p:tgtEl>
                                          <p:spTgt spid="474">
                                            <p:txEl>
                                              <p:pRg end="8" st="8"/>
                                            </p:txEl>
                                          </p:spTgt>
                                        </p:tgtEl>
                                        <p:attrNameLst>
                                          <p:attrName>style.visibility</p:attrName>
                                        </p:attrNameLst>
                                      </p:cBhvr>
                                      <p:to>
                                        <p:strVal val="visible"/>
                                      </p:to>
                                    </p:set>
                                    <p:anim calcmode="lin" valueType="num">
                                      <p:cBhvr additive="base">
                                        <p:cTn dur="750"/>
                                        <p:tgtEl>
                                          <p:spTgt spid="474">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0" st="0"/>
                                            </p:txEl>
                                          </p:spTgt>
                                        </p:tgtEl>
                                        <p:attrNameLst>
                                          <p:attrName>style.visibility</p:attrName>
                                        </p:attrNameLst>
                                      </p:cBhvr>
                                      <p:to>
                                        <p:strVal val="visible"/>
                                      </p:to>
                                    </p:set>
                                    <p:anim calcmode="lin" valueType="num">
                                      <p:cBhvr additive="base">
                                        <p:cTn dur="750"/>
                                        <p:tgtEl>
                                          <p:spTgt spid="47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1" st="1"/>
                                            </p:txEl>
                                          </p:spTgt>
                                        </p:tgtEl>
                                        <p:attrNameLst>
                                          <p:attrName>style.visibility</p:attrName>
                                        </p:attrNameLst>
                                      </p:cBhvr>
                                      <p:to>
                                        <p:strVal val="visible"/>
                                      </p:to>
                                    </p:set>
                                    <p:anim calcmode="lin" valueType="num">
                                      <p:cBhvr additive="base">
                                        <p:cTn dur="750"/>
                                        <p:tgtEl>
                                          <p:spTgt spid="47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2" st="2"/>
                                            </p:txEl>
                                          </p:spTgt>
                                        </p:tgtEl>
                                        <p:attrNameLst>
                                          <p:attrName>style.visibility</p:attrName>
                                        </p:attrNameLst>
                                      </p:cBhvr>
                                      <p:to>
                                        <p:strVal val="visible"/>
                                      </p:to>
                                    </p:set>
                                    <p:anim calcmode="lin" valueType="num">
                                      <p:cBhvr additive="base">
                                        <p:cTn dur="750"/>
                                        <p:tgtEl>
                                          <p:spTgt spid="47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3" st="3"/>
                                            </p:txEl>
                                          </p:spTgt>
                                        </p:tgtEl>
                                        <p:attrNameLst>
                                          <p:attrName>style.visibility</p:attrName>
                                        </p:attrNameLst>
                                      </p:cBhvr>
                                      <p:to>
                                        <p:strVal val="visible"/>
                                      </p:to>
                                    </p:set>
                                    <p:anim calcmode="lin" valueType="num">
                                      <p:cBhvr additive="base">
                                        <p:cTn dur="750"/>
                                        <p:tgtEl>
                                          <p:spTgt spid="47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4" st="4"/>
                                            </p:txEl>
                                          </p:spTgt>
                                        </p:tgtEl>
                                        <p:attrNameLst>
                                          <p:attrName>style.visibility</p:attrName>
                                        </p:attrNameLst>
                                      </p:cBhvr>
                                      <p:to>
                                        <p:strVal val="visible"/>
                                      </p:to>
                                    </p:set>
                                    <p:anim calcmode="lin" valueType="num">
                                      <p:cBhvr additive="base">
                                        <p:cTn dur="750"/>
                                        <p:tgtEl>
                                          <p:spTgt spid="47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5" st="5"/>
                                            </p:txEl>
                                          </p:spTgt>
                                        </p:tgtEl>
                                        <p:attrNameLst>
                                          <p:attrName>style.visibility</p:attrName>
                                        </p:attrNameLst>
                                      </p:cBhvr>
                                      <p:to>
                                        <p:strVal val="visible"/>
                                      </p:to>
                                    </p:set>
                                    <p:anim calcmode="lin" valueType="num">
                                      <p:cBhvr additive="base">
                                        <p:cTn dur="750"/>
                                        <p:tgtEl>
                                          <p:spTgt spid="47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6" st="6"/>
                                            </p:txEl>
                                          </p:spTgt>
                                        </p:tgtEl>
                                        <p:attrNameLst>
                                          <p:attrName>style.visibility</p:attrName>
                                        </p:attrNameLst>
                                      </p:cBhvr>
                                      <p:to>
                                        <p:strVal val="visible"/>
                                      </p:to>
                                    </p:set>
                                    <p:anim calcmode="lin" valueType="num">
                                      <p:cBhvr additive="base">
                                        <p:cTn dur="750"/>
                                        <p:tgtEl>
                                          <p:spTgt spid="47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7" st="7"/>
                                            </p:txEl>
                                          </p:spTgt>
                                        </p:tgtEl>
                                        <p:attrNameLst>
                                          <p:attrName>style.visibility</p:attrName>
                                        </p:attrNameLst>
                                      </p:cBhvr>
                                      <p:to>
                                        <p:strVal val="visible"/>
                                      </p:to>
                                    </p:set>
                                    <p:anim calcmode="lin" valueType="num">
                                      <p:cBhvr additive="base">
                                        <p:cTn dur="750"/>
                                        <p:tgtEl>
                                          <p:spTgt spid="47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75">
                                            <p:txEl>
                                              <p:pRg end="8" st="8"/>
                                            </p:txEl>
                                          </p:spTgt>
                                        </p:tgtEl>
                                        <p:attrNameLst>
                                          <p:attrName>style.visibility</p:attrName>
                                        </p:attrNameLst>
                                      </p:cBhvr>
                                      <p:to>
                                        <p:strVal val="visible"/>
                                      </p:to>
                                    </p:set>
                                    <p:anim calcmode="lin" valueType="num">
                                      <p:cBhvr additive="base">
                                        <p:cTn dur="750"/>
                                        <p:tgtEl>
                                          <p:spTgt spid="47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0" st="0"/>
                                            </p:txEl>
                                          </p:spTgt>
                                        </p:tgtEl>
                                        <p:attrNameLst>
                                          <p:attrName>style.visibility</p:attrName>
                                        </p:attrNameLst>
                                      </p:cBhvr>
                                      <p:to>
                                        <p:strVal val="visible"/>
                                      </p:to>
                                    </p:set>
                                    <p:anim calcmode="lin" valueType="num">
                                      <p:cBhvr additive="base">
                                        <p:cTn dur="500"/>
                                        <p:tgtEl>
                                          <p:spTgt spid="476">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1" st="1"/>
                                            </p:txEl>
                                          </p:spTgt>
                                        </p:tgtEl>
                                        <p:attrNameLst>
                                          <p:attrName>style.visibility</p:attrName>
                                        </p:attrNameLst>
                                      </p:cBhvr>
                                      <p:to>
                                        <p:strVal val="visible"/>
                                      </p:to>
                                    </p:set>
                                    <p:anim calcmode="lin" valueType="num">
                                      <p:cBhvr additive="base">
                                        <p:cTn dur="500"/>
                                        <p:tgtEl>
                                          <p:spTgt spid="476">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2" st="2"/>
                                            </p:txEl>
                                          </p:spTgt>
                                        </p:tgtEl>
                                        <p:attrNameLst>
                                          <p:attrName>style.visibility</p:attrName>
                                        </p:attrNameLst>
                                      </p:cBhvr>
                                      <p:to>
                                        <p:strVal val="visible"/>
                                      </p:to>
                                    </p:set>
                                    <p:anim calcmode="lin" valueType="num">
                                      <p:cBhvr additive="base">
                                        <p:cTn dur="500"/>
                                        <p:tgtEl>
                                          <p:spTgt spid="476">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3" st="3"/>
                                            </p:txEl>
                                          </p:spTgt>
                                        </p:tgtEl>
                                        <p:attrNameLst>
                                          <p:attrName>style.visibility</p:attrName>
                                        </p:attrNameLst>
                                      </p:cBhvr>
                                      <p:to>
                                        <p:strVal val="visible"/>
                                      </p:to>
                                    </p:set>
                                    <p:anim calcmode="lin" valueType="num">
                                      <p:cBhvr additive="base">
                                        <p:cTn dur="500"/>
                                        <p:tgtEl>
                                          <p:spTgt spid="476">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4" st="4"/>
                                            </p:txEl>
                                          </p:spTgt>
                                        </p:tgtEl>
                                        <p:attrNameLst>
                                          <p:attrName>style.visibility</p:attrName>
                                        </p:attrNameLst>
                                      </p:cBhvr>
                                      <p:to>
                                        <p:strVal val="visible"/>
                                      </p:to>
                                    </p:set>
                                    <p:anim calcmode="lin" valueType="num">
                                      <p:cBhvr additive="base">
                                        <p:cTn dur="500"/>
                                        <p:tgtEl>
                                          <p:spTgt spid="476">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5" st="5"/>
                                            </p:txEl>
                                          </p:spTgt>
                                        </p:tgtEl>
                                        <p:attrNameLst>
                                          <p:attrName>style.visibility</p:attrName>
                                        </p:attrNameLst>
                                      </p:cBhvr>
                                      <p:to>
                                        <p:strVal val="visible"/>
                                      </p:to>
                                    </p:set>
                                    <p:anim calcmode="lin" valueType="num">
                                      <p:cBhvr additive="base">
                                        <p:cTn dur="500"/>
                                        <p:tgtEl>
                                          <p:spTgt spid="476">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6" st="6"/>
                                            </p:txEl>
                                          </p:spTgt>
                                        </p:tgtEl>
                                        <p:attrNameLst>
                                          <p:attrName>style.visibility</p:attrName>
                                        </p:attrNameLst>
                                      </p:cBhvr>
                                      <p:to>
                                        <p:strVal val="visible"/>
                                      </p:to>
                                    </p:set>
                                    <p:anim calcmode="lin" valueType="num">
                                      <p:cBhvr additive="base">
                                        <p:cTn dur="500"/>
                                        <p:tgtEl>
                                          <p:spTgt spid="476">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7" st="7"/>
                                            </p:txEl>
                                          </p:spTgt>
                                        </p:tgtEl>
                                        <p:attrNameLst>
                                          <p:attrName>style.visibility</p:attrName>
                                        </p:attrNameLst>
                                      </p:cBhvr>
                                      <p:to>
                                        <p:strVal val="visible"/>
                                      </p:to>
                                    </p:set>
                                    <p:anim calcmode="lin" valueType="num">
                                      <p:cBhvr additive="base">
                                        <p:cTn dur="500"/>
                                        <p:tgtEl>
                                          <p:spTgt spid="476">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76">
                                            <p:txEl>
                                              <p:pRg end="8" st="8"/>
                                            </p:txEl>
                                          </p:spTgt>
                                        </p:tgtEl>
                                        <p:attrNameLst>
                                          <p:attrName>style.visibility</p:attrName>
                                        </p:attrNameLst>
                                      </p:cBhvr>
                                      <p:to>
                                        <p:strVal val="visible"/>
                                      </p:to>
                                    </p:set>
                                    <p:anim calcmode="lin" valueType="num">
                                      <p:cBhvr additive="base">
                                        <p:cTn dur="500"/>
                                        <p:tgtEl>
                                          <p:spTgt spid="476">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6000"/>
                            </p:stCondLst>
                            <p:childTnLst>
                              <p:par>
                                <p:cTn fill="hold" nodeType="after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ow middle part 2">
  <p:cSld name="Flow middle part 2">
    <p:spTree>
      <p:nvGrpSpPr>
        <p:cNvPr id="477" name="Shape 477"/>
        <p:cNvGrpSpPr/>
        <p:nvPr/>
      </p:nvGrpSpPr>
      <p:grpSpPr>
        <a:xfrm>
          <a:off x="0" y="0"/>
          <a:ext cx="0" cy="0"/>
          <a:chOff x="0" y="0"/>
          <a:chExt cx="0" cy="0"/>
        </a:xfrm>
      </p:grpSpPr>
      <p:sp>
        <p:nvSpPr>
          <p:cNvPr id="478" name="Google Shape;478;p11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1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cxnSp>
        <p:nvCxnSpPr>
          <p:cNvPr id="480" name="Google Shape;480;p112"/>
          <p:cNvCxnSpPr/>
          <p:nvPr/>
        </p:nvCxnSpPr>
        <p:spPr>
          <a:xfrm rot="10800000">
            <a:off x="9144000" y="1"/>
            <a:ext cx="0" cy="1814731"/>
          </a:xfrm>
          <a:prstGeom prst="straightConnector1">
            <a:avLst/>
          </a:prstGeom>
          <a:noFill/>
          <a:ln cap="flat" cmpd="sng" w="12700">
            <a:solidFill>
              <a:schemeClr val="accent1"/>
            </a:solidFill>
            <a:prstDash val="solid"/>
            <a:miter lim="800000"/>
            <a:headEnd len="sm" w="sm" type="none"/>
            <a:tailEnd len="sm" w="sm" type="none"/>
          </a:ln>
        </p:spPr>
      </p:cxnSp>
      <p:sp>
        <p:nvSpPr>
          <p:cNvPr id="481" name="Google Shape;481;p112"/>
          <p:cNvSpPr/>
          <p:nvPr/>
        </p:nvSpPr>
        <p:spPr>
          <a:xfrm>
            <a:off x="8961120" y="1814732"/>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482" name="Google Shape;482;p112"/>
          <p:cNvSpPr txBox="1"/>
          <p:nvPr>
            <p:ph idx="1" type="body"/>
          </p:nvPr>
        </p:nvSpPr>
        <p:spPr>
          <a:xfrm>
            <a:off x="5820186" y="491902"/>
            <a:ext cx="3049494" cy="2645659"/>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83" name="Google Shape;483;p112"/>
          <p:cNvSpPr txBox="1"/>
          <p:nvPr>
            <p:ph idx="2" type="body"/>
          </p:nvPr>
        </p:nvSpPr>
        <p:spPr>
          <a:xfrm>
            <a:off x="3730462" y="2097618"/>
            <a:ext cx="5016447" cy="765624"/>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84" name="Google Shape;484;p112"/>
          <p:cNvSpPr/>
          <p:nvPr>
            <p:ph idx="3" type="pic"/>
          </p:nvPr>
        </p:nvSpPr>
        <p:spPr>
          <a:xfrm>
            <a:off x="5345723" y="2948115"/>
            <a:ext cx="3401186" cy="4099800"/>
          </a:xfrm>
          <a:prstGeom prst="rect">
            <a:avLst/>
          </a:prstGeom>
          <a:solidFill>
            <a:srgbClr val="191A1C"/>
          </a:solidFill>
          <a:ln>
            <a:noFill/>
          </a:ln>
        </p:spPr>
      </p:sp>
      <p:sp>
        <p:nvSpPr>
          <p:cNvPr id="485" name="Google Shape;485;p112"/>
          <p:cNvSpPr/>
          <p:nvPr>
            <p:ph idx="4" type="pic"/>
          </p:nvPr>
        </p:nvSpPr>
        <p:spPr>
          <a:xfrm>
            <a:off x="87086" y="2948115"/>
            <a:ext cx="5155554" cy="1933374"/>
          </a:xfrm>
          <a:prstGeom prst="rect">
            <a:avLst/>
          </a:prstGeom>
          <a:solidFill>
            <a:srgbClr val="191A1C"/>
          </a:solidFill>
          <a:ln>
            <a:noFill/>
          </a:ln>
        </p:spPr>
      </p:sp>
      <p:sp>
        <p:nvSpPr>
          <p:cNvPr id="486" name="Google Shape;486;p112"/>
          <p:cNvSpPr txBox="1"/>
          <p:nvPr>
            <p:ph idx="5" type="body"/>
          </p:nvPr>
        </p:nvSpPr>
        <p:spPr>
          <a:xfrm>
            <a:off x="836386" y="4998015"/>
            <a:ext cx="4406254" cy="4349185"/>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87" name="Google Shape;487;p112"/>
          <p:cNvSpPr/>
          <p:nvPr/>
        </p:nvSpPr>
        <p:spPr>
          <a:xfrm>
            <a:off x="8961120" y="4998015"/>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488" name="Google Shape;488;p112"/>
          <p:cNvCxnSpPr>
            <a:stCxn id="487" idx="0"/>
            <a:endCxn id="481" idx="2"/>
          </p:cNvCxnSpPr>
          <p:nvPr/>
        </p:nvCxnSpPr>
        <p:spPr>
          <a:xfrm rot="10800000">
            <a:off x="9144000" y="2180415"/>
            <a:ext cx="0" cy="2817600"/>
          </a:xfrm>
          <a:prstGeom prst="straightConnector1">
            <a:avLst/>
          </a:prstGeom>
          <a:noFill/>
          <a:ln cap="flat" cmpd="sng" w="12700">
            <a:solidFill>
              <a:schemeClr val="accent1"/>
            </a:solidFill>
            <a:prstDash val="solid"/>
            <a:miter lim="800000"/>
            <a:headEnd len="sm" w="sm" type="none"/>
            <a:tailEnd len="sm" w="sm" type="none"/>
          </a:ln>
        </p:spPr>
      </p:cxnSp>
      <p:sp>
        <p:nvSpPr>
          <p:cNvPr id="489" name="Google Shape;489;p112"/>
          <p:cNvSpPr txBox="1"/>
          <p:nvPr>
            <p:ph idx="6" type="body"/>
          </p:nvPr>
        </p:nvSpPr>
        <p:spPr>
          <a:xfrm>
            <a:off x="9412888" y="3908288"/>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90" name="Google Shape;490;p112"/>
          <p:cNvSpPr txBox="1"/>
          <p:nvPr>
            <p:ph idx="7" type="body"/>
          </p:nvPr>
        </p:nvSpPr>
        <p:spPr>
          <a:xfrm>
            <a:off x="9541090" y="5514004"/>
            <a:ext cx="5016447"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491" name="Google Shape;491;p112"/>
          <p:cNvCxnSpPr>
            <a:endCxn id="487" idx="2"/>
          </p:cNvCxnSpPr>
          <p:nvPr/>
        </p:nvCxnSpPr>
        <p:spPr>
          <a:xfrm rot="10800000">
            <a:off x="9144000" y="5363775"/>
            <a:ext cx="0" cy="4921500"/>
          </a:xfrm>
          <a:prstGeom prst="straightConnector1">
            <a:avLst/>
          </a:prstGeom>
          <a:noFill/>
          <a:ln cap="flat" cmpd="sng" w="12700">
            <a:solidFill>
              <a:schemeClr val="accent1"/>
            </a:solidFill>
            <a:prstDash val="solid"/>
            <a:miter lim="800000"/>
            <a:headEnd len="sm" w="sm" type="none"/>
            <a:tailEnd len="sm" w="sm" type="none"/>
          </a:ln>
        </p:spPr>
      </p:cxnSp>
      <p:sp>
        <p:nvSpPr>
          <p:cNvPr id="492" name="Google Shape;492;p112"/>
          <p:cNvSpPr txBox="1"/>
          <p:nvPr>
            <p:ph idx="8" type="body"/>
          </p:nvPr>
        </p:nvSpPr>
        <p:spPr>
          <a:xfrm>
            <a:off x="13599886" y="6352198"/>
            <a:ext cx="4197611" cy="2784724"/>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93" name="Google Shape;493;p112"/>
          <p:cNvSpPr/>
          <p:nvPr>
            <p:ph idx="9" type="pic"/>
          </p:nvPr>
        </p:nvSpPr>
        <p:spPr>
          <a:xfrm>
            <a:off x="9541090" y="6358081"/>
            <a:ext cx="3957196" cy="2778841"/>
          </a:xfrm>
          <a:prstGeom prst="rect">
            <a:avLst/>
          </a:prstGeom>
          <a:solidFill>
            <a:srgbClr val="191A1C"/>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481"/>
                                        </p:tgtEl>
                                        <p:attrNameLst>
                                          <p:attrName>style.visibility</p:attrName>
                                        </p:attrNameLst>
                                      </p:cBhvr>
                                      <p:to>
                                        <p:strVal val="visible"/>
                                      </p:to>
                                    </p:set>
                                    <p:anim calcmode="lin" valueType="num">
                                      <p:cBhvr additive="base">
                                        <p:cTn dur="750"/>
                                        <p:tgtEl>
                                          <p:spTgt spid="481"/>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482">
                                            <p:txEl>
                                              <p:pRg end="0" st="0"/>
                                            </p:txEl>
                                          </p:spTgt>
                                        </p:tgtEl>
                                        <p:attrNameLst>
                                          <p:attrName>style.visibility</p:attrName>
                                        </p:attrNameLst>
                                      </p:cBhvr>
                                      <p:to>
                                        <p:strVal val="visible"/>
                                      </p:to>
                                    </p:set>
                                    <p:anim calcmode="lin" valueType="num">
                                      <p:cBhvr additive="base">
                                        <p:cTn dur="750"/>
                                        <p:tgtEl>
                                          <p:spTgt spid="48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482">
                                            <p:txEl>
                                              <p:pRg end="1" st="1"/>
                                            </p:txEl>
                                          </p:spTgt>
                                        </p:tgtEl>
                                        <p:attrNameLst>
                                          <p:attrName>style.visibility</p:attrName>
                                        </p:attrNameLst>
                                      </p:cBhvr>
                                      <p:to>
                                        <p:strVal val="visible"/>
                                      </p:to>
                                    </p:set>
                                    <p:anim calcmode="lin" valueType="num">
                                      <p:cBhvr additive="base">
                                        <p:cTn dur="750"/>
                                        <p:tgtEl>
                                          <p:spTgt spid="48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482">
                                            <p:txEl>
                                              <p:pRg end="2" st="2"/>
                                            </p:txEl>
                                          </p:spTgt>
                                        </p:tgtEl>
                                        <p:attrNameLst>
                                          <p:attrName>style.visibility</p:attrName>
                                        </p:attrNameLst>
                                      </p:cBhvr>
                                      <p:to>
                                        <p:strVal val="visible"/>
                                      </p:to>
                                    </p:set>
                                    <p:anim calcmode="lin" valueType="num">
                                      <p:cBhvr additive="base">
                                        <p:cTn dur="750"/>
                                        <p:tgtEl>
                                          <p:spTgt spid="48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482">
                                            <p:txEl>
                                              <p:pRg end="3" st="3"/>
                                            </p:txEl>
                                          </p:spTgt>
                                        </p:tgtEl>
                                        <p:attrNameLst>
                                          <p:attrName>style.visibility</p:attrName>
                                        </p:attrNameLst>
                                      </p:cBhvr>
                                      <p:to>
                                        <p:strVal val="visible"/>
                                      </p:to>
                                    </p:set>
                                    <p:anim calcmode="lin" valueType="num">
                                      <p:cBhvr additive="base">
                                        <p:cTn dur="750"/>
                                        <p:tgtEl>
                                          <p:spTgt spid="48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482">
                                            <p:txEl>
                                              <p:pRg end="4" st="4"/>
                                            </p:txEl>
                                          </p:spTgt>
                                        </p:tgtEl>
                                        <p:attrNameLst>
                                          <p:attrName>style.visibility</p:attrName>
                                        </p:attrNameLst>
                                      </p:cBhvr>
                                      <p:to>
                                        <p:strVal val="visible"/>
                                      </p:to>
                                    </p:set>
                                    <p:anim calcmode="lin" valueType="num">
                                      <p:cBhvr additive="base">
                                        <p:cTn dur="750"/>
                                        <p:tgtEl>
                                          <p:spTgt spid="48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482">
                                            <p:txEl>
                                              <p:pRg end="5" st="5"/>
                                            </p:txEl>
                                          </p:spTgt>
                                        </p:tgtEl>
                                        <p:attrNameLst>
                                          <p:attrName>style.visibility</p:attrName>
                                        </p:attrNameLst>
                                      </p:cBhvr>
                                      <p:to>
                                        <p:strVal val="visible"/>
                                      </p:to>
                                    </p:set>
                                    <p:anim calcmode="lin" valueType="num">
                                      <p:cBhvr additive="base">
                                        <p:cTn dur="750"/>
                                        <p:tgtEl>
                                          <p:spTgt spid="48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482">
                                            <p:txEl>
                                              <p:pRg end="6" st="6"/>
                                            </p:txEl>
                                          </p:spTgt>
                                        </p:tgtEl>
                                        <p:attrNameLst>
                                          <p:attrName>style.visibility</p:attrName>
                                        </p:attrNameLst>
                                      </p:cBhvr>
                                      <p:to>
                                        <p:strVal val="visible"/>
                                      </p:to>
                                    </p:set>
                                    <p:anim calcmode="lin" valueType="num">
                                      <p:cBhvr additive="base">
                                        <p:cTn dur="750"/>
                                        <p:tgtEl>
                                          <p:spTgt spid="48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482">
                                            <p:txEl>
                                              <p:pRg end="7" st="7"/>
                                            </p:txEl>
                                          </p:spTgt>
                                        </p:tgtEl>
                                        <p:attrNameLst>
                                          <p:attrName>style.visibility</p:attrName>
                                        </p:attrNameLst>
                                      </p:cBhvr>
                                      <p:to>
                                        <p:strVal val="visible"/>
                                      </p:to>
                                    </p:set>
                                    <p:anim calcmode="lin" valueType="num">
                                      <p:cBhvr additive="base">
                                        <p:cTn dur="750"/>
                                        <p:tgtEl>
                                          <p:spTgt spid="48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8">
                                  <p:stCondLst>
                                    <p:cond delay="0"/>
                                  </p:stCondLst>
                                  <p:childTnLst>
                                    <p:set>
                                      <p:cBhvr>
                                        <p:cTn dur="1" fill="hold">
                                          <p:stCondLst>
                                            <p:cond delay="0"/>
                                          </p:stCondLst>
                                        </p:cTn>
                                        <p:tgtEl>
                                          <p:spTgt spid="482">
                                            <p:txEl>
                                              <p:pRg end="8" st="8"/>
                                            </p:txEl>
                                          </p:spTgt>
                                        </p:tgtEl>
                                        <p:attrNameLst>
                                          <p:attrName>style.visibility</p:attrName>
                                        </p:attrNameLst>
                                      </p:cBhvr>
                                      <p:to>
                                        <p:strVal val="visible"/>
                                      </p:to>
                                    </p:set>
                                    <p:anim calcmode="lin" valueType="num">
                                      <p:cBhvr additive="base">
                                        <p:cTn dur="750"/>
                                        <p:tgtEl>
                                          <p:spTgt spid="48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0" st="0"/>
                                            </p:txEl>
                                          </p:spTgt>
                                        </p:tgtEl>
                                        <p:attrNameLst>
                                          <p:attrName>style.visibility</p:attrName>
                                        </p:attrNameLst>
                                      </p:cBhvr>
                                      <p:to>
                                        <p:strVal val="visible"/>
                                      </p:to>
                                    </p:set>
                                    <p:anim calcmode="lin" valueType="num">
                                      <p:cBhvr additive="base">
                                        <p:cTn dur="750"/>
                                        <p:tgtEl>
                                          <p:spTgt spid="48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1" st="1"/>
                                            </p:txEl>
                                          </p:spTgt>
                                        </p:tgtEl>
                                        <p:attrNameLst>
                                          <p:attrName>style.visibility</p:attrName>
                                        </p:attrNameLst>
                                      </p:cBhvr>
                                      <p:to>
                                        <p:strVal val="visible"/>
                                      </p:to>
                                    </p:set>
                                    <p:anim calcmode="lin" valueType="num">
                                      <p:cBhvr additive="base">
                                        <p:cTn dur="750"/>
                                        <p:tgtEl>
                                          <p:spTgt spid="48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2" st="2"/>
                                            </p:txEl>
                                          </p:spTgt>
                                        </p:tgtEl>
                                        <p:attrNameLst>
                                          <p:attrName>style.visibility</p:attrName>
                                        </p:attrNameLst>
                                      </p:cBhvr>
                                      <p:to>
                                        <p:strVal val="visible"/>
                                      </p:to>
                                    </p:set>
                                    <p:anim calcmode="lin" valueType="num">
                                      <p:cBhvr additive="base">
                                        <p:cTn dur="750"/>
                                        <p:tgtEl>
                                          <p:spTgt spid="48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3" st="3"/>
                                            </p:txEl>
                                          </p:spTgt>
                                        </p:tgtEl>
                                        <p:attrNameLst>
                                          <p:attrName>style.visibility</p:attrName>
                                        </p:attrNameLst>
                                      </p:cBhvr>
                                      <p:to>
                                        <p:strVal val="visible"/>
                                      </p:to>
                                    </p:set>
                                    <p:anim calcmode="lin" valueType="num">
                                      <p:cBhvr additive="base">
                                        <p:cTn dur="750"/>
                                        <p:tgtEl>
                                          <p:spTgt spid="48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4" st="4"/>
                                            </p:txEl>
                                          </p:spTgt>
                                        </p:tgtEl>
                                        <p:attrNameLst>
                                          <p:attrName>style.visibility</p:attrName>
                                        </p:attrNameLst>
                                      </p:cBhvr>
                                      <p:to>
                                        <p:strVal val="visible"/>
                                      </p:to>
                                    </p:set>
                                    <p:anim calcmode="lin" valueType="num">
                                      <p:cBhvr additive="base">
                                        <p:cTn dur="750"/>
                                        <p:tgtEl>
                                          <p:spTgt spid="48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5" st="5"/>
                                            </p:txEl>
                                          </p:spTgt>
                                        </p:tgtEl>
                                        <p:attrNameLst>
                                          <p:attrName>style.visibility</p:attrName>
                                        </p:attrNameLst>
                                      </p:cBhvr>
                                      <p:to>
                                        <p:strVal val="visible"/>
                                      </p:to>
                                    </p:set>
                                    <p:anim calcmode="lin" valueType="num">
                                      <p:cBhvr additive="base">
                                        <p:cTn dur="750"/>
                                        <p:tgtEl>
                                          <p:spTgt spid="48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6" st="6"/>
                                            </p:txEl>
                                          </p:spTgt>
                                        </p:tgtEl>
                                        <p:attrNameLst>
                                          <p:attrName>style.visibility</p:attrName>
                                        </p:attrNameLst>
                                      </p:cBhvr>
                                      <p:to>
                                        <p:strVal val="visible"/>
                                      </p:to>
                                    </p:set>
                                    <p:anim calcmode="lin" valueType="num">
                                      <p:cBhvr additive="base">
                                        <p:cTn dur="750"/>
                                        <p:tgtEl>
                                          <p:spTgt spid="48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7" st="7"/>
                                            </p:txEl>
                                          </p:spTgt>
                                        </p:tgtEl>
                                        <p:attrNameLst>
                                          <p:attrName>style.visibility</p:attrName>
                                        </p:attrNameLst>
                                      </p:cBhvr>
                                      <p:to>
                                        <p:strVal val="visible"/>
                                      </p:to>
                                    </p:set>
                                    <p:anim calcmode="lin" valueType="num">
                                      <p:cBhvr additive="base">
                                        <p:cTn dur="750"/>
                                        <p:tgtEl>
                                          <p:spTgt spid="48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83">
                                            <p:txEl>
                                              <p:pRg end="8" st="8"/>
                                            </p:txEl>
                                          </p:spTgt>
                                        </p:tgtEl>
                                        <p:attrNameLst>
                                          <p:attrName>style.visibility</p:attrName>
                                        </p:attrNameLst>
                                      </p:cBhvr>
                                      <p:to>
                                        <p:strVal val="visible"/>
                                      </p:to>
                                    </p:set>
                                    <p:anim calcmode="lin" valueType="num">
                                      <p:cBhvr additive="base">
                                        <p:cTn dur="750"/>
                                        <p:tgtEl>
                                          <p:spTgt spid="483">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500"/>
                                        <p:tgtEl>
                                          <p:spTgt spid="484"/>
                                        </p:tgtEl>
                                      </p:cBhvr>
                                    </p:animEffect>
                                  </p:childTnLst>
                                </p:cTn>
                              </p:par>
                              <p:par>
                                <p:cTn fill="hold" nodeType="withEffect" presetClass="entr" presetID="10" presetSubtype="0">
                                  <p:stCondLst>
                                    <p:cond delay="10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par>
                          <p:cTn fill="hold">
                            <p:stCondLst>
                              <p:cond delay="8000"/>
                            </p:stCondLst>
                            <p:childTnLst>
                              <p:par>
                                <p:cTn fill="hold" nodeType="afterEffect" presetClass="entr" presetID="2" presetSubtype="8">
                                  <p:stCondLst>
                                    <p:cond delay="250"/>
                                  </p:stCondLst>
                                  <p:childTnLst>
                                    <p:set>
                                      <p:cBhvr>
                                        <p:cTn dur="1" fill="hold">
                                          <p:stCondLst>
                                            <p:cond delay="0"/>
                                          </p:stCondLst>
                                        </p:cTn>
                                        <p:tgtEl>
                                          <p:spTgt spid="486">
                                            <p:txEl>
                                              <p:pRg end="0" st="0"/>
                                            </p:txEl>
                                          </p:spTgt>
                                        </p:tgtEl>
                                        <p:attrNameLst>
                                          <p:attrName>style.visibility</p:attrName>
                                        </p:attrNameLst>
                                      </p:cBhvr>
                                      <p:to>
                                        <p:strVal val="visible"/>
                                      </p:to>
                                    </p:set>
                                    <p:anim calcmode="lin" valueType="num">
                                      <p:cBhvr additive="base">
                                        <p:cTn dur="500"/>
                                        <p:tgtEl>
                                          <p:spTgt spid="48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500"/>
                            </p:stCondLst>
                            <p:childTnLst>
                              <p:par>
                                <p:cTn fill="hold" nodeType="afterEffect" presetClass="entr" presetID="2" presetSubtype="8">
                                  <p:stCondLst>
                                    <p:cond delay="250"/>
                                  </p:stCondLst>
                                  <p:childTnLst>
                                    <p:set>
                                      <p:cBhvr>
                                        <p:cTn dur="1" fill="hold">
                                          <p:stCondLst>
                                            <p:cond delay="0"/>
                                          </p:stCondLst>
                                        </p:cTn>
                                        <p:tgtEl>
                                          <p:spTgt spid="486">
                                            <p:txEl>
                                              <p:pRg end="1" st="1"/>
                                            </p:txEl>
                                          </p:spTgt>
                                        </p:tgtEl>
                                        <p:attrNameLst>
                                          <p:attrName>style.visibility</p:attrName>
                                        </p:attrNameLst>
                                      </p:cBhvr>
                                      <p:to>
                                        <p:strVal val="visible"/>
                                      </p:to>
                                    </p:set>
                                    <p:anim calcmode="lin" valueType="num">
                                      <p:cBhvr additive="base">
                                        <p:cTn dur="500"/>
                                        <p:tgtEl>
                                          <p:spTgt spid="486">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000"/>
                            </p:stCondLst>
                            <p:childTnLst>
                              <p:par>
                                <p:cTn fill="hold" nodeType="afterEffect" presetClass="entr" presetID="2" presetSubtype="8">
                                  <p:stCondLst>
                                    <p:cond delay="250"/>
                                  </p:stCondLst>
                                  <p:childTnLst>
                                    <p:set>
                                      <p:cBhvr>
                                        <p:cTn dur="1" fill="hold">
                                          <p:stCondLst>
                                            <p:cond delay="0"/>
                                          </p:stCondLst>
                                        </p:cTn>
                                        <p:tgtEl>
                                          <p:spTgt spid="486">
                                            <p:txEl>
                                              <p:pRg end="2" st="2"/>
                                            </p:txEl>
                                          </p:spTgt>
                                        </p:tgtEl>
                                        <p:attrNameLst>
                                          <p:attrName>style.visibility</p:attrName>
                                        </p:attrNameLst>
                                      </p:cBhvr>
                                      <p:to>
                                        <p:strVal val="visible"/>
                                      </p:to>
                                    </p:set>
                                    <p:anim calcmode="lin" valueType="num">
                                      <p:cBhvr additive="base">
                                        <p:cTn dur="500"/>
                                        <p:tgtEl>
                                          <p:spTgt spid="486">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500"/>
                            </p:stCondLst>
                            <p:childTnLst>
                              <p:par>
                                <p:cTn fill="hold" nodeType="afterEffect" presetClass="entr" presetID="2" presetSubtype="8">
                                  <p:stCondLst>
                                    <p:cond delay="250"/>
                                  </p:stCondLst>
                                  <p:childTnLst>
                                    <p:set>
                                      <p:cBhvr>
                                        <p:cTn dur="1" fill="hold">
                                          <p:stCondLst>
                                            <p:cond delay="0"/>
                                          </p:stCondLst>
                                        </p:cTn>
                                        <p:tgtEl>
                                          <p:spTgt spid="486">
                                            <p:txEl>
                                              <p:pRg end="3" st="3"/>
                                            </p:txEl>
                                          </p:spTgt>
                                        </p:tgtEl>
                                        <p:attrNameLst>
                                          <p:attrName>style.visibility</p:attrName>
                                        </p:attrNameLst>
                                      </p:cBhvr>
                                      <p:to>
                                        <p:strVal val="visible"/>
                                      </p:to>
                                    </p:set>
                                    <p:anim calcmode="lin" valueType="num">
                                      <p:cBhvr additive="base">
                                        <p:cTn dur="500"/>
                                        <p:tgtEl>
                                          <p:spTgt spid="486">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000"/>
                            </p:stCondLst>
                            <p:childTnLst>
                              <p:par>
                                <p:cTn fill="hold" nodeType="afterEffect" presetClass="entr" presetID="2" presetSubtype="8">
                                  <p:stCondLst>
                                    <p:cond delay="250"/>
                                  </p:stCondLst>
                                  <p:childTnLst>
                                    <p:set>
                                      <p:cBhvr>
                                        <p:cTn dur="1" fill="hold">
                                          <p:stCondLst>
                                            <p:cond delay="0"/>
                                          </p:stCondLst>
                                        </p:cTn>
                                        <p:tgtEl>
                                          <p:spTgt spid="486">
                                            <p:txEl>
                                              <p:pRg end="4" st="4"/>
                                            </p:txEl>
                                          </p:spTgt>
                                        </p:tgtEl>
                                        <p:attrNameLst>
                                          <p:attrName>style.visibility</p:attrName>
                                        </p:attrNameLst>
                                      </p:cBhvr>
                                      <p:to>
                                        <p:strVal val="visible"/>
                                      </p:to>
                                    </p:set>
                                    <p:anim calcmode="lin" valueType="num">
                                      <p:cBhvr additive="base">
                                        <p:cTn dur="500"/>
                                        <p:tgtEl>
                                          <p:spTgt spid="486">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500"/>
                            </p:stCondLst>
                            <p:childTnLst>
                              <p:par>
                                <p:cTn fill="hold" nodeType="afterEffect" presetClass="entr" presetID="2" presetSubtype="8">
                                  <p:stCondLst>
                                    <p:cond delay="250"/>
                                  </p:stCondLst>
                                  <p:childTnLst>
                                    <p:set>
                                      <p:cBhvr>
                                        <p:cTn dur="1" fill="hold">
                                          <p:stCondLst>
                                            <p:cond delay="0"/>
                                          </p:stCondLst>
                                        </p:cTn>
                                        <p:tgtEl>
                                          <p:spTgt spid="486">
                                            <p:txEl>
                                              <p:pRg end="5" st="5"/>
                                            </p:txEl>
                                          </p:spTgt>
                                        </p:tgtEl>
                                        <p:attrNameLst>
                                          <p:attrName>style.visibility</p:attrName>
                                        </p:attrNameLst>
                                      </p:cBhvr>
                                      <p:to>
                                        <p:strVal val="visible"/>
                                      </p:to>
                                    </p:set>
                                    <p:anim calcmode="lin" valueType="num">
                                      <p:cBhvr additive="base">
                                        <p:cTn dur="500"/>
                                        <p:tgtEl>
                                          <p:spTgt spid="486">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000"/>
                            </p:stCondLst>
                            <p:childTnLst>
                              <p:par>
                                <p:cTn fill="hold" nodeType="afterEffect" presetClass="entr" presetID="2" presetSubtype="8">
                                  <p:stCondLst>
                                    <p:cond delay="250"/>
                                  </p:stCondLst>
                                  <p:childTnLst>
                                    <p:set>
                                      <p:cBhvr>
                                        <p:cTn dur="1" fill="hold">
                                          <p:stCondLst>
                                            <p:cond delay="0"/>
                                          </p:stCondLst>
                                        </p:cTn>
                                        <p:tgtEl>
                                          <p:spTgt spid="486">
                                            <p:txEl>
                                              <p:pRg end="6" st="6"/>
                                            </p:txEl>
                                          </p:spTgt>
                                        </p:tgtEl>
                                        <p:attrNameLst>
                                          <p:attrName>style.visibility</p:attrName>
                                        </p:attrNameLst>
                                      </p:cBhvr>
                                      <p:to>
                                        <p:strVal val="visible"/>
                                      </p:to>
                                    </p:set>
                                    <p:anim calcmode="lin" valueType="num">
                                      <p:cBhvr additive="base">
                                        <p:cTn dur="500"/>
                                        <p:tgtEl>
                                          <p:spTgt spid="486">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500"/>
                            </p:stCondLst>
                            <p:childTnLst>
                              <p:par>
                                <p:cTn fill="hold" nodeType="afterEffect" presetClass="entr" presetID="2" presetSubtype="8">
                                  <p:stCondLst>
                                    <p:cond delay="250"/>
                                  </p:stCondLst>
                                  <p:childTnLst>
                                    <p:set>
                                      <p:cBhvr>
                                        <p:cTn dur="1" fill="hold">
                                          <p:stCondLst>
                                            <p:cond delay="0"/>
                                          </p:stCondLst>
                                        </p:cTn>
                                        <p:tgtEl>
                                          <p:spTgt spid="486">
                                            <p:txEl>
                                              <p:pRg end="7" st="7"/>
                                            </p:txEl>
                                          </p:spTgt>
                                        </p:tgtEl>
                                        <p:attrNameLst>
                                          <p:attrName>style.visibility</p:attrName>
                                        </p:attrNameLst>
                                      </p:cBhvr>
                                      <p:to>
                                        <p:strVal val="visible"/>
                                      </p:to>
                                    </p:set>
                                    <p:anim calcmode="lin" valueType="num">
                                      <p:cBhvr additive="base">
                                        <p:cTn dur="500"/>
                                        <p:tgtEl>
                                          <p:spTgt spid="486">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000"/>
                            </p:stCondLst>
                            <p:childTnLst>
                              <p:par>
                                <p:cTn fill="hold" nodeType="afterEffect" presetClass="entr" presetID="2" presetSubtype="8">
                                  <p:stCondLst>
                                    <p:cond delay="250"/>
                                  </p:stCondLst>
                                  <p:childTnLst>
                                    <p:set>
                                      <p:cBhvr>
                                        <p:cTn dur="1" fill="hold">
                                          <p:stCondLst>
                                            <p:cond delay="0"/>
                                          </p:stCondLst>
                                        </p:cTn>
                                        <p:tgtEl>
                                          <p:spTgt spid="486">
                                            <p:txEl>
                                              <p:pRg end="8" st="8"/>
                                            </p:txEl>
                                          </p:spTgt>
                                        </p:tgtEl>
                                        <p:attrNameLst>
                                          <p:attrName>style.visibility</p:attrName>
                                        </p:attrNameLst>
                                      </p:cBhvr>
                                      <p:to>
                                        <p:strVal val="visible"/>
                                      </p:to>
                                    </p:set>
                                    <p:anim calcmode="lin" valueType="num">
                                      <p:cBhvr additive="base">
                                        <p:cTn dur="500"/>
                                        <p:tgtEl>
                                          <p:spTgt spid="48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500"/>
                            </p:stCondLst>
                            <p:childTnLst>
                              <p:par>
                                <p:cTn fill="hold" nodeType="afterEffect" presetClass="entr" presetID="10" presetSubtype="0">
                                  <p:stCondLst>
                                    <p:cond delay="500"/>
                                  </p:stCondLst>
                                  <p:childTnLst>
                                    <p:set>
                                      <p:cBhvr>
                                        <p:cTn dur="1" fill="hold">
                                          <p:stCondLst>
                                            <p:cond delay="0"/>
                                          </p:stCondLst>
                                        </p:cTn>
                                        <p:tgtEl>
                                          <p:spTgt spid="488"/>
                                        </p:tgtEl>
                                        <p:attrNameLst>
                                          <p:attrName>style.visibility</p:attrName>
                                        </p:attrNameLst>
                                      </p:cBhvr>
                                      <p:to>
                                        <p:strVal val="visible"/>
                                      </p:to>
                                    </p:set>
                                    <p:animEffect filter="fade" transition="in">
                                      <p:cBhvr>
                                        <p:cTn dur="500"/>
                                        <p:tgtEl>
                                          <p:spTgt spid="488"/>
                                        </p:tgtEl>
                                      </p:cBhvr>
                                    </p:animEffect>
                                  </p:childTnLst>
                                </p:cTn>
                              </p:par>
                            </p:childTnLst>
                          </p:cTn>
                        </p:par>
                        <p:par>
                          <p:cTn fill="hold">
                            <p:stCondLst>
                              <p:cond delay="13000"/>
                            </p:stCondLst>
                            <p:childTnLst>
                              <p:par>
                                <p:cTn fill="hold" nodeType="afterEffect" presetClass="entr" presetID="2" presetSubtype="1">
                                  <p:stCondLst>
                                    <p:cond delay="0"/>
                                  </p:stCondLst>
                                  <p:childTnLst>
                                    <p:set>
                                      <p:cBhvr>
                                        <p:cTn dur="1" fill="hold">
                                          <p:stCondLst>
                                            <p:cond delay="0"/>
                                          </p:stCondLst>
                                        </p:cTn>
                                        <p:tgtEl>
                                          <p:spTgt spid="487"/>
                                        </p:tgtEl>
                                        <p:attrNameLst>
                                          <p:attrName>style.visibility</p:attrName>
                                        </p:attrNameLst>
                                      </p:cBhvr>
                                      <p:to>
                                        <p:strVal val="visible"/>
                                      </p:to>
                                    </p:set>
                                    <p:anim calcmode="lin" valueType="num">
                                      <p:cBhvr additive="base">
                                        <p:cTn dur="750"/>
                                        <p:tgtEl>
                                          <p:spTgt spid="487"/>
                                        </p:tgtEl>
                                        <p:attrNameLst>
                                          <p:attrName>ppt_y</p:attrName>
                                        </p:attrNameLst>
                                      </p:cBhvr>
                                      <p:tavLst>
                                        <p:tav fmla="" tm="0">
                                          <p:val>
                                            <p:strVal val="#ppt_y-1"/>
                                          </p:val>
                                        </p:tav>
                                        <p:tav fmla="" tm="100000">
                                          <p:val>
                                            <p:strVal val="#ppt_y"/>
                                          </p:val>
                                        </p:tav>
                                      </p:tavLst>
                                    </p:anim>
                                  </p:childTnLst>
                                </p:cTn>
                              </p:par>
                            </p:childTnLst>
                          </p:cTn>
                        </p:par>
                        <p:par>
                          <p:cTn fill="hold">
                            <p:stCondLst>
                              <p:cond delay="13750"/>
                            </p:stCondLst>
                            <p:childTnLst>
                              <p:par>
                                <p:cTn fill="hold" nodeType="afterEffect" presetClass="entr" presetID="2" presetSubtype="2">
                                  <p:stCondLst>
                                    <p:cond delay="0"/>
                                  </p:stCondLst>
                                  <p:childTnLst>
                                    <p:set>
                                      <p:cBhvr>
                                        <p:cTn dur="1" fill="hold">
                                          <p:stCondLst>
                                            <p:cond delay="0"/>
                                          </p:stCondLst>
                                        </p:cTn>
                                        <p:tgtEl>
                                          <p:spTgt spid="489">
                                            <p:txEl>
                                              <p:pRg end="0" st="0"/>
                                            </p:txEl>
                                          </p:spTgt>
                                        </p:tgtEl>
                                        <p:attrNameLst>
                                          <p:attrName>style.visibility</p:attrName>
                                        </p:attrNameLst>
                                      </p:cBhvr>
                                      <p:to>
                                        <p:strVal val="visible"/>
                                      </p:to>
                                    </p:set>
                                    <p:anim calcmode="lin" valueType="num">
                                      <p:cBhvr additive="base">
                                        <p:cTn dur="750"/>
                                        <p:tgtEl>
                                          <p:spTgt spid="489">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500"/>
                            </p:stCondLst>
                            <p:childTnLst>
                              <p:par>
                                <p:cTn fill="hold" nodeType="afterEffect" presetClass="entr" presetID="2" presetSubtype="2">
                                  <p:stCondLst>
                                    <p:cond delay="0"/>
                                  </p:stCondLst>
                                  <p:childTnLst>
                                    <p:set>
                                      <p:cBhvr>
                                        <p:cTn dur="1" fill="hold">
                                          <p:stCondLst>
                                            <p:cond delay="0"/>
                                          </p:stCondLst>
                                        </p:cTn>
                                        <p:tgtEl>
                                          <p:spTgt spid="489">
                                            <p:txEl>
                                              <p:pRg end="1" st="1"/>
                                            </p:txEl>
                                          </p:spTgt>
                                        </p:tgtEl>
                                        <p:attrNameLst>
                                          <p:attrName>style.visibility</p:attrName>
                                        </p:attrNameLst>
                                      </p:cBhvr>
                                      <p:to>
                                        <p:strVal val="visible"/>
                                      </p:to>
                                    </p:set>
                                    <p:anim calcmode="lin" valueType="num">
                                      <p:cBhvr additive="base">
                                        <p:cTn dur="750"/>
                                        <p:tgtEl>
                                          <p:spTgt spid="489">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250"/>
                            </p:stCondLst>
                            <p:childTnLst>
                              <p:par>
                                <p:cTn fill="hold" nodeType="afterEffect" presetClass="entr" presetID="2" presetSubtype="2">
                                  <p:stCondLst>
                                    <p:cond delay="0"/>
                                  </p:stCondLst>
                                  <p:childTnLst>
                                    <p:set>
                                      <p:cBhvr>
                                        <p:cTn dur="1" fill="hold">
                                          <p:stCondLst>
                                            <p:cond delay="0"/>
                                          </p:stCondLst>
                                        </p:cTn>
                                        <p:tgtEl>
                                          <p:spTgt spid="489">
                                            <p:txEl>
                                              <p:pRg end="2" st="2"/>
                                            </p:txEl>
                                          </p:spTgt>
                                        </p:tgtEl>
                                        <p:attrNameLst>
                                          <p:attrName>style.visibility</p:attrName>
                                        </p:attrNameLst>
                                      </p:cBhvr>
                                      <p:to>
                                        <p:strVal val="visible"/>
                                      </p:to>
                                    </p:set>
                                    <p:anim calcmode="lin" valueType="num">
                                      <p:cBhvr additive="base">
                                        <p:cTn dur="750"/>
                                        <p:tgtEl>
                                          <p:spTgt spid="489">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000"/>
                            </p:stCondLst>
                            <p:childTnLst>
                              <p:par>
                                <p:cTn fill="hold" nodeType="afterEffect" presetClass="entr" presetID="2" presetSubtype="2">
                                  <p:stCondLst>
                                    <p:cond delay="0"/>
                                  </p:stCondLst>
                                  <p:childTnLst>
                                    <p:set>
                                      <p:cBhvr>
                                        <p:cTn dur="1" fill="hold">
                                          <p:stCondLst>
                                            <p:cond delay="0"/>
                                          </p:stCondLst>
                                        </p:cTn>
                                        <p:tgtEl>
                                          <p:spTgt spid="489">
                                            <p:txEl>
                                              <p:pRg end="3" st="3"/>
                                            </p:txEl>
                                          </p:spTgt>
                                        </p:tgtEl>
                                        <p:attrNameLst>
                                          <p:attrName>style.visibility</p:attrName>
                                        </p:attrNameLst>
                                      </p:cBhvr>
                                      <p:to>
                                        <p:strVal val="visible"/>
                                      </p:to>
                                    </p:set>
                                    <p:anim calcmode="lin" valueType="num">
                                      <p:cBhvr additive="base">
                                        <p:cTn dur="750"/>
                                        <p:tgtEl>
                                          <p:spTgt spid="489">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750"/>
                            </p:stCondLst>
                            <p:childTnLst>
                              <p:par>
                                <p:cTn fill="hold" nodeType="afterEffect" presetClass="entr" presetID="2" presetSubtype="2">
                                  <p:stCondLst>
                                    <p:cond delay="0"/>
                                  </p:stCondLst>
                                  <p:childTnLst>
                                    <p:set>
                                      <p:cBhvr>
                                        <p:cTn dur="1" fill="hold">
                                          <p:stCondLst>
                                            <p:cond delay="0"/>
                                          </p:stCondLst>
                                        </p:cTn>
                                        <p:tgtEl>
                                          <p:spTgt spid="489">
                                            <p:txEl>
                                              <p:pRg end="4" st="4"/>
                                            </p:txEl>
                                          </p:spTgt>
                                        </p:tgtEl>
                                        <p:attrNameLst>
                                          <p:attrName>style.visibility</p:attrName>
                                        </p:attrNameLst>
                                      </p:cBhvr>
                                      <p:to>
                                        <p:strVal val="visible"/>
                                      </p:to>
                                    </p:set>
                                    <p:anim calcmode="lin" valueType="num">
                                      <p:cBhvr additive="base">
                                        <p:cTn dur="750"/>
                                        <p:tgtEl>
                                          <p:spTgt spid="489">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500"/>
                            </p:stCondLst>
                            <p:childTnLst>
                              <p:par>
                                <p:cTn fill="hold" nodeType="afterEffect" presetClass="entr" presetID="2" presetSubtype="2">
                                  <p:stCondLst>
                                    <p:cond delay="0"/>
                                  </p:stCondLst>
                                  <p:childTnLst>
                                    <p:set>
                                      <p:cBhvr>
                                        <p:cTn dur="1" fill="hold">
                                          <p:stCondLst>
                                            <p:cond delay="0"/>
                                          </p:stCondLst>
                                        </p:cTn>
                                        <p:tgtEl>
                                          <p:spTgt spid="489">
                                            <p:txEl>
                                              <p:pRg end="5" st="5"/>
                                            </p:txEl>
                                          </p:spTgt>
                                        </p:tgtEl>
                                        <p:attrNameLst>
                                          <p:attrName>style.visibility</p:attrName>
                                        </p:attrNameLst>
                                      </p:cBhvr>
                                      <p:to>
                                        <p:strVal val="visible"/>
                                      </p:to>
                                    </p:set>
                                    <p:anim calcmode="lin" valueType="num">
                                      <p:cBhvr additive="base">
                                        <p:cTn dur="750"/>
                                        <p:tgtEl>
                                          <p:spTgt spid="489">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250"/>
                            </p:stCondLst>
                            <p:childTnLst>
                              <p:par>
                                <p:cTn fill="hold" nodeType="afterEffect" presetClass="entr" presetID="2" presetSubtype="2">
                                  <p:stCondLst>
                                    <p:cond delay="0"/>
                                  </p:stCondLst>
                                  <p:childTnLst>
                                    <p:set>
                                      <p:cBhvr>
                                        <p:cTn dur="1" fill="hold">
                                          <p:stCondLst>
                                            <p:cond delay="0"/>
                                          </p:stCondLst>
                                        </p:cTn>
                                        <p:tgtEl>
                                          <p:spTgt spid="489">
                                            <p:txEl>
                                              <p:pRg end="6" st="6"/>
                                            </p:txEl>
                                          </p:spTgt>
                                        </p:tgtEl>
                                        <p:attrNameLst>
                                          <p:attrName>style.visibility</p:attrName>
                                        </p:attrNameLst>
                                      </p:cBhvr>
                                      <p:to>
                                        <p:strVal val="visible"/>
                                      </p:to>
                                    </p:set>
                                    <p:anim calcmode="lin" valueType="num">
                                      <p:cBhvr additive="base">
                                        <p:cTn dur="750"/>
                                        <p:tgtEl>
                                          <p:spTgt spid="489">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000"/>
                            </p:stCondLst>
                            <p:childTnLst>
                              <p:par>
                                <p:cTn fill="hold" nodeType="afterEffect" presetClass="entr" presetID="2" presetSubtype="2">
                                  <p:stCondLst>
                                    <p:cond delay="0"/>
                                  </p:stCondLst>
                                  <p:childTnLst>
                                    <p:set>
                                      <p:cBhvr>
                                        <p:cTn dur="1" fill="hold">
                                          <p:stCondLst>
                                            <p:cond delay="0"/>
                                          </p:stCondLst>
                                        </p:cTn>
                                        <p:tgtEl>
                                          <p:spTgt spid="489">
                                            <p:txEl>
                                              <p:pRg end="7" st="7"/>
                                            </p:txEl>
                                          </p:spTgt>
                                        </p:tgtEl>
                                        <p:attrNameLst>
                                          <p:attrName>style.visibility</p:attrName>
                                        </p:attrNameLst>
                                      </p:cBhvr>
                                      <p:to>
                                        <p:strVal val="visible"/>
                                      </p:to>
                                    </p:set>
                                    <p:anim calcmode="lin" valueType="num">
                                      <p:cBhvr additive="base">
                                        <p:cTn dur="750"/>
                                        <p:tgtEl>
                                          <p:spTgt spid="489">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750"/>
                            </p:stCondLst>
                            <p:childTnLst>
                              <p:par>
                                <p:cTn fill="hold" nodeType="afterEffect" presetClass="entr" presetID="2" presetSubtype="2">
                                  <p:stCondLst>
                                    <p:cond delay="0"/>
                                  </p:stCondLst>
                                  <p:childTnLst>
                                    <p:set>
                                      <p:cBhvr>
                                        <p:cTn dur="1" fill="hold">
                                          <p:stCondLst>
                                            <p:cond delay="0"/>
                                          </p:stCondLst>
                                        </p:cTn>
                                        <p:tgtEl>
                                          <p:spTgt spid="489">
                                            <p:txEl>
                                              <p:pRg end="8" st="8"/>
                                            </p:txEl>
                                          </p:spTgt>
                                        </p:tgtEl>
                                        <p:attrNameLst>
                                          <p:attrName>style.visibility</p:attrName>
                                        </p:attrNameLst>
                                      </p:cBhvr>
                                      <p:to>
                                        <p:strVal val="visible"/>
                                      </p:to>
                                    </p:set>
                                    <p:anim calcmode="lin" valueType="num">
                                      <p:cBhvr additive="base">
                                        <p:cTn dur="750"/>
                                        <p:tgtEl>
                                          <p:spTgt spid="489">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0" st="0"/>
                                            </p:txEl>
                                          </p:spTgt>
                                        </p:tgtEl>
                                        <p:attrNameLst>
                                          <p:attrName>style.visibility</p:attrName>
                                        </p:attrNameLst>
                                      </p:cBhvr>
                                      <p:to>
                                        <p:strVal val="visible"/>
                                      </p:to>
                                    </p:set>
                                    <p:anim calcmode="lin" valueType="num">
                                      <p:cBhvr additive="base">
                                        <p:cTn dur="750"/>
                                        <p:tgtEl>
                                          <p:spTgt spid="49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1" st="1"/>
                                            </p:txEl>
                                          </p:spTgt>
                                        </p:tgtEl>
                                        <p:attrNameLst>
                                          <p:attrName>style.visibility</p:attrName>
                                        </p:attrNameLst>
                                      </p:cBhvr>
                                      <p:to>
                                        <p:strVal val="visible"/>
                                      </p:to>
                                    </p:set>
                                    <p:anim calcmode="lin" valueType="num">
                                      <p:cBhvr additive="base">
                                        <p:cTn dur="750"/>
                                        <p:tgtEl>
                                          <p:spTgt spid="49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2" st="2"/>
                                            </p:txEl>
                                          </p:spTgt>
                                        </p:tgtEl>
                                        <p:attrNameLst>
                                          <p:attrName>style.visibility</p:attrName>
                                        </p:attrNameLst>
                                      </p:cBhvr>
                                      <p:to>
                                        <p:strVal val="visible"/>
                                      </p:to>
                                    </p:set>
                                    <p:anim calcmode="lin" valueType="num">
                                      <p:cBhvr additive="base">
                                        <p:cTn dur="750"/>
                                        <p:tgtEl>
                                          <p:spTgt spid="49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3" st="3"/>
                                            </p:txEl>
                                          </p:spTgt>
                                        </p:tgtEl>
                                        <p:attrNameLst>
                                          <p:attrName>style.visibility</p:attrName>
                                        </p:attrNameLst>
                                      </p:cBhvr>
                                      <p:to>
                                        <p:strVal val="visible"/>
                                      </p:to>
                                    </p:set>
                                    <p:anim calcmode="lin" valueType="num">
                                      <p:cBhvr additive="base">
                                        <p:cTn dur="750"/>
                                        <p:tgtEl>
                                          <p:spTgt spid="49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4" st="4"/>
                                            </p:txEl>
                                          </p:spTgt>
                                        </p:tgtEl>
                                        <p:attrNameLst>
                                          <p:attrName>style.visibility</p:attrName>
                                        </p:attrNameLst>
                                      </p:cBhvr>
                                      <p:to>
                                        <p:strVal val="visible"/>
                                      </p:to>
                                    </p:set>
                                    <p:anim calcmode="lin" valueType="num">
                                      <p:cBhvr additive="base">
                                        <p:cTn dur="750"/>
                                        <p:tgtEl>
                                          <p:spTgt spid="49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5" st="5"/>
                                            </p:txEl>
                                          </p:spTgt>
                                        </p:tgtEl>
                                        <p:attrNameLst>
                                          <p:attrName>style.visibility</p:attrName>
                                        </p:attrNameLst>
                                      </p:cBhvr>
                                      <p:to>
                                        <p:strVal val="visible"/>
                                      </p:to>
                                    </p:set>
                                    <p:anim calcmode="lin" valueType="num">
                                      <p:cBhvr additive="base">
                                        <p:cTn dur="750"/>
                                        <p:tgtEl>
                                          <p:spTgt spid="49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6" st="6"/>
                                            </p:txEl>
                                          </p:spTgt>
                                        </p:tgtEl>
                                        <p:attrNameLst>
                                          <p:attrName>style.visibility</p:attrName>
                                        </p:attrNameLst>
                                      </p:cBhvr>
                                      <p:to>
                                        <p:strVal val="visible"/>
                                      </p:to>
                                    </p:set>
                                    <p:anim calcmode="lin" valueType="num">
                                      <p:cBhvr additive="base">
                                        <p:cTn dur="750"/>
                                        <p:tgtEl>
                                          <p:spTgt spid="49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7" st="7"/>
                                            </p:txEl>
                                          </p:spTgt>
                                        </p:tgtEl>
                                        <p:attrNameLst>
                                          <p:attrName>style.visibility</p:attrName>
                                        </p:attrNameLst>
                                      </p:cBhvr>
                                      <p:to>
                                        <p:strVal val="visible"/>
                                      </p:to>
                                    </p:set>
                                    <p:anim calcmode="lin" valueType="num">
                                      <p:cBhvr additive="base">
                                        <p:cTn dur="750"/>
                                        <p:tgtEl>
                                          <p:spTgt spid="49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490">
                                            <p:txEl>
                                              <p:pRg end="8" st="8"/>
                                            </p:txEl>
                                          </p:spTgt>
                                        </p:tgtEl>
                                        <p:attrNameLst>
                                          <p:attrName>style.visibility</p:attrName>
                                        </p:attrNameLst>
                                      </p:cBhvr>
                                      <p:to>
                                        <p:strVal val="visible"/>
                                      </p:to>
                                    </p:set>
                                    <p:anim calcmode="lin" valueType="num">
                                      <p:cBhvr additive="base">
                                        <p:cTn dur="750"/>
                                        <p:tgtEl>
                                          <p:spTgt spid="49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500"/>
                            </p:stCondLst>
                            <p:childTnLst>
                              <p:par>
                                <p:cTn fill="hold" nodeType="after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500"/>
                                        <p:tgtEl>
                                          <p:spTgt spid="493"/>
                                        </p:tgtEl>
                                      </p:cBhvr>
                                    </p:animEffect>
                                  </p:childTnLst>
                                </p:cTn>
                              </p:par>
                            </p:childTnLst>
                          </p:cTn>
                        </p:par>
                        <p:par>
                          <p:cTn fill="hold">
                            <p:stCondLst>
                              <p:cond delay="21000"/>
                            </p:stCondLst>
                            <p:childTnLst>
                              <p:par>
                                <p:cTn fill="hold" nodeType="afterEffect" presetClass="entr" presetID="2" presetSubtype="2">
                                  <p:stCondLst>
                                    <p:cond delay="0"/>
                                  </p:stCondLst>
                                  <p:childTnLst>
                                    <p:set>
                                      <p:cBhvr>
                                        <p:cTn dur="1" fill="hold">
                                          <p:stCondLst>
                                            <p:cond delay="0"/>
                                          </p:stCondLst>
                                        </p:cTn>
                                        <p:tgtEl>
                                          <p:spTgt spid="492">
                                            <p:txEl>
                                              <p:pRg end="0" st="0"/>
                                            </p:txEl>
                                          </p:spTgt>
                                        </p:tgtEl>
                                        <p:attrNameLst>
                                          <p:attrName>style.visibility</p:attrName>
                                        </p:attrNameLst>
                                      </p:cBhvr>
                                      <p:to>
                                        <p:strVal val="visible"/>
                                      </p:to>
                                    </p:set>
                                    <p:anim calcmode="lin" valueType="num">
                                      <p:cBhvr additive="base">
                                        <p:cTn dur="500"/>
                                        <p:tgtEl>
                                          <p:spTgt spid="49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500"/>
                            </p:stCondLst>
                            <p:childTnLst>
                              <p:par>
                                <p:cTn fill="hold" nodeType="afterEffect" presetClass="entr" presetID="2" presetSubtype="2">
                                  <p:stCondLst>
                                    <p:cond delay="0"/>
                                  </p:stCondLst>
                                  <p:childTnLst>
                                    <p:set>
                                      <p:cBhvr>
                                        <p:cTn dur="1" fill="hold">
                                          <p:stCondLst>
                                            <p:cond delay="0"/>
                                          </p:stCondLst>
                                        </p:cTn>
                                        <p:tgtEl>
                                          <p:spTgt spid="492">
                                            <p:txEl>
                                              <p:pRg end="1" st="1"/>
                                            </p:txEl>
                                          </p:spTgt>
                                        </p:tgtEl>
                                        <p:attrNameLst>
                                          <p:attrName>style.visibility</p:attrName>
                                        </p:attrNameLst>
                                      </p:cBhvr>
                                      <p:to>
                                        <p:strVal val="visible"/>
                                      </p:to>
                                    </p:set>
                                    <p:anim calcmode="lin" valueType="num">
                                      <p:cBhvr additive="base">
                                        <p:cTn dur="500"/>
                                        <p:tgtEl>
                                          <p:spTgt spid="49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000"/>
                            </p:stCondLst>
                            <p:childTnLst>
                              <p:par>
                                <p:cTn fill="hold" nodeType="afterEffect" presetClass="entr" presetID="2" presetSubtype="2">
                                  <p:stCondLst>
                                    <p:cond delay="0"/>
                                  </p:stCondLst>
                                  <p:childTnLst>
                                    <p:set>
                                      <p:cBhvr>
                                        <p:cTn dur="1" fill="hold">
                                          <p:stCondLst>
                                            <p:cond delay="0"/>
                                          </p:stCondLst>
                                        </p:cTn>
                                        <p:tgtEl>
                                          <p:spTgt spid="492">
                                            <p:txEl>
                                              <p:pRg end="2" st="2"/>
                                            </p:txEl>
                                          </p:spTgt>
                                        </p:tgtEl>
                                        <p:attrNameLst>
                                          <p:attrName>style.visibility</p:attrName>
                                        </p:attrNameLst>
                                      </p:cBhvr>
                                      <p:to>
                                        <p:strVal val="visible"/>
                                      </p:to>
                                    </p:set>
                                    <p:anim calcmode="lin" valueType="num">
                                      <p:cBhvr additive="base">
                                        <p:cTn dur="500"/>
                                        <p:tgtEl>
                                          <p:spTgt spid="49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0"/>
                            </p:stCondLst>
                            <p:childTnLst>
                              <p:par>
                                <p:cTn fill="hold" nodeType="afterEffect" presetClass="entr" presetID="2" presetSubtype="2">
                                  <p:stCondLst>
                                    <p:cond delay="0"/>
                                  </p:stCondLst>
                                  <p:childTnLst>
                                    <p:set>
                                      <p:cBhvr>
                                        <p:cTn dur="1" fill="hold">
                                          <p:stCondLst>
                                            <p:cond delay="0"/>
                                          </p:stCondLst>
                                        </p:cTn>
                                        <p:tgtEl>
                                          <p:spTgt spid="492">
                                            <p:txEl>
                                              <p:pRg end="3" st="3"/>
                                            </p:txEl>
                                          </p:spTgt>
                                        </p:tgtEl>
                                        <p:attrNameLst>
                                          <p:attrName>style.visibility</p:attrName>
                                        </p:attrNameLst>
                                      </p:cBhvr>
                                      <p:to>
                                        <p:strVal val="visible"/>
                                      </p:to>
                                    </p:set>
                                    <p:anim calcmode="lin" valueType="num">
                                      <p:cBhvr additive="base">
                                        <p:cTn dur="500"/>
                                        <p:tgtEl>
                                          <p:spTgt spid="49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000"/>
                            </p:stCondLst>
                            <p:childTnLst>
                              <p:par>
                                <p:cTn fill="hold" nodeType="afterEffect" presetClass="entr" presetID="2" presetSubtype="2">
                                  <p:stCondLst>
                                    <p:cond delay="0"/>
                                  </p:stCondLst>
                                  <p:childTnLst>
                                    <p:set>
                                      <p:cBhvr>
                                        <p:cTn dur="1" fill="hold">
                                          <p:stCondLst>
                                            <p:cond delay="0"/>
                                          </p:stCondLst>
                                        </p:cTn>
                                        <p:tgtEl>
                                          <p:spTgt spid="492">
                                            <p:txEl>
                                              <p:pRg end="4" st="4"/>
                                            </p:txEl>
                                          </p:spTgt>
                                        </p:tgtEl>
                                        <p:attrNameLst>
                                          <p:attrName>style.visibility</p:attrName>
                                        </p:attrNameLst>
                                      </p:cBhvr>
                                      <p:to>
                                        <p:strVal val="visible"/>
                                      </p:to>
                                    </p:set>
                                    <p:anim calcmode="lin" valueType="num">
                                      <p:cBhvr additive="base">
                                        <p:cTn dur="500"/>
                                        <p:tgtEl>
                                          <p:spTgt spid="49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500"/>
                            </p:stCondLst>
                            <p:childTnLst>
                              <p:par>
                                <p:cTn fill="hold" nodeType="afterEffect" presetClass="entr" presetID="2" presetSubtype="2">
                                  <p:stCondLst>
                                    <p:cond delay="0"/>
                                  </p:stCondLst>
                                  <p:childTnLst>
                                    <p:set>
                                      <p:cBhvr>
                                        <p:cTn dur="1" fill="hold">
                                          <p:stCondLst>
                                            <p:cond delay="0"/>
                                          </p:stCondLst>
                                        </p:cTn>
                                        <p:tgtEl>
                                          <p:spTgt spid="492">
                                            <p:txEl>
                                              <p:pRg end="5" st="5"/>
                                            </p:txEl>
                                          </p:spTgt>
                                        </p:tgtEl>
                                        <p:attrNameLst>
                                          <p:attrName>style.visibility</p:attrName>
                                        </p:attrNameLst>
                                      </p:cBhvr>
                                      <p:to>
                                        <p:strVal val="visible"/>
                                      </p:to>
                                    </p:set>
                                    <p:anim calcmode="lin" valueType="num">
                                      <p:cBhvr additive="base">
                                        <p:cTn dur="500"/>
                                        <p:tgtEl>
                                          <p:spTgt spid="49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000"/>
                            </p:stCondLst>
                            <p:childTnLst>
                              <p:par>
                                <p:cTn fill="hold" nodeType="afterEffect" presetClass="entr" presetID="2" presetSubtype="2">
                                  <p:stCondLst>
                                    <p:cond delay="0"/>
                                  </p:stCondLst>
                                  <p:childTnLst>
                                    <p:set>
                                      <p:cBhvr>
                                        <p:cTn dur="1" fill="hold">
                                          <p:stCondLst>
                                            <p:cond delay="0"/>
                                          </p:stCondLst>
                                        </p:cTn>
                                        <p:tgtEl>
                                          <p:spTgt spid="492">
                                            <p:txEl>
                                              <p:pRg end="6" st="6"/>
                                            </p:txEl>
                                          </p:spTgt>
                                        </p:tgtEl>
                                        <p:attrNameLst>
                                          <p:attrName>style.visibility</p:attrName>
                                        </p:attrNameLst>
                                      </p:cBhvr>
                                      <p:to>
                                        <p:strVal val="visible"/>
                                      </p:to>
                                    </p:set>
                                    <p:anim calcmode="lin" valueType="num">
                                      <p:cBhvr additive="base">
                                        <p:cTn dur="500"/>
                                        <p:tgtEl>
                                          <p:spTgt spid="49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500"/>
                            </p:stCondLst>
                            <p:childTnLst>
                              <p:par>
                                <p:cTn fill="hold" nodeType="afterEffect" presetClass="entr" presetID="2" presetSubtype="2">
                                  <p:stCondLst>
                                    <p:cond delay="0"/>
                                  </p:stCondLst>
                                  <p:childTnLst>
                                    <p:set>
                                      <p:cBhvr>
                                        <p:cTn dur="1" fill="hold">
                                          <p:stCondLst>
                                            <p:cond delay="0"/>
                                          </p:stCondLst>
                                        </p:cTn>
                                        <p:tgtEl>
                                          <p:spTgt spid="492">
                                            <p:txEl>
                                              <p:pRg end="7" st="7"/>
                                            </p:txEl>
                                          </p:spTgt>
                                        </p:tgtEl>
                                        <p:attrNameLst>
                                          <p:attrName>style.visibility</p:attrName>
                                        </p:attrNameLst>
                                      </p:cBhvr>
                                      <p:to>
                                        <p:strVal val="visible"/>
                                      </p:to>
                                    </p:set>
                                    <p:anim calcmode="lin" valueType="num">
                                      <p:cBhvr additive="base">
                                        <p:cTn dur="500"/>
                                        <p:tgtEl>
                                          <p:spTgt spid="49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000"/>
                            </p:stCondLst>
                            <p:childTnLst>
                              <p:par>
                                <p:cTn fill="hold" nodeType="afterEffect" presetClass="entr" presetID="2" presetSubtype="2">
                                  <p:stCondLst>
                                    <p:cond delay="0"/>
                                  </p:stCondLst>
                                  <p:childTnLst>
                                    <p:set>
                                      <p:cBhvr>
                                        <p:cTn dur="1" fill="hold">
                                          <p:stCondLst>
                                            <p:cond delay="0"/>
                                          </p:stCondLst>
                                        </p:cTn>
                                        <p:tgtEl>
                                          <p:spTgt spid="492">
                                            <p:txEl>
                                              <p:pRg end="8" st="8"/>
                                            </p:txEl>
                                          </p:spTgt>
                                        </p:tgtEl>
                                        <p:attrNameLst>
                                          <p:attrName>style.visibility</p:attrName>
                                        </p:attrNameLst>
                                      </p:cBhvr>
                                      <p:to>
                                        <p:strVal val="visible"/>
                                      </p:to>
                                    </p:set>
                                    <p:anim calcmode="lin" valueType="num">
                                      <p:cBhvr additive="base">
                                        <p:cTn dur="500"/>
                                        <p:tgtEl>
                                          <p:spTgt spid="49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500"/>
                            </p:stCondLst>
                            <p:childTnLst>
                              <p:par>
                                <p:cTn fill="hold" nodeType="after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500"/>
                                        <p:tgtEl>
                                          <p:spTgt spid="4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ow middle part 3">
  <p:cSld name="Flow middle part 3">
    <p:spTree>
      <p:nvGrpSpPr>
        <p:cNvPr id="494" name="Shape 494"/>
        <p:cNvGrpSpPr/>
        <p:nvPr/>
      </p:nvGrpSpPr>
      <p:grpSpPr>
        <a:xfrm>
          <a:off x="0" y="0"/>
          <a:ext cx="0" cy="0"/>
          <a:chOff x="0" y="0"/>
          <a:chExt cx="0" cy="0"/>
        </a:xfrm>
      </p:grpSpPr>
      <p:sp>
        <p:nvSpPr>
          <p:cNvPr id="495" name="Google Shape;495;p113"/>
          <p:cNvSpPr txBox="1"/>
          <p:nvPr>
            <p:ph idx="1" type="body"/>
          </p:nvPr>
        </p:nvSpPr>
        <p:spPr>
          <a:xfrm>
            <a:off x="1148016" y="187331"/>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496" name="Google Shape;496;p11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1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498" name="Google Shape;498;p113"/>
          <p:cNvSpPr/>
          <p:nvPr>
            <p:ph idx="2" type="pic"/>
          </p:nvPr>
        </p:nvSpPr>
        <p:spPr>
          <a:xfrm>
            <a:off x="2300514" y="1814732"/>
            <a:ext cx="13686971" cy="5210629"/>
          </a:xfrm>
          <a:prstGeom prst="rect">
            <a:avLst/>
          </a:prstGeom>
          <a:solidFill>
            <a:srgbClr val="191A1C"/>
          </a:solidFill>
          <a:ln>
            <a:noFill/>
          </a:ln>
        </p:spPr>
      </p:sp>
      <p:sp>
        <p:nvSpPr>
          <p:cNvPr id="499" name="Google Shape;499;p113"/>
          <p:cNvSpPr txBox="1"/>
          <p:nvPr>
            <p:ph idx="3" type="body"/>
          </p:nvPr>
        </p:nvSpPr>
        <p:spPr>
          <a:xfrm>
            <a:off x="4661707" y="6548414"/>
            <a:ext cx="8964587" cy="953894"/>
          </a:xfrm>
          <a:prstGeom prst="rect">
            <a:avLst/>
          </a:prstGeom>
          <a:solidFill>
            <a:schemeClr val="dk1"/>
          </a:solid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4800"/>
              <a:buFont typeface="Roboto"/>
              <a:buNone/>
              <a:defRPr b="1" sz="4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500" name="Google Shape;500;p113"/>
          <p:cNvCxnSpPr>
            <a:stCxn id="498" idx="0"/>
          </p:cNvCxnSpPr>
          <p:nvPr/>
        </p:nvCxnSpPr>
        <p:spPr>
          <a:xfrm rot="10800000">
            <a:off x="9143999" y="32"/>
            <a:ext cx="0" cy="1814700"/>
          </a:xfrm>
          <a:prstGeom prst="straightConnector1">
            <a:avLst/>
          </a:prstGeom>
          <a:noFill/>
          <a:ln cap="flat" cmpd="sng" w="12700">
            <a:solidFill>
              <a:schemeClr val="accent1"/>
            </a:solidFill>
            <a:prstDash val="solid"/>
            <a:miter lim="800000"/>
            <a:headEnd len="sm" w="sm" type="none"/>
            <a:tailEnd len="sm" w="sm" type="none"/>
          </a:ln>
        </p:spPr>
      </p:cxnSp>
      <p:sp>
        <p:nvSpPr>
          <p:cNvPr id="501" name="Google Shape;501;p113"/>
          <p:cNvSpPr txBox="1"/>
          <p:nvPr>
            <p:ph idx="4" type="body"/>
          </p:nvPr>
        </p:nvSpPr>
        <p:spPr>
          <a:xfrm>
            <a:off x="9477830" y="7634514"/>
            <a:ext cx="7479038" cy="1502408"/>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02" name="Google Shape;502;p113"/>
          <p:cNvSpPr/>
          <p:nvPr/>
        </p:nvSpPr>
        <p:spPr>
          <a:xfrm>
            <a:off x="8961120" y="7634514"/>
            <a:ext cx="365760" cy="3657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503" name="Google Shape;503;p113"/>
          <p:cNvCxnSpPr>
            <a:endCxn id="502" idx="2"/>
          </p:cNvCxnSpPr>
          <p:nvPr/>
        </p:nvCxnSpPr>
        <p:spPr>
          <a:xfrm rot="10800000">
            <a:off x="9144000" y="8000274"/>
            <a:ext cx="0" cy="228510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
                                  </p:stCondLst>
                                  <p:childTnLst>
                                    <p:set>
                                      <p:cBhvr>
                                        <p:cTn dur="1" fill="hold">
                                          <p:stCondLst>
                                            <p:cond delay="0"/>
                                          </p:stCondLst>
                                        </p:cTn>
                                        <p:tgtEl>
                                          <p:spTgt spid="498"/>
                                        </p:tgtEl>
                                        <p:attrNameLst>
                                          <p:attrName>style.visibility</p:attrName>
                                        </p:attrNameLst>
                                      </p:cBhvr>
                                      <p:to>
                                        <p:strVal val="visible"/>
                                      </p:to>
                                    </p:set>
                                    <p:animEffect filter="fade" transition="in">
                                      <p:cBhvr>
                                        <p:cTn dur="500"/>
                                        <p:tgtEl>
                                          <p:spTgt spid="498"/>
                                        </p:tgtEl>
                                      </p:cBhvr>
                                    </p:animEffect>
                                  </p:childTnLst>
                                </p:cTn>
                              </p:par>
                              <p:par>
                                <p:cTn fill="hold" nodeType="withEffect" presetClass="entr" presetID="2" presetSubtype="1">
                                  <p:stCondLst>
                                    <p:cond delay="100"/>
                                  </p:stCondLst>
                                  <p:childTnLst>
                                    <p:set>
                                      <p:cBhvr>
                                        <p:cTn dur="1" fill="hold">
                                          <p:stCondLst>
                                            <p:cond delay="0"/>
                                          </p:stCondLst>
                                        </p:cTn>
                                        <p:tgtEl>
                                          <p:spTgt spid="495">
                                            <p:txEl>
                                              <p:pRg end="0" st="0"/>
                                            </p:txEl>
                                          </p:spTgt>
                                        </p:tgtEl>
                                        <p:attrNameLst>
                                          <p:attrName>style.visibility</p:attrName>
                                        </p:attrNameLst>
                                      </p:cBhvr>
                                      <p:to>
                                        <p:strVal val="visible"/>
                                      </p:to>
                                    </p:set>
                                    <p:anim calcmode="lin" valueType="num">
                                      <p:cBhvr additive="base">
                                        <p:cTn dur="750"/>
                                        <p:tgtEl>
                                          <p:spTgt spid="495">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1" st="1"/>
                                            </p:txEl>
                                          </p:spTgt>
                                        </p:tgtEl>
                                        <p:attrNameLst>
                                          <p:attrName>style.visibility</p:attrName>
                                        </p:attrNameLst>
                                      </p:cBhvr>
                                      <p:to>
                                        <p:strVal val="visible"/>
                                      </p:to>
                                    </p:set>
                                    <p:anim calcmode="lin" valueType="num">
                                      <p:cBhvr additive="base">
                                        <p:cTn dur="750"/>
                                        <p:tgtEl>
                                          <p:spTgt spid="495">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2" st="2"/>
                                            </p:txEl>
                                          </p:spTgt>
                                        </p:tgtEl>
                                        <p:attrNameLst>
                                          <p:attrName>style.visibility</p:attrName>
                                        </p:attrNameLst>
                                      </p:cBhvr>
                                      <p:to>
                                        <p:strVal val="visible"/>
                                      </p:to>
                                    </p:set>
                                    <p:anim calcmode="lin" valueType="num">
                                      <p:cBhvr additive="base">
                                        <p:cTn dur="750"/>
                                        <p:tgtEl>
                                          <p:spTgt spid="495">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3" st="3"/>
                                            </p:txEl>
                                          </p:spTgt>
                                        </p:tgtEl>
                                        <p:attrNameLst>
                                          <p:attrName>style.visibility</p:attrName>
                                        </p:attrNameLst>
                                      </p:cBhvr>
                                      <p:to>
                                        <p:strVal val="visible"/>
                                      </p:to>
                                    </p:set>
                                    <p:anim calcmode="lin" valueType="num">
                                      <p:cBhvr additive="base">
                                        <p:cTn dur="750"/>
                                        <p:tgtEl>
                                          <p:spTgt spid="495">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4" st="4"/>
                                            </p:txEl>
                                          </p:spTgt>
                                        </p:tgtEl>
                                        <p:attrNameLst>
                                          <p:attrName>style.visibility</p:attrName>
                                        </p:attrNameLst>
                                      </p:cBhvr>
                                      <p:to>
                                        <p:strVal val="visible"/>
                                      </p:to>
                                    </p:set>
                                    <p:anim calcmode="lin" valueType="num">
                                      <p:cBhvr additive="base">
                                        <p:cTn dur="750"/>
                                        <p:tgtEl>
                                          <p:spTgt spid="495">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5" st="5"/>
                                            </p:txEl>
                                          </p:spTgt>
                                        </p:tgtEl>
                                        <p:attrNameLst>
                                          <p:attrName>style.visibility</p:attrName>
                                        </p:attrNameLst>
                                      </p:cBhvr>
                                      <p:to>
                                        <p:strVal val="visible"/>
                                      </p:to>
                                    </p:set>
                                    <p:anim calcmode="lin" valueType="num">
                                      <p:cBhvr additive="base">
                                        <p:cTn dur="750"/>
                                        <p:tgtEl>
                                          <p:spTgt spid="495">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6" st="6"/>
                                            </p:txEl>
                                          </p:spTgt>
                                        </p:tgtEl>
                                        <p:attrNameLst>
                                          <p:attrName>style.visibility</p:attrName>
                                        </p:attrNameLst>
                                      </p:cBhvr>
                                      <p:to>
                                        <p:strVal val="visible"/>
                                      </p:to>
                                    </p:set>
                                    <p:anim calcmode="lin" valueType="num">
                                      <p:cBhvr additive="base">
                                        <p:cTn dur="750"/>
                                        <p:tgtEl>
                                          <p:spTgt spid="495">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7" st="7"/>
                                            </p:txEl>
                                          </p:spTgt>
                                        </p:tgtEl>
                                        <p:attrNameLst>
                                          <p:attrName>style.visibility</p:attrName>
                                        </p:attrNameLst>
                                      </p:cBhvr>
                                      <p:to>
                                        <p:strVal val="visible"/>
                                      </p:to>
                                    </p:set>
                                    <p:anim calcmode="lin" valueType="num">
                                      <p:cBhvr additive="base">
                                        <p:cTn dur="750"/>
                                        <p:tgtEl>
                                          <p:spTgt spid="495">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95">
                                            <p:txEl>
                                              <p:pRg end="8" st="8"/>
                                            </p:txEl>
                                          </p:spTgt>
                                        </p:tgtEl>
                                        <p:attrNameLst>
                                          <p:attrName>style.visibility</p:attrName>
                                        </p:attrNameLst>
                                      </p:cBhvr>
                                      <p:to>
                                        <p:strVal val="visible"/>
                                      </p:to>
                                    </p:set>
                                    <p:anim calcmode="lin" valueType="num">
                                      <p:cBhvr additive="base">
                                        <p:cTn dur="750"/>
                                        <p:tgtEl>
                                          <p:spTgt spid="495">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500"/>
                                        <p:tgtEl>
                                          <p:spTgt spid="502"/>
                                        </p:tgtEl>
                                      </p:cBhvr>
                                    </p:animEffect>
                                  </p:childTnLst>
                                </p:cTn>
                              </p:par>
                              <p:par>
                                <p:cTn fill="hold" nodeType="withEffect" presetClass="entr" presetID="2" presetSubtype="2">
                                  <p:stCondLst>
                                    <p:cond delay="250"/>
                                  </p:stCondLst>
                                  <p:childTnLst>
                                    <p:set>
                                      <p:cBhvr>
                                        <p:cTn dur="1" fill="hold">
                                          <p:stCondLst>
                                            <p:cond delay="0"/>
                                          </p:stCondLst>
                                        </p:cTn>
                                        <p:tgtEl>
                                          <p:spTgt spid="501">
                                            <p:txEl>
                                              <p:pRg end="0" st="0"/>
                                            </p:txEl>
                                          </p:spTgt>
                                        </p:tgtEl>
                                        <p:attrNameLst>
                                          <p:attrName>style.visibility</p:attrName>
                                        </p:attrNameLst>
                                      </p:cBhvr>
                                      <p:to>
                                        <p:strVal val="visible"/>
                                      </p:to>
                                    </p:set>
                                    <p:anim calcmode="lin" valueType="num">
                                      <p:cBhvr additive="base">
                                        <p:cTn dur="500"/>
                                        <p:tgtEl>
                                          <p:spTgt spid="501">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1" st="1"/>
                                            </p:txEl>
                                          </p:spTgt>
                                        </p:tgtEl>
                                        <p:attrNameLst>
                                          <p:attrName>style.visibility</p:attrName>
                                        </p:attrNameLst>
                                      </p:cBhvr>
                                      <p:to>
                                        <p:strVal val="visible"/>
                                      </p:to>
                                    </p:set>
                                    <p:anim calcmode="lin" valueType="num">
                                      <p:cBhvr additive="base">
                                        <p:cTn dur="500"/>
                                        <p:tgtEl>
                                          <p:spTgt spid="501">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2" st="2"/>
                                            </p:txEl>
                                          </p:spTgt>
                                        </p:tgtEl>
                                        <p:attrNameLst>
                                          <p:attrName>style.visibility</p:attrName>
                                        </p:attrNameLst>
                                      </p:cBhvr>
                                      <p:to>
                                        <p:strVal val="visible"/>
                                      </p:to>
                                    </p:set>
                                    <p:anim calcmode="lin" valueType="num">
                                      <p:cBhvr additive="base">
                                        <p:cTn dur="500"/>
                                        <p:tgtEl>
                                          <p:spTgt spid="501">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3" st="3"/>
                                            </p:txEl>
                                          </p:spTgt>
                                        </p:tgtEl>
                                        <p:attrNameLst>
                                          <p:attrName>style.visibility</p:attrName>
                                        </p:attrNameLst>
                                      </p:cBhvr>
                                      <p:to>
                                        <p:strVal val="visible"/>
                                      </p:to>
                                    </p:set>
                                    <p:anim calcmode="lin" valueType="num">
                                      <p:cBhvr additive="base">
                                        <p:cTn dur="500"/>
                                        <p:tgtEl>
                                          <p:spTgt spid="501">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4" st="4"/>
                                            </p:txEl>
                                          </p:spTgt>
                                        </p:tgtEl>
                                        <p:attrNameLst>
                                          <p:attrName>style.visibility</p:attrName>
                                        </p:attrNameLst>
                                      </p:cBhvr>
                                      <p:to>
                                        <p:strVal val="visible"/>
                                      </p:to>
                                    </p:set>
                                    <p:anim calcmode="lin" valueType="num">
                                      <p:cBhvr additive="base">
                                        <p:cTn dur="500"/>
                                        <p:tgtEl>
                                          <p:spTgt spid="501">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5" st="5"/>
                                            </p:txEl>
                                          </p:spTgt>
                                        </p:tgtEl>
                                        <p:attrNameLst>
                                          <p:attrName>style.visibility</p:attrName>
                                        </p:attrNameLst>
                                      </p:cBhvr>
                                      <p:to>
                                        <p:strVal val="visible"/>
                                      </p:to>
                                    </p:set>
                                    <p:anim calcmode="lin" valueType="num">
                                      <p:cBhvr additive="base">
                                        <p:cTn dur="500"/>
                                        <p:tgtEl>
                                          <p:spTgt spid="501">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6" st="6"/>
                                            </p:txEl>
                                          </p:spTgt>
                                        </p:tgtEl>
                                        <p:attrNameLst>
                                          <p:attrName>style.visibility</p:attrName>
                                        </p:attrNameLst>
                                      </p:cBhvr>
                                      <p:to>
                                        <p:strVal val="visible"/>
                                      </p:to>
                                    </p:set>
                                    <p:anim calcmode="lin" valueType="num">
                                      <p:cBhvr additive="base">
                                        <p:cTn dur="500"/>
                                        <p:tgtEl>
                                          <p:spTgt spid="501">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7" st="7"/>
                                            </p:txEl>
                                          </p:spTgt>
                                        </p:tgtEl>
                                        <p:attrNameLst>
                                          <p:attrName>style.visibility</p:attrName>
                                        </p:attrNameLst>
                                      </p:cBhvr>
                                      <p:to>
                                        <p:strVal val="visible"/>
                                      </p:to>
                                    </p:set>
                                    <p:anim calcmode="lin" valueType="num">
                                      <p:cBhvr additive="base">
                                        <p:cTn dur="500"/>
                                        <p:tgtEl>
                                          <p:spTgt spid="501">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01">
                                            <p:txEl>
                                              <p:pRg end="8" st="8"/>
                                            </p:txEl>
                                          </p:spTgt>
                                        </p:tgtEl>
                                        <p:attrNameLst>
                                          <p:attrName>style.visibility</p:attrName>
                                        </p:attrNameLst>
                                      </p:cBhvr>
                                      <p:to>
                                        <p:strVal val="visible"/>
                                      </p:to>
                                    </p:set>
                                    <p:anim calcmode="lin" valueType="num">
                                      <p:cBhvr additive="base">
                                        <p:cTn dur="500"/>
                                        <p:tgtEl>
                                          <p:spTgt spid="501">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10" presetSubtype="0">
                                  <p:stCondLst>
                                    <p:cond delay="500"/>
                                  </p:stCondLst>
                                  <p:childTnLst>
                                    <p:set>
                                      <p:cBhvr>
                                        <p:cTn dur="1" fill="hold">
                                          <p:stCondLst>
                                            <p:cond delay="0"/>
                                          </p:stCondLst>
                                        </p:cTn>
                                        <p:tgtEl>
                                          <p:spTgt spid="503"/>
                                        </p:tgtEl>
                                        <p:attrNameLst>
                                          <p:attrName>style.visibility</p:attrName>
                                        </p:attrNameLst>
                                      </p:cBhvr>
                                      <p:to>
                                        <p:strVal val="visible"/>
                                      </p:to>
                                    </p:set>
                                    <p:animEffect filter="fade" transition="in">
                                      <p:cBhvr>
                                        <p:cTn dur="500"/>
                                        <p:tgtEl>
                                          <p:spTgt spid="5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ow middle part 4">
  <p:cSld name="Flow middle part 4">
    <p:spTree>
      <p:nvGrpSpPr>
        <p:cNvPr id="504" name="Shape 504"/>
        <p:cNvGrpSpPr/>
        <p:nvPr/>
      </p:nvGrpSpPr>
      <p:grpSpPr>
        <a:xfrm>
          <a:off x="0" y="0"/>
          <a:ext cx="0" cy="0"/>
          <a:chOff x="0" y="0"/>
          <a:chExt cx="0" cy="0"/>
        </a:xfrm>
      </p:grpSpPr>
      <p:sp>
        <p:nvSpPr>
          <p:cNvPr id="505" name="Google Shape;505;p11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6" name="Google Shape;506;p11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cxnSp>
        <p:nvCxnSpPr>
          <p:cNvPr id="507" name="Google Shape;507;p114"/>
          <p:cNvCxnSpPr>
            <a:stCxn id="508" idx="0"/>
          </p:cNvCxnSpPr>
          <p:nvPr/>
        </p:nvCxnSpPr>
        <p:spPr>
          <a:xfrm rot="10800000">
            <a:off x="9144001" y="-81"/>
            <a:ext cx="0" cy="4938000"/>
          </a:xfrm>
          <a:prstGeom prst="straightConnector1">
            <a:avLst/>
          </a:prstGeom>
          <a:noFill/>
          <a:ln cap="flat" cmpd="sng" w="12700">
            <a:solidFill>
              <a:schemeClr val="accent1"/>
            </a:solidFill>
            <a:prstDash val="solid"/>
            <a:miter lim="800000"/>
            <a:headEnd len="sm" w="sm" type="none"/>
            <a:tailEnd len="sm" w="sm" type="none"/>
          </a:ln>
        </p:spPr>
      </p:cxnSp>
      <p:cxnSp>
        <p:nvCxnSpPr>
          <p:cNvPr id="509" name="Google Shape;509;p114"/>
          <p:cNvCxnSpPr>
            <a:endCxn id="508" idx="3"/>
          </p:cNvCxnSpPr>
          <p:nvPr/>
        </p:nvCxnSpPr>
        <p:spPr>
          <a:xfrm rot="10800000">
            <a:off x="9348788" y="5142707"/>
            <a:ext cx="8939100" cy="0"/>
          </a:xfrm>
          <a:prstGeom prst="straightConnector1">
            <a:avLst/>
          </a:prstGeom>
          <a:noFill/>
          <a:ln cap="flat" cmpd="sng" w="12700">
            <a:solidFill>
              <a:schemeClr val="accent1"/>
            </a:solidFill>
            <a:prstDash val="solid"/>
            <a:miter lim="800000"/>
            <a:headEnd len="sm" w="sm" type="none"/>
            <a:tailEnd len="sm" w="sm" type="none"/>
          </a:ln>
        </p:spPr>
      </p:cxnSp>
      <p:sp>
        <p:nvSpPr>
          <p:cNvPr id="508" name="Google Shape;508;p114"/>
          <p:cNvSpPr/>
          <p:nvPr/>
        </p:nvSpPr>
        <p:spPr>
          <a:xfrm>
            <a:off x="8939213" y="4937919"/>
            <a:ext cx="409575" cy="409575"/>
          </a:xfrm>
          <a:prstGeom prst="diamond">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510" name="Google Shape;510;p114"/>
          <p:cNvCxnSpPr>
            <a:endCxn id="508" idx="1"/>
          </p:cNvCxnSpPr>
          <p:nvPr/>
        </p:nvCxnSpPr>
        <p:spPr>
          <a:xfrm>
            <a:off x="113" y="5142707"/>
            <a:ext cx="8939100" cy="0"/>
          </a:xfrm>
          <a:prstGeom prst="straightConnector1">
            <a:avLst/>
          </a:prstGeom>
          <a:noFill/>
          <a:ln cap="flat" cmpd="sng" w="12700">
            <a:solidFill>
              <a:schemeClr val="accent1"/>
            </a:solidFill>
            <a:prstDash val="dash"/>
            <a:miter lim="800000"/>
            <a:headEnd len="sm" w="sm" type="none"/>
            <a:tailEnd len="sm" w="sm" type="none"/>
          </a:ln>
        </p:spPr>
      </p:cxnSp>
      <p:sp>
        <p:nvSpPr>
          <p:cNvPr id="511" name="Google Shape;511;p114"/>
          <p:cNvSpPr txBox="1"/>
          <p:nvPr>
            <p:ph idx="1" type="body"/>
          </p:nvPr>
        </p:nvSpPr>
        <p:spPr>
          <a:xfrm>
            <a:off x="4702629" y="4226328"/>
            <a:ext cx="4236584" cy="990033"/>
          </a:xfrm>
          <a:prstGeom prst="rect">
            <a:avLst/>
          </a:prstGeom>
          <a:noFill/>
          <a:ln>
            <a:noFill/>
          </a:ln>
        </p:spPr>
        <p:txBody>
          <a:bodyPr anchorCtr="0" anchor="ctr"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4400"/>
              <a:buFont typeface="Roboto"/>
              <a:buNone/>
              <a:defRPr i="1" sz="4400">
                <a:solidFill>
                  <a:srgbClr val="545A6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12" name="Google Shape;512;p114"/>
          <p:cNvSpPr txBox="1"/>
          <p:nvPr>
            <p:ph idx="2" type="body"/>
          </p:nvPr>
        </p:nvSpPr>
        <p:spPr>
          <a:xfrm>
            <a:off x="9405258" y="4226327"/>
            <a:ext cx="4236584" cy="990033"/>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4400"/>
              <a:buFont typeface="Roboto"/>
              <a:buNone/>
              <a:defRPr i="1" sz="44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13" name="Google Shape;513;p114"/>
          <p:cNvSpPr txBox="1"/>
          <p:nvPr>
            <p:ph idx="3" type="body"/>
          </p:nvPr>
        </p:nvSpPr>
        <p:spPr>
          <a:xfrm>
            <a:off x="5770115" y="5559422"/>
            <a:ext cx="6747769" cy="586351"/>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14" name="Google Shape;514;p114"/>
          <p:cNvSpPr txBox="1"/>
          <p:nvPr>
            <p:ph idx="4" type="body"/>
          </p:nvPr>
        </p:nvSpPr>
        <p:spPr>
          <a:xfrm>
            <a:off x="5770115" y="6248120"/>
            <a:ext cx="6747769" cy="2808793"/>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15" name="Google Shape;515;p114"/>
          <p:cNvSpPr txBox="1"/>
          <p:nvPr>
            <p:ph idx="5" type="body"/>
          </p:nvPr>
        </p:nvSpPr>
        <p:spPr>
          <a:xfrm>
            <a:off x="494173" y="5171734"/>
            <a:ext cx="4513256" cy="559820"/>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i="1" sz="1800">
                <a:solidFill>
                  <a:srgbClr val="D2D2D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508"/>
                                        </p:tgtEl>
                                        <p:attrNameLst>
                                          <p:attrName>style.visibility</p:attrName>
                                        </p:attrNameLst>
                                      </p:cBhvr>
                                      <p:to>
                                        <p:strVal val="visible"/>
                                      </p:to>
                                    </p:set>
                                    <p:anim calcmode="lin" valueType="num">
                                      <p:cBhvr additive="base">
                                        <p:cTn dur="750"/>
                                        <p:tgtEl>
                                          <p:spTgt spid="508"/>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4">
                                  <p:stCondLst>
                                    <p:cond delay="0"/>
                                  </p:stCondLst>
                                  <p:childTnLst>
                                    <p:set>
                                      <p:cBhvr>
                                        <p:cTn dur="1" fill="hold">
                                          <p:stCondLst>
                                            <p:cond delay="0"/>
                                          </p:stCondLst>
                                        </p:cTn>
                                        <p:tgtEl>
                                          <p:spTgt spid="513">
                                            <p:txEl>
                                              <p:pRg end="0" st="0"/>
                                            </p:txEl>
                                          </p:spTgt>
                                        </p:tgtEl>
                                        <p:attrNameLst>
                                          <p:attrName>style.visibility</p:attrName>
                                        </p:attrNameLst>
                                      </p:cBhvr>
                                      <p:to>
                                        <p:strVal val="visible"/>
                                      </p:to>
                                    </p:set>
                                    <p:anim calcmode="lin" valueType="num">
                                      <p:cBhvr additive="base">
                                        <p:cTn dur="750"/>
                                        <p:tgtEl>
                                          <p:spTgt spid="513">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4">
                                  <p:stCondLst>
                                    <p:cond delay="0"/>
                                  </p:stCondLst>
                                  <p:childTnLst>
                                    <p:set>
                                      <p:cBhvr>
                                        <p:cTn dur="1" fill="hold">
                                          <p:stCondLst>
                                            <p:cond delay="0"/>
                                          </p:stCondLst>
                                        </p:cTn>
                                        <p:tgtEl>
                                          <p:spTgt spid="513">
                                            <p:txEl>
                                              <p:pRg end="1" st="1"/>
                                            </p:txEl>
                                          </p:spTgt>
                                        </p:tgtEl>
                                        <p:attrNameLst>
                                          <p:attrName>style.visibility</p:attrName>
                                        </p:attrNameLst>
                                      </p:cBhvr>
                                      <p:to>
                                        <p:strVal val="visible"/>
                                      </p:to>
                                    </p:set>
                                    <p:anim calcmode="lin" valueType="num">
                                      <p:cBhvr additive="base">
                                        <p:cTn dur="750"/>
                                        <p:tgtEl>
                                          <p:spTgt spid="513">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4">
                                  <p:stCondLst>
                                    <p:cond delay="0"/>
                                  </p:stCondLst>
                                  <p:childTnLst>
                                    <p:set>
                                      <p:cBhvr>
                                        <p:cTn dur="1" fill="hold">
                                          <p:stCondLst>
                                            <p:cond delay="0"/>
                                          </p:stCondLst>
                                        </p:cTn>
                                        <p:tgtEl>
                                          <p:spTgt spid="513">
                                            <p:txEl>
                                              <p:pRg end="2" st="2"/>
                                            </p:txEl>
                                          </p:spTgt>
                                        </p:tgtEl>
                                        <p:attrNameLst>
                                          <p:attrName>style.visibility</p:attrName>
                                        </p:attrNameLst>
                                      </p:cBhvr>
                                      <p:to>
                                        <p:strVal val="visible"/>
                                      </p:to>
                                    </p:set>
                                    <p:anim calcmode="lin" valueType="num">
                                      <p:cBhvr additive="base">
                                        <p:cTn dur="750"/>
                                        <p:tgtEl>
                                          <p:spTgt spid="513">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2" presetSubtype="4">
                                  <p:stCondLst>
                                    <p:cond delay="0"/>
                                  </p:stCondLst>
                                  <p:childTnLst>
                                    <p:set>
                                      <p:cBhvr>
                                        <p:cTn dur="1" fill="hold">
                                          <p:stCondLst>
                                            <p:cond delay="0"/>
                                          </p:stCondLst>
                                        </p:cTn>
                                        <p:tgtEl>
                                          <p:spTgt spid="513">
                                            <p:txEl>
                                              <p:pRg end="3" st="3"/>
                                            </p:txEl>
                                          </p:spTgt>
                                        </p:tgtEl>
                                        <p:attrNameLst>
                                          <p:attrName>style.visibility</p:attrName>
                                        </p:attrNameLst>
                                      </p:cBhvr>
                                      <p:to>
                                        <p:strVal val="visible"/>
                                      </p:to>
                                    </p:set>
                                    <p:anim calcmode="lin" valueType="num">
                                      <p:cBhvr additive="base">
                                        <p:cTn dur="750"/>
                                        <p:tgtEl>
                                          <p:spTgt spid="513">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4">
                                  <p:stCondLst>
                                    <p:cond delay="0"/>
                                  </p:stCondLst>
                                  <p:childTnLst>
                                    <p:set>
                                      <p:cBhvr>
                                        <p:cTn dur="1" fill="hold">
                                          <p:stCondLst>
                                            <p:cond delay="0"/>
                                          </p:stCondLst>
                                        </p:cTn>
                                        <p:tgtEl>
                                          <p:spTgt spid="513">
                                            <p:txEl>
                                              <p:pRg end="4" st="4"/>
                                            </p:txEl>
                                          </p:spTgt>
                                        </p:tgtEl>
                                        <p:attrNameLst>
                                          <p:attrName>style.visibility</p:attrName>
                                        </p:attrNameLst>
                                      </p:cBhvr>
                                      <p:to>
                                        <p:strVal val="visible"/>
                                      </p:to>
                                    </p:set>
                                    <p:anim calcmode="lin" valueType="num">
                                      <p:cBhvr additive="base">
                                        <p:cTn dur="750"/>
                                        <p:tgtEl>
                                          <p:spTgt spid="513">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500"/>
                            </p:stCondLst>
                            <p:childTnLst>
                              <p:par>
                                <p:cTn fill="hold" nodeType="afterEffect" presetClass="entr" presetID="2" presetSubtype="4">
                                  <p:stCondLst>
                                    <p:cond delay="0"/>
                                  </p:stCondLst>
                                  <p:childTnLst>
                                    <p:set>
                                      <p:cBhvr>
                                        <p:cTn dur="1" fill="hold">
                                          <p:stCondLst>
                                            <p:cond delay="0"/>
                                          </p:stCondLst>
                                        </p:cTn>
                                        <p:tgtEl>
                                          <p:spTgt spid="513">
                                            <p:txEl>
                                              <p:pRg end="5" st="5"/>
                                            </p:txEl>
                                          </p:spTgt>
                                        </p:tgtEl>
                                        <p:attrNameLst>
                                          <p:attrName>style.visibility</p:attrName>
                                        </p:attrNameLst>
                                      </p:cBhvr>
                                      <p:to>
                                        <p:strVal val="visible"/>
                                      </p:to>
                                    </p:set>
                                    <p:anim calcmode="lin" valueType="num">
                                      <p:cBhvr additive="base">
                                        <p:cTn dur="750"/>
                                        <p:tgtEl>
                                          <p:spTgt spid="513">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2" presetSubtype="4">
                                  <p:stCondLst>
                                    <p:cond delay="0"/>
                                  </p:stCondLst>
                                  <p:childTnLst>
                                    <p:set>
                                      <p:cBhvr>
                                        <p:cTn dur="1" fill="hold">
                                          <p:stCondLst>
                                            <p:cond delay="0"/>
                                          </p:stCondLst>
                                        </p:cTn>
                                        <p:tgtEl>
                                          <p:spTgt spid="513">
                                            <p:txEl>
                                              <p:pRg end="6" st="6"/>
                                            </p:txEl>
                                          </p:spTgt>
                                        </p:tgtEl>
                                        <p:attrNameLst>
                                          <p:attrName>style.visibility</p:attrName>
                                        </p:attrNameLst>
                                      </p:cBhvr>
                                      <p:to>
                                        <p:strVal val="visible"/>
                                      </p:to>
                                    </p:set>
                                    <p:anim calcmode="lin" valueType="num">
                                      <p:cBhvr additive="base">
                                        <p:cTn dur="750"/>
                                        <p:tgtEl>
                                          <p:spTgt spid="513">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000"/>
                            </p:stCondLst>
                            <p:childTnLst>
                              <p:par>
                                <p:cTn fill="hold" nodeType="afterEffect" presetClass="entr" presetID="2" presetSubtype="4">
                                  <p:stCondLst>
                                    <p:cond delay="0"/>
                                  </p:stCondLst>
                                  <p:childTnLst>
                                    <p:set>
                                      <p:cBhvr>
                                        <p:cTn dur="1" fill="hold">
                                          <p:stCondLst>
                                            <p:cond delay="0"/>
                                          </p:stCondLst>
                                        </p:cTn>
                                        <p:tgtEl>
                                          <p:spTgt spid="513">
                                            <p:txEl>
                                              <p:pRg end="7" st="7"/>
                                            </p:txEl>
                                          </p:spTgt>
                                        </p:tgtEl>
                                        <p:attrNameLst>
                                          <p:attrName>style.visibility</p:attrName>
                                        </p:attrNameLst>
                                      </p:cBhvr>
                                      <p:to>
                                        <p:strVal val="visible"/>
                                      </p:to>
                                    </p:set>
                                    <p:anim calcmode="lin" valueType="num">
                                      <p:cBhvr additive="base">
                                        <p:cTn dur="750"/>
                                        <p:tgtEl>
                                          <p:spTgt spid="513">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750"/>
                            </p:stCondLst>
                            <p:childTnLst>
                              <p:par>
                                <p:cTn fill="hold" nodeType="afterEffect" presetClass="entr" presetID="2" presetSubtype="4">
                                  <p:stCondLst>
                                    <p:cond delay="0"/>
                                  </p:stCondLst>
                                  <p:childTnLst>
                                    <p:set>
                                      <p:cBhvr>
                                        <p:cTn dur="1" fill="hold">
                                          <p:stCondLst>
                                            <p:cond delay="0"/>
                                          </p:stCondLst>
                                        </p:cTn>
                                        <p:tgtEl>
                                          <p:spTgt spid="513">
                                            <p:txEl>
                                              <p:pRg end="8" st="8"/>
                                            </p:txEl>
                                          </p:spTgt>
                                        </p:tgtEl>
                                        <p:attrNameLst>
                                          <p:attrName>style.visibility</p:attrName>
                                        </p:attrNameLst>
                                      </p:cBhvr>
                                      <p:to>
                                        <p:strVal val="visible"/>
                                      </p:to>
                                    </p:set>
                                    <p:anim calcmode="lin" valueType="num">
                                      <p:cBhvr additive="base">
                                        <p:cTn dur="750"/>
                                        <p:tgtEl>
                                          <p:spTgt spid="513">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0" st="0"/>
                                            </p:txEl>
                                          </p:spTgt>
                                        </p:tgtEl>
                                        <p:attrNameLst>
                                          <p:attrName>style.visibility</p:attrName>
                                        </p:attrNameLst>
                                      </p:cBhvr>
                                      <p:to>
                                        <p:strVal val="visible"/>
                                      </p:to>
                                    </p:set>
                                    <p:anim calcmode="lin" valueType="num">
                                      <p:cBhvr additive="base">
                                        <p:cTn dur="500"/>
                                        <p:tgtEl>
                                          <p:spTgt spid="514">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1" st="1"/>
                                            </p:txEl>
                                          </p:spTgt>
                                        </p:tgtEl>
                                        <p:attrNameLst>
                                          <p:attrName>style.visibility</p:attrName>
                                        </p:attrNameLst>
                                      </p:cBhvr>
                                      <p:to>
                                        <p:strVal val="visible"/>
                                      </p:to>
                                    </p:set>
                                    <p:anim calcmode="lin" valueType="num">
                                      <p:cBhvr additive="base">
                                        <p:cTn dur="500"/>
                                        <p:tgtEl>
                                          <p:spTgt spid="514">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2" st="2"/>
                                            </p:txEl>
                                          </p:spTgt>
                                        </p:tgtEl>
                                        <p:attrNameLst>
                                          <p:attrName>style.visibility</p:attrName>
                                        </p:attrNameLst>
                                      </p:cBhvr>
                                      <p:to>
                                        <p:strVal val="visible"/>
                                      </p:to>
                                    </p:set>
                                    <p:anim calcmode="lin" valueType="num">
                                      <p:cBhvr additive="base">
                                        <p:cTn dur="500"/>
                                        <p:tgtEl>
                                          <p:spTgt spid="514">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3" st="3"/>
                                            </p:txEl>
                                          </p:spTgt>
                                        </p:tgtEl>
                                        <p:attrNameLst>
                                          <p:attrName>style.visibility</p:attrName>
                                        </p:attrNameLst>
                                      </p:cBhvr>
                                      <p:to>
                                        <p:strVal val="visible"/>
                                      </p:to>
                                    </p:set>
                                    <p:anim calcmode="lin" valueType="num">
                                      <p:cBhvr additive="base">
                                        <p:cTn dur="500"/>
                                        <p:tgtEl>
                                          <p:spTgt spid="514">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4" st="4"/>
                                            </p:txEl>
                                          </p:spTgt>
                                        </p:tgtEl>
                                        <p:attrNameLst>
                                          <p:attrName>style.visibility</p:attrName>
                                        </p:attrNameLst>
                                      </p:cBhvr>
                                      <p:to>
                                        <p:strVal val="visible"/>
                                      </p:to>
                                    </p:set>
                                    <p:anim calcmode="lin" valueType="num">
                                      <p:cBhvr additive="base">
                                        <p:cTn dur="500"/>
                                        <p:tgtEl>
                                          <p:spTgt spid="514">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5" st="5"/>
                                            </p:txEl>
                                          </p:spTgt>
                                        </p:tgtEl>
                                        <p:attrNameLst>
                                          <p:attrName>style.visibility</p:attrName>
                                        </p:attrNameLst>
                                      </p:cBhvr>
                                      <p:to>
                                        <p:strVal val="visible"/>
                                      </p:to>
                                    </p:set>
                                    <p:anim calcmode="lin" valueType="num">
                                      <p:cBhvr additive="base">
                                        <p:cTn dur="500"/>
                                        <p:tgtEl>
                                          <p:spTgt spid="514">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6" st="6"/>
                                            </p:txEl>
                                          </p:spTgt>
                                        </p:tgtEl>
                                        <p:attrNameLst>
                                          <p:attrName>style.visibility</p:attrName>
                                        </p:attrNameLst>
                                      </p:cBhvr>
                                      <p:to>
                                        <p:strVal val="visible"/>
                                      </p:to>
                                    </p:set>
                                    <p:anim calcmode="lin" valueType="num">
                                      <p:cBhvr additive="base">
                                        <p:cTn dur="500"/>
                                        <p:tgtEl>
                                          <p:spTgt spid="514">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7" st="7"/>
                                            </p:txEl>
                                          </p:spTgt>
                                        </p:tgtEl>
                                        <p:attrNameLst>
                                          <p:attrName>style.visibility</p:attrName>
                                        </p:attrNameLst>
                                      </p:cBhvr>
                                      <p:to>
                                        <p:strVal val="visible"/>
                                      </p:to>
                                    </p:set>
                                    <p:anim calcmode="lin" valueType="num">
                                      <p:cBhvr additive="base">
                                        <p:cTn dur="500"/>
                                        <p:tgtEl>
                                          <p:spTgt spid="514">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514">
                                            <p:txEl>
                                              <p:pRg end="8" st="8"/>
                                            </p:txEl>
                                          </p:spTgt>
                                        </p:tgtEl>
                                        <p:attrNameLst>
                                          <p:attrName>style.visibility</p:attrName>
                                        </p:attrNameLst>
                                      </p:cBhvr>
                                      <p:to>
                                        <p:strVal val="visible"/>
                                      </p:to>
                                    </p:set>
                                    <p:anim calcmode="lin" valueType="num">
                                      <p:cBhvr additive="base">
                                        <p:cTn dur="500"/>
                                        <p:tgtEl>
                                          <p:spTgt spid="514">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500"/>
                            </p:stCondLst>
                            <p:childTnLst>
                              <p:par>
                                <p:cTn fill="hold" nodeType="afterEffect" presetClass="entr" presetID="10" presetSubtype="0">
                                  <p:stCondLst>
                                    <p:cond delay="250"/>
                                  </p:stCondLst>
                                  <p:childTnLst>
                                    <p:set>
                                      <p:cBhvr>
                                        <p:cTn dur="1" fill="hold">
                                          <p:stCondLst>
                                            <p:cond delay="0"/>
                                          </p:stCondLst>
                                        </p:cTn>
                                        <p:tgtEl>
                                          <p:spTgt spid="511">
                                            <p:txEl>
                                              <p:pRg end="0" st="0"/>
                                            </p:txEl>
                                          </p:spTgt>
                                        </p:tgtEl>
                                        <p:attrNameLst>
                                          <p:attrName>style.visibility</p:attrName>
                                        </p:attrNameLst>
                                      </p:cBhvr>
                                      <p:to>
                                        <p:strVal val="visible"/>
                                      </p:to>
                                    </p:set>
                                    <p:animEffect filter="fade" transition="in">
                                      <p:cBhvr>
                                        <p:cTn dur="500"/>
                                        <p:tgtEl>
                                          <p:spTgt spid="511">
                                            <p:txEl>
                                              <p:pRg end="0" st="0"/>
                                            </p:txEl>
                                          </p:spTgt>
                                        </p:tgtEl>
                                      </p:cBhvr>
                                    </p:animEffect>
                                  </p:childTnLst>
                                </p:cTn>
                              </p:par>
                            </p:childTnLst>
                          </p:cTn>
                        </p:par>
                        <p:par>
                          <p:cTn fill="hold">
                            <p:stCondLst>
                              <p:cond delay="8000"/>
                            </p:stCondLst>
                            <p:childTnLst>
                              <p:par>
                                <p:cTn fill="hold" nodeType="afterEffect" presetClass="entr" presetID="10" presetSubtype="0">
                                  <p:stCondLst>
                                    <p:cond delay="250"/>
                                  </p:stCondLst>
                                  <p:childTnLst>
                                    <p:set>
                                      <p:cBhvr>
                                        <p:cTn dur="1" fill="hold">
                                          <p:stCondLst>
                                            <p:cond delay="0"/>
                                          </p:stCondLst>
                                        </p:cTn>
                                        <p:tgtEl>
                                          <p:spTgt spid="511">
                                            <p:txEl>
                                              <p:pRg end="1" st="1"/>
                                            </p:txEl>
                                          </p:spTgt>
                                        </p:tgtEl>
                                        <p:attrNameLst>
                                          <p:attrName>style.visibility</p:attrName>
                                        </p:attrNameLst>
                                      </p:cBhvr>
                                      <p:to>
                                        <p:strVal val="visible"/>
                                      </p:to>
                                    </p:set>
                                    <p:animEffect filter="fade" transition="in">
                                      <p:cBhvr>
                                        <p:cTn dur="500"/>
                                        <p:tgtEl>
                                          <p:spTgt spid="511">
                                            <p:txEl>
                                              <p:pRg end="1" st="1"/>
                                            </p:txEl>
                                          </p:spTgt>
                                        </p:tgtEl>
                                      </p:cBhvr>
                                    </p:animEffect>
                                  </p:childTnLst>
                                </p:cTn>
                              </p:par>
                            </p:childTnLst>
                          </p:cTn>
                        </p:par>
                        <p:par>
                          <p:cTn fill="hold">
                            <p:stCondLst>
                              <p:cond delay="8500"/>
                            </p:stCondLst>
                            <p:childTnLst>
                              <p:par>
                                <p:cTn fill="hold" nodeType="afterEffect" presetClass="entr" presetID="10" presetSubtype="0">
                                  <p:stCondLst>
                                    <p:cond delay="250"/>
                                  </p:stCondLst>
                                  <p:childTnLst>
                                    <p:set>
                                      <p:cBhvr>
                                        <p:cTn dur="1" fill="hold">
                                          <p:stCondLst>
                                            <p:cond delay="0"/>
                                          </p:stCondLst>
                                        </p:cTn>
                                        <p:tgtEl>
                                          <p:spTgt spid="511">
                                            <p:txEl>
                                              <p:pRg end="2" st="2"/>
                                            </p:txEl>
                                          </p:spTgt>
                                        </p:tgtEl>
                                        <p:attrNameLst>
                                          <p:attrName>style.visibility</p:attrName>
                                        </p:attrNameLst>
                                      </p:cBhvr>
                                      <p:to>
                                        <p:strVal val="visible"/>
                                      </p:to>
                                    </p:set>
                                    <p:animEffect filter="fade" transition="in">
                                      <p:cBhvr>
                                        <p:cTn dur="500"/>
                                        <p:tgtEl>
                                          <p:spTgt spid="511">
                                            <p:txEl>
                                              <p:pRg end="2" st="2"/>
                                            </p:txEl>
                                          </p:spTgt>
                                        </p:tgtEl>
                                      </p:cBhvr>
                                    </p:animEffect>
                                  </p:childTnLst>
                                </p:cTn>
                              </p:par>
                            </p:childTnLst>
                          </p:cTn>
                        </p:par>
                        <p:par>
                          <p:cTn fill="hold">
                            <p:stCondLst>
                              <p:cond delay="9000"/>
                            </p:stCondLst>
                            <p:childTnLst>
                              <p:par>
                                <p:cTn fill="hold" nodeType="afterEffect" presetClass="entr" presetID="10" presetSubtype="0">
                                  <p:stCondLst>
                                    <p:cond delay="250"/>
                                  </p:stCondLst>
                                  <p:childTnLst>
                                    <p:set>
                                      <p:cBhvr>
                                        <p:cTn dur="1" fill="hold">
                                          <p:stCondLst>
                                            <p:cond delay="0"/>
                                          </p:stCondLst>
                                        </p:cTn>
                                        <p:tgtEl>
                                          <p:spTgt spid="511">
                                            <p:txEl>
                                              <p:pRg end="3" st="3"/>
                                            </p:txEl>
                                          </p:spTgt>
                                        </p:tgtEl>
                                        <p:attrNameLst>
                                          <p:attrName>style.visibility</p:attrName>
                                        </p:attrNameLst>
                                      </p:cBhvr>
                                      <p:to>
                                        <p:strVal val="visible"/>
                                      </p:to>
                                    </p:set>
                                    <p:animEffect filter="fade" transition="in">
                                      <p:cBhvr>
                                        <p:cTn dur="500"/>
                                        <p:tgtEl>
                                          <p:spTgt spid="511">
                                            <p:txEl>
                                              <p:pRg end="3" st="3"/>
                                            </p:txEl>
                                          </p:spTgt>
                                        </p:tgtEl>
                                      </p:cBhvr>
                                    </p:animEffect>
                                  </p:childTnLst>
                                </p:cTn>
                              </p:par>
                            </p:childTnLst>
                          </p:cTn>
                        </p:par>
                        <p:par>
                          <p:cTn fill="hold">
                            <p:stCondLst>
                              <p:cond delay="9500"/>
                            </p:stCondLst>
                            <p:childTnLst>
                              <p:par>
                                <p:cTn fill="hold" nodeType="afterEffect" presetClass="entr" presetID="10" presetSubtype="0">
                                  <p:stCondLst>
                                    <p:cond delay="250"/>
                                  </p:stCondLst>
                                  <p:childTnLst>
                                    <p:set>
                                      <p:cBhvr>
                                        <p:cTn dur="1" fill="hold">
                                          <p:stCondLst>
                                            <p:cond delay="0"/>
                                          </p:stCondLst>
                                        </p:cTn>
                                        <p:tgtEl>
                                          <p:spTgt spid="511">
                                            <p:txEl>
                                              <p:pRg end="4" st="4"/>
                                            </p:txEl>
                                          </p:spTgt>
                                        </p:tgtEl>
                                        <p:attrNameLst>
                                          <p:attrName>style.visibility</p:attrName>
                                        </p:attrNameLst>
                                      </p:cBhvr>
                                      <p:to>
                                        <p:strVal val="visible"/>
                                      </p:to>
                                    </p:set>
                                    <p:animEffect filter="fade" transition="in">
                                      <p:cBhvr>
                                        <p:cTn dur="500"/>
                                        <p:tgtEl>
                                          <p:spTgt spid="511">
                                            <p:txEl>
                                              <p:pRg end="4" st="4"/>
                                            </p:txEl>
                                          </p:spTgt>
                                        </p:tgtEl>
                                      </p:cBhvr>
                                    </p:animEffect>
                                  </p:childTnLst>
                                </p:cTn>
                              </p:par>
                            </p:childTnLst>
                          </p:cTn>
                        </p:par>
                        <p:par>
                          <p:cTn fill="hold">
                            <p:stCondLst>
                              <p:cond delay="10000"/>
                            </p:stCondLst>
                            <p:childTnLst>
                              <p:par>
                                <p:cTn fill="hold" nodeType="afterEffect" presetClass="entr" presetID="10" presetSubtype="0">
                                  <p:stCondLst>
                                    <p:cond delay="250"/>
                                  </p:stCondLst>
                                  <p:childTnLst>
                                    <p:set>
                                      <p:cBhvr>
                                        <p:cTn dur="1" fill="hold">
                                          <p:stCondLst>
                                            <p:cond delay="0"/>
                                          </p:stCondLst>
                                        </p:cTn>
                                        <p:tgtEl>
                                          <p:spTgt spid="511">
                                            <p:txEl>
                                              <p:pRg end="5" st="5"/>
                                            </p:txEl>
                                          </p:spTgt>
                                        </p:tgtEl>
                                        <p:attrNameLst>
                                          <p:attrName>style.visibility</p:attrName>
                                        </p:attrNameLst>
                                      </p:cBhvr>
                                      <p:to>
                                        <p:strVal val="visible"/>
                                      </p:to>
                                    </p:set>
                                    <p:animEffect filter="fade" transition="in">
                                      <p:cBhvr>
                                        <p:cTn dur="500"/>
                                        <p:tgtEl>
                                          <p:spTgt spid="511">
                                            <p:txEl>
                                              <p:pRg end="5" st="5"/>
                                            </p:txEl>
                                          </p:spTgt>
                                        </p:tgtEl>
                                      </p:cBhvr>
                                    </p:animEffect>
                                  </p:childTnLst>
                                </p:cTn>
                              </p:par>
                            </p:childTnLst>
                          </p:cTn>
                        </p:par>
                        <p:par>
                          <p:cTn fill="hold">
                            <p:stCondLst>
                              <p:cond delay="10500"/>
                            </p:stCondLst>
                            <p:childTnLst>
                              <p:par>
                                <p:cTn fill="hold" nodeType="afterEffect" presetClass="entr" presetID="10" presetSubtype="0">
                                  <p:stCondLst>
                                    <p:cond delay="250"/>
                                  </p:stCondLst>
                                  <p:childTnLst>
                                    <p:set>
                                      <p:cBhvr>
                                        <p:cTn dur="1" fill="hold">
                                          <p:stCondLst>
                                            <p:cond delay="0"/>
                                          </p:stCondLst>
                                        </p:cTn>
                                        <p:tgtEl>
                                          <p:spTgt spid="511">
                                            <p:txEl>
                                              <p:pRg end="6" st="6"/>
                                            </p:txEl>
                                          </p:spTgt>
                                        </p:tgtEl>
                                        <p:attrNameLst>
                                          <p:attrName>style.visibility</p:attrName>
                                        </p:attrNameLst>
                                      </p:cBhvr>
                                      <p:to>
                                        <p:strVal val="visible"/>
                                      </p:to>
                                    </p:set>
                                    <p:animEffect filter="fade" transition="in">
                                      <p:cBhvr>
                                        <p:cTn dur="500"/>
                                        <p:tgtEl>
                                          <p:spTgt spid="511">
                                            <p:txEl>
                                              <p:pRg end="6" st="6"/>
                                            </p:txEl>
                                          </p:spTgt>
                                        </p:tgtEl>
                                      </p:cBhvr>
                                    </p:animEffect>
                                  </p:childTnLst>
                                </p:cTn>
                              </p:par>
                            </p:childTnLst>
                          </p:cTn>
                        </p:par>
                        <p:par>
                          <p:cTn fill="hold">
                            <p:stCondLst>
                              <p:cond delay="11000"/>
                            </p:stCondLst>
                            <p:childTnLst>
                              <p:par>
                                <p:cTn fill="hold" nodeType="afterEffect" presetClass="entr" presetID="10" presetSubtype="0">
                                  <p:stCondLst>
                                    <p:cond delay="250"/>
                                  </p:stCondLst>
                                  <p:childTnLst>
                                    <p:set>
                                      <p:cBhvr>
                                        <p:cTn dur="1" fill="hold">
                                          <p:stCondLst>
                                            <p:cond delay="0"/>
                                          </p:stCondLst>
                                        </p:cTn>
                                        <p:tgtEl>
                                          <p:spTgt spid="511">
                                            <p:txEl>
                                              <p:pRg end="7" st="7"/>
                                            </p:txEl>
                                          </p:spTgt>
                                        </p:tgtEl>
                                        <p:attrNameLst>
                                          <p:attrName>style.visibility</p:attrName>
                                        </p:attrNameLst>
                                      </p:cBhvr>
                                      <p:to>
                                        <p:strVal val="visible"/>
                                      </p:to>
                                    </p:set>
                                    <p:animEffect filter="fade" transition="in">
                                      <p:cBhvr>
                                        <p:cTn dur="500"/>
                                        <p:tgtEl>
                                          <p:spTgt spid="511">
                                            <p:txEl>
                                              <p:pRg end="7" st="7"/>
                                            </p:txEl>
                                          </p:spTgt>
                                        </p:tgtEl>
                                      </p:cBhvr>
                                    </p:animEffect>
                                  </p:childTnLst>
                                </p:cTn>
                              </p:par>
                            </p:childTnLst>
                          </p:cTn>
                        </p:par>
                        <p:par>
                          <p:cTn fill="hold">
                            <p:stCondLst>
                              <p:cond delay="11500"/>
                            </p:stCondLst>
                            <p:childTnLst>
                              <p:par>
                                <p:cTn fill="hold" nodeType="afterEffect" presetClass="entr" presetID="10" presetSubtype="0">
                                  <p:stCondLst>
                                    <p:cond delay="250"/>
                                  </p:stCondLst>
                                  <p:childTnLst>
                                    <p:set>
                                      <p:cBhvr>
                                        <p:cTn dur="1" fill="hold">
                                          <p:stCondLst>
                                            <p:cond delay="0"/>
                                          </p:stCondLst>
                                        </p:cTn>
                                        <p:tgtEl>
                                          <p:spTgt spid="511">
                                            <p:txEl>
                                              <p:pRg end="8" st="8"/>
                                            </p:txEl>
                                          </p:spTgt>
                                        </p:tgtEl>
                                        <p:attrNameLst>
                                          <p:attrName>style.visibility</p:attrName>
                                        </p:attrNameLst>
                                      </p:cBhvr>
                                      <p:to>
                                        <p:strVal val="visible"/>
                                      </p:to>
                                    </p:set>
                                    <p:animEffect filter="fade" transition="in">
                                      <p:cBhvr>
                                        <p:cTn dur="500"/>
                                        <p:tgtEl>
                                          <p:spTgt spid="511">
                                            <p:txEl>
                                              <p:pRg end="8" st="8"/>
                                            </p:txEl>
                                          </p:spTgt>
                                        </p:tgtEl>
                                      </p:cBhvr>
                                    </p:animEffect>
                                  </p:childTnLst>
                                </p:cTn>
                              </p:par>
                              <p:par>
                                <p:cTn fill="hold" nodeType="withEffect" presetClass="entr" presetID="10" presetSubtype="0">
                                  <p:stCondLst>
                                    <p:cond delay="250"/>
                                  </p:stCondLst>
                                  <p:childTnLst>
                                    <p:set>
                                      <p:cBhvr>
                                        <p:cTn dur="1" fill="hold">
                                          <p:stCondLst>
                                            <p:cond delay="0"/>
                                          </p:stCondLst>
                                        </p:cTn>
                                        <p:tgtEl>
                                          <p:spTgt spid="510"/>
                                        </p:tgtEl>
                                        <p:attrNameLst>
                                          <p:attrName>style.visibility</p:attrName>
                                        </p:attrNameLst>
                                      </p:cBhvr>
                                      <p:to>
                                        <p:strVal val="visible"/>
                                      </p:to>
                                    </p:set>
                                    <p:animEffect filter="fade" transition="in">
                                      <p:cBhvr>
                                        <p:cTn dur="500"/>
                                        <p:tgtEl>
                                          <p:spTgt spid="510"/>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515">
                                            <p:txEl>
                                              <p:pRg end="0" st="0"/>
                                            </p:txEl>
                                          </p:spTgt>
                                        </p:tgtEl>
                                        <p:attrNameLst>
                                          <p:attrName>style.visibility</p:attrName>
                                        </p:attrNameLst>
                                      </p:cBhvr>
                                      <p:to>
                                        <p:strVal val="visible"/>
                                      </p:to>
                                    </p:set>
                                    <p:animEffect filter="fade" transition="in">
                                      <p:cBhvr>
                                        <p:cTn dur="500"/>
                                        <p:tgtEl>
                                          <p:spTgt spid="515">
                                            <p:txEl>
                                              <p:pRg end="0" st="0"/>
                                            </p:txEl>
                                          </p:spTgt>
                                        </p:tgtEl>
                                      </p:cBhvr>
                                    </p:animEffect>
                                  </p:childTnLst>
                                </p:cTn>
                              </p:par>
                            </p:childTnLst>
                          </p:cTn>
                        </p:par>
                        <p:par>
                          <p:cTn fill="hold">
                            <p:stCondLst>
                              <p:cond delay="12500"/>
                            </p:stCondLst>
                            <p:childTnLst>
                              <p:par>
                                <p:cTn fill="hold" nodeType="afterEffect" presetClass="entr" presetID="10" presetSubtype="0">
                                  <p:stCondLst>
                                    <p:cond delay="0"/>
                                  </p:stCondLst>
                                  <p:childTnLst>
                                    <p:set>
                                      <p:cBhvr>
                                        <p:cTn dur="1" fill="hold">
                                          <p:stCondLst>
                                            <p:cond delay="0"/>
                                          </p:stCondLst>
                                        </p:cTn>
                                        <p:tgtEl>
                                          <p:spTgt spid="515">
                                            <p:txEl>
                                              <p:pRg end="1" st="1"/>
                                            </p:txEl>
                                          </p:spTgt>
                                        </p:tgtEl>
                                        <p:attrNameLst>
                                          <p:attrName>style.visibility</p:attrName>
                                        </p:attrNameLst>
                                      </p:cBhvr>
                                      <p:to>
                                        <p:strVal val="visible"/>
                                      </p:to>
                                    </p:set>
                                    <p:animEffect filter="fade" transition="in">
                                      <p:cBhvr>
                                        <p:cTn dur="500"/>
                                        <p:tgtEl>
                                          <p:spTgt spid="515">
                                            <p:txEl>
                                              <p:pRg end="1" st="1"/>
                                            </p:txEl>
                                          </p:spTgt>
                                        </p:tgtEl>
                                      </p:cBhvr>
                                    </p:animEffect>
                                  </p:childTnLst>
                                </p:cTn>
                              </p:par>
                            </p:childTnLst>
                          </p:cTn>
                        </p:par>
                        <p:par>
                          <p:cTn fill="hold">
                            <p:stCondLst>
                              <p:cond delay="13000"/>
                            </p:stCondLst>
                            <p:childTnLst>
                              <p:par>
                                <p:cTn fill="hold" nodeType="afterEffect" presetClass="entr" presetID="10" presetSubtype="0">
                                  <p:stCondLst>
                                    <p:cond delay="0"/>
                                  </p:stCondLst>
                                  <p:childTnLst>
                                    <p:set>
                                      <p:cBhvr>
                                        <p:cTn dur="1" fill="hold">
                                          <p:stCondLst>
                                            <p:cond delay="0"/>
                                          </p:stCondLst>
                                        </p:cTn>
                                        <p:tgtEl>
                                          <p:spTgt spid="515">
                                            <p:txEl>
                                              <p:pRg end="2" st="2"/>
                                            </p:txEl>
                                          </p:spTgt>
                                        </p:tgtEl>
                                        <p:attrNameLst>
                                          <p:attrName>style.visibility</p:attrName>
                                        </p:attrNameLst>
                                      </p:cBhvr>
                                      <p:to>
                                        <p:strVal val="visible"/>
                                      </p:to>
                                    </p:set>
                                    <p:animEffect filter="fade" transition="in">
                                      <p:cBhvr>
                                        <p:cTn dur="500"/>
                                        <p:tgtEl>
                                          <p:spTgt spid="515">
                                            <p:txEl>
                                              <p:pRg end="2" st="2"/>
                                            </p:txEl>
                                          </p:spTgt>
                                        </p:tgtEl>
                                      </p:cBhvr>
                                    </p:animEffect>
                                  </p:childTnLst>
                                </p:cTn>
                              </p:par>
                            </p:childTnLst>
                          </p:cTn>
                        </p:par>
                        <p:par>
                          <p:cTn fill="hold">
                            <p:stCondLst>
                              <p:cond delay="13500"/>
                            </p:stCondLst>
                            <p:childTnLst>
                              <p:par>
                                <p:cTn fill="hold" nodeType="afterEffect" presetClass="entr" presetID="10" presetSubtype="0">
                                  <p:stCondLst>
                                    <p:cond delay="0"/>
                                  </p:stCondLst>
                                  <p:childTnLst>
                                    <p:set>
                                      <p:cBhvr>
                                        <p:cTn dur="1" fill="hold">
                                          <p:stCondLst>
                                            <p:cond delay="0"/>
                                          </p:stCondLst>
                                        </p:cTn>
                                        <p:tgtEl>
                                          <p:spTgt spid="515">
                                            <p:txEl>
                                              <p:pRg end="3" st="3"/>
                                            </p:txEl>
                                          </p:spTgt>
                                        </p:tgtEl>
                                        <p:attrNameLst>
                                          <p:attrName>style.visibility</p:attrName>
                                        </p:attrNameLst>
                                      </p:cBhvr>
                                      <p:to>
                                        <p:strVal val="visible"/>
                                      </p:to>
                                    </p:set>
                                    <p:animEffect filter="fade" transition="in">
                                      <p:cBhvr>
                                        <p:cTn dur="500"/>
                                        <p:tgtEl>
                                          <p:spTgt spid="515">
                                            <p:txEl>
                                              <p:pRg end="3" st="3"/>
                                            </p:txEl>
                                          </p:spTgt>
                                        </p:tgtEl>
                                      </p:cBhvr>
                                    </p:animEffect>
                                  </p:childTnLst>
                                </p:cTn>
                              </p:par>
                            </p:childTnLst>
                          </p:cTn>
                        </p:par>
                        <p:par>
                          <p:cTn fill="hold">
                            <p:stCondLst>
                              <p:cond delay="14000"/>
                            </p:stCondLst>
                            <p:childTnLst>
                              <p:par>
                                <p:cTn fill="hold" nodeType="afterEffect" presetClass="entr" presetID="10" presetSubtype="0">
                                  <p:stCondLst>
                                    <p:cond delay="0"/>
                                  </p:stCondLst>
                                  <p:childTnLst>
                                    <p:set>
                                      <p:cBhvr>
                                        <p:cTn dur="1" fill="hold">
                                          <p:stCondLst>
                                            <p:cond delay="0"/>
                                          </p:stCondLst>
                                        </p:cTn>
                                        <p:tgtEl>
                                          <p:spTgt spid="515">
                                            <p:txEl>
                                              <p:pRg end="4" st="4"/>
                                            </p:txEl>
                                          </p:spTgt>
                                        </p:tgtEl>
                                        <p:attrNameLst>
                                          <p:attrName>style.visibility</p:attrName>
                                        </p:attrNameLst>
                                      </p:cBhvr>
                                      <p:to>
                                        <p:strVal val="visible"/>
                                      </p:to>
                                    </p:set>
                                    <p:animEffect filter="fade" transition="in">
                                      <p:cBhvr>
                                        <p:cTn dur="500"/>
                                        <p:tgtEl>
                                          <p:spTgt spid="515">
                                            <p:txEl>
                                              <p:pRg end="4" st="4"/>
                                            </p:txEl>
                                          </p:spTgt>
                                        </p:tgtEl>
                                      </p:cBhvr>
                                    </p:animEffect>
                                  </p:childTnLst>
                                </p:cTn>
                              </p:par>
                            </p:childTnLst>
                          </p:cTn>
                        </p:par>
                        <p:par>
                          <p:cTn fill="hold">
                            <p:stCondLst>
                              <p:cond delay="14500"/>
                            </p:stCondLst>
                            <p:childTnLst>
                              <p:par>
                                <p:cTn fill="hold" nodeType="afterEffect" presetClass="entr" presetID="10" presetSubtype="0">
                                  <p:stCondLst>
                                    <p:cond delay="0"/>
                                  </p:stCondLst>
                                  <p:childTnLst>
                                    <p:set>
                                      <p:cBhvr>
                                        <p:cTn dur="1" fill="hold">
                                          <p:stCondLst>
                                            <p:cond delay="0"/>
                                          </p:stCondLst>
                                        </p:cTn>
                                        <p:tgtEl>
                                          <p:spTgt spid="515">
                                            <p:txEl>
                                              <p:pRg end="5" st="5"/>
                                            </p:txEl>
                                          </p:spTgt>
                                        </p:tgtEl>
                                        <p:attrNameLst>
                                          <p:attrName>style.visibility</p:attrName>
                                        </p:attrNameLst>
                                      </p:cBhvr>
                                      <p:to>
                                        <p:strVal val="visible"/>
                                      </p:to>
                                    </p:set>
                                    <p:animEffect filter="fade" transition="in">
                                      <p:cBhvr>
                                        <p:cTn dur="500"/>
                                        <p:tgtEl>
                                          <p:spTgt spid="515">
                                            <p:txEl>
                                              <p:pRg end="5" st="5"/>
                                            </p:txEl>
                                          </p:spTgt>
                                        </p:tgtEl>
                                      </p:cBhvr>
                                    </p:animEffect>
                                  </p:childTnLst>
                                </p:cTn>
                              </p:par>
                            </p:childTnLst>
                          </p:cTn>
                        </p:par>
                        <p:par>
                          <p:cTn fill="hold">
                            <p:stCondLst>
                              <p:cond delay="15000"/>
                            </p:stCondLst>
                            <p:childTnLst>
                              <p:par>
                                <p:cTn fill="hold" nodeType="afterEffect" presetClass="entr" presetID="10" presetSubtype="0">
                                  <p:stCondLst>
                                    <p:cond delay="0"/>
                                  </p:stCondLst>
                                  <p:childTnLst>
                                    <p:set>
                                      <p:cBhvr>
                                        <p:cTn dur="1" fill="hold">
                                          <p:stCondLst>
                                            <p:cond delay="0"/>
                                          </p:stCondLst>
                                        </p:cTn>
                                        <p:tgtEl>
                                          <p:spTgt spid="515">
                                            <p:txEl>
                                              <p:pRg end="6" st="6"/>
                                            </p:txEl>
                                          </p:spTgt>
                                        </p:tgtEl>
                                        <p:attrNameLst>
                                          <p:attrName>style.visibility</p:attrName>
                                        </p:attrNameLst>
                                      </p:cBhvr>
                                      <p:to>
                                        <p:strVal val="visible"/>
                                      </p:to>
                                    </p:set>
                                    <p:animEffect filter="fade" transition="in">
                                      <p:cBhvr>
                                        <p:cTn dur="500"/>
                                        <p:tgtEl>
                                          <p:spTgt spid="515">
                                            <p:txEl>
                                              <p:pRg end="6" st="6"/>
                                            </p:txEl>
                                          </p:spTgt>
                                        </p:tgtEl>
                                      </p:cBhvr>
                                    </p:animEffect>
                                  </p:childTnLst>
                                </p:cTn>
                              </p:par>
                            </p:childTnLst>
                          </p:cTn>
                        </p:par>
                        <p:par>
                          <p:cTn fill="hold">
                            <p:stCondLst>
                              <p:cond delay="15500"/>
                            </p:stCondLst>
                            <p:childTnLst>
                              <p:par>
                                <p:cTn fill="hold" nodeType="afterEffect" presetClass="entr" presetID="10" presetSubtype="0">
                                  <p:stCondLst>
                                    <p:cond delay="0"/>
                                  </p:stCondLst>
                                  <p:childTnLst>
                                    <p:set>
                                      <p:cBhvr>
                                        <p:cTn dur="1" fill="hold">
                                          <p:stCondLst>
                                            <p:cond delay="0"/>
                                          </p:stCondLst>
                                        </p:cTn>
                                        <p:tgtEl>
                                          <p:spTgt spid="515">
                                            <p:txEl>
                                              <p:pRg end="7" st="7"/>
                                            </p:txEl>
                                          </p:spTgt>
                                        </p:tgtEl>
                                        <p:attrNameLst>
                                          <p:attrName>style.visibility</p:attrName>
                                        </p:attrNameLst>
                                      </p:cBhvr>
                                      <p:to>
                                        <p:strVal val="visible"/>
                                      </p:to>
                                    </p:set>
                                    <p:animEffect filter="fade" transition="in">
                                      <p:cBhvr>
                                        <p:cTn dur="500"/>
                                        <p:tgtEl>
                                          <p:spTgt spid="515">
                                            <p:txEl>
                                              <p:pRg end="7" st="7"/>
                                            </p:txEl>
                                          </p:spTgt>
                                        </p:tgtEl>
                                      </p:cBhvr>
                                    </p:animEffect>
                                  </p:childTnLst>
                                </p:cTn>
                              </p:par>
                            </p:childTnLst>
                          </p:cTn>
                        </p:par>
                        <p:par>
                          <p:cTn fill="hold">
                            <p:stCondLst>
                              <p:cond delay="16000"/>
                            </p:stCondLst>
                            <p:childTnLst>
                              <p:par>
                                <p:cTn fill="hold" nodeType="afterEffect" presetClass="entr" presetID="10" presetSubtype="0">
                                  <p:stCondLst>
                                    <p:cond delay="0"/>
                                  </p:stCondLst>
                                  <p:childTnLst>
                                    <p:set>
                                      <p:cBhvr>
                                        <p:cTn dur="1" fill="hold">
                                          <p:stCondLst>
                                            <p:cond delay="0"/>
                                          </p:stCondLst>
                                        </p:cTn>
                                        <p:tgtEl>
                                          <p:spTgt spid="515">
                                            <p:txEl>
                                              <p:pRg end="8" st="8"/>
                                            </p:txEl>
                                          </p:spTgt>
                                        </p:tgtEl>
                                        <p:attrNameLst>
                                          <p:attrName>style.visibility</p:attrName>
                                        </p:attrNameLst>
                                      </p:cBhvr>
                                      <p:to>
                                        <p:strVal val="visible"/>
                                      </p:to>
                                    </p:set>
                                    <p:animEffect filter="fade" transition="in">
                                      <p:cBhvr>
                                        <p:cTn dur="500"/>
                                        <p:tgtEl>
                                          <p:spTgt spid="515">
                                            <p:txEl>
                                              <p:pRg end="8" st="8"/>
                                            </p:txEl>
                                          </p:spTgt>
                                        </p:tgtEl>
                                      </p:cBhvr>
                                    </p:animEffect>
                                  </p:childTnLst>
                                </p:cTn>
                              </p:par>
                            </p:childTnLst>
                          </p:cTn>
                        </p:par>
                        <p:par>
                          <p:cTn fill="hold">
                            <p:stCondLst>
                              <p:cond delay="16500"/>
                            </p:stCondLst>
                            <p:childTnLst>
                              <p:par>
                                <p:cTn fill="hold" nodeType="afterEffect" presetClass="entr" presetID="10" presetSubtype="0">
                                  <p:stCondLst>
                                    <p:cond delay="500"/>
                                  </p:stCondLst>
                                  <p:childTnLst>
                                    <p:set>
                                      <p:cBhvr>
                                        <p:cTn dur="1" fill="hold">
                                          <p:stCondLst>
                                            <p:cond delay="0"/>
                                          </p:stCondLst>
                                        </p:cTn>
                                        <p:tgtEl>
                                          <p:spTgt spid="512">
                                            <p:txEl>
                                              <p:pRg end="0" st="0"/>
                                            </p:txEl>
                                          </p:spTgt>
                                        </p:tgtEl>
                                        <p:attrNameLst>
                                          <p:attrName>style.visibility</p:attrName>
                                        </p:attrNameLst>
                                      </p:cBhvr>
                                      <p:to>
                                        <p:strVal val="visible"/>
                                      </p:to>
                                    </p:set>
                                    <p:animEffect filter="fade" transition="in">
                                      <p:cBhvr>
                                        <p:cTn dur="500"/>
                                        <p:tgtEl>
                                          <p:spTgt spid="512">
                                            <p:txEl>
                                              <p:pRg end="0" st="0"/>
                                            </p:txEl>
                                          </p:spTgt>
                                        </p:tgtEl>
                                      </p:cBhvr>
                                    </p:animEffect>
                                  </p:childTnLst>
                                </p:cTn>
                              </p:par>
                            </p:childTnLst>
                          </p:cTn>
                        </p:par>
                        <p:par>
                          <p:cTn fill="hold">
                            <p:stCondLst>
                              <p:cond delay="17000"/>
                            </p:stCondLst>
                            <p:childTnLst>
                              <p:par>
                                <p:cTn fill="hold" nodeType="afterEffect" presetClass="entr" presetID="10" presetSubtype="0">
                                  <p:stCondLst>
                                    <p:cond delay="500"/>
                                  </p:stCondLst>
                                  <p:childTnLst>
                                    <p:set>
                                      <p:cBhvr>
                                        <p:cTn dur="1" fill="hold">
                                          <p:stCondLst>
                                            <p:cond delay="0"/>
                                          </p:stCondLst>
                                        </p:cTn>
                                        <p:tgtEl>
                                          <p:spTgt spid="512">
                                            <p:txEl>
                                              <p:pRg end="1" st="1"/>
                                            </p:txEl>
                                          </p:spTgt>
                                        </p:tgtEl>
                                        <p:attrNameLst>
                                          <p:attrName>style.visibility</p:attrName>
                                        </p:attrNameLst>
                                      </p:cBhvr>
                                      <p:to>
                                        <p:strVal val="visible"/>
                                      </p:to>
                                    </p:set>
                                    <p:animEffect filter="fade" transition="in">
                                      <p:cBhvr>
                                        <p:cTn dur="500"/>
                                        <p:tgtEl>
                                          <p:spTgt spid="512">
                                            <p:txEl>
                                              <p:pRg end="1" st="1"/>
                                            </p:txEl>
                                          </p:spTgt>
                                        </p:tgtEl>
                                      </p:cBhvr>
                                    </p:animEffect>
                                  </p:childTnLst>
                                </p:cTn>
                              </p:par>
                            </p:childTnLst>
                          </p:cTn>
                        </p:par>
                        <p:par>
                          <p:cTn fill="hold">
                            <p:stCondLst>
                              <p:cond delay="17500"/>
                            </p:stCondLst>
                            <p:childTnLst>
                              <p:par>
                                <p:cTn fill="hold" nodeType="afterEffect" presetClass="entr" presetID="10" presetSubtype="0">
                                  <p:stCondLst>
                                    <p:cond delay="500"/>
                                  </p:stCondLst>
                                  <p:childTnLst>
                                    <p:set>
                                      <p:cBhvr>
                                        <p:cTn dur="1" fill="hold">
                                          <p:stCondLst>
                                            <p:cond delay="0"/>
                                          </p:stCondLst>
                                        </p:cTn>
                                        <p:tgtEl>
                                          <p:spTgt spid="512">
                                            <p:txEl>
                                              <p:pRg end="2" st="2"/>
                                            </p:txEl>
                                          </p:spTgt>
                                        </p:tgtEl>
                                        <p:attrNameLst>
                                          <p:attrName>style.visibility</p:attrName>
                                        </p:attrNameLst>
                                      </p:cBhvr>
                                      <p:to>
                                        <p:strVal val="visible"/>
                                      </p:to>
                                    </p:set>
                                    <p:animEffect filter="fade" transition="in">
                                      <p:cBhvr>
                                        <p:cTn dur="500"/>
                                        <p:tgtEl>
                                          <p:spTgt spid="512">
                                            <p:txEl>
                                              <p:pRg end="2" st="2"/>
                                            </p:txEl>
                                          </p:spTgt>
                                        </p:tgtEl>
                                      </p:cBhvr>
                                    </p:animEffect>
                                  </p:childTnLst>
                                </p:cTn>
                              </p:par>
                            </p:childTnLst>
                          </p:cTn>
                        </p:par>
                        <p:par>
                          <p:cTn fill="hold">
                            <p:stCondLst>
                              <p:cond delay="18000"/>
                            </p:stCondLst>
                            <p:childTnLst>
                              <p:par>
                                <p:cTn fill="hold" nodeType="afterEffect" presetClass="entr" presetID="10" presetSubtype="0">
                                  <p:stCondLst>
                                    <p:cond delay="500"/>
                                  </p:stCondLst>
                                  <p:childTnLst>
                                    <p:set>
                                      <p:cBhvr>
                                        <p:cTn dur="1" fill="hold">
                                          <p:stCondLst>
                                            <p:cond delay="0"/>
                                          </p:stCondLst>
                                        </p:cTn>
                                        <p:tgtEl>
                                          <p:spTgt spid="512">
                                            <p:txEl>
                                              <p:pRg end="3" st="3"/>
                                            </p:txEl>
                                          </p:spTgt>
                                        </p:tgtEl>
                                        <p:attrNameLst>
                                          <p:attrName>style.visibility</p:attrName>
                                        </p:attrNameLst>
                                      </p:cBhvr>
                                      <p:to>
                                        <p:strVal val="visible"/>
                                      </p:to>
                                    </p:set>
                                    <p:animEffect filter="fade" transition="in">
                                      <p:cBhvr>
                                        <p:cTn dur="500"/>
                                        <p:tgtEl>
                                          <p:spTgt spid="512">
                                            <p:txEl>
                                              <p:pRg end="3" st="3"/>
                                            </p:txEl>
                                          </p:spTgt>
                                        </p:tgtEl>
                                      </p:cBhvr>
                                    </p:animEffect>
                                  </p:childTnLst>
                                </p:cTn>
                              </p:par>
                            </p:childTnLst>
                          </p:cTn>
                        </p:par>
                        <p:par>
                          <p:cTn fill="hold">
                            <p:stCondLst>
                              <p:cond delay="18500"/>
                            </p:stCondLst>
                            <p:childTnLst>
                              <p:par>
                                <p:cTn fill="hold" nodeType="afterEffect" presetClass="entr" presetID="10" presetSubtype="0">
                                  <p:stCondLst>
                                    <p:cond delay="500"/>
                                  </p:stCondLst>
                                  <p:childTnLst>
                                    <p:set>
                                      <p:cBhvr>
                                        <p:cTn dur="1" fill="hold">
                                          <p:stCondLst>
                                            <p:cond delay="0"/>
                                          </p:stCondLst>
                                        </p:cTn>
                                        <p:tgtEl>
                                          <p:spTgt spid="512">
                                            <p:txEl>
                                              <p:pRg end="4" st="4"/>
                                            </p:txEl>
                                          </p:spTgt>
                                        </p:tgtEl>
                                        <p:attrNameLst>
                                          <p:attrName>style.visibility</p:attrName>
                                        </p:attrNameLst>
                                      </p:cBhvr>
                                      <p:to>
                                        <p:strVal val="visible"/>
                                      </p:to>
                                    </p:set>
                                    <p:animEffect filter="fade" transition="in">
                                      <p:cBhvr>
                                        <p:cTn dur="500"/>
                                        <p:tgtEl>
                                          <p:spTgt spid="512">
                                            <p:txEl>
                                              <p:pRg end="4" st="4"/>
                                            </p:txEl>
                                          </p:spTgt>
                                        </p:tgtEl>
                                      </p:cBhvr>
                                    </p:animEffect>
                                  </p:childTnLst>
                                </p:cTn>
                              </p:par>
                            </p:childTnLst>
                          </p:cTn>
                        </p:par>
                        <p:par>
                          <p:cTn fill="hold">
                            <p:stCondLst>
                              <p:cond delay="19000"/>
                            </p:stCondLst>
                            <p:childTnLst>
                              <p:par>
                                <p:cTn fill="hold" nodeType="afterEffect" presetClass="entr" presetID="10" presetSubtype="0">
                                  <p:stCondLst>
                                    <p:cond delay="500"/>
                                  </p:stCondLst>
                                  <p:childTnLst>
                                    <p:set>
                                      <p:cBhvr>
                                        <p:cTn dur="1" fill="hold">
                                          <p:stCondLst>
                                            <p:cond delay="0"/>
                                          </p:stCondLst>
                                        </p:cTn>
                                        <p:tgtEl>
                                          <p:spTgt spid="512">
                                            <p:txEl>
                                              <p:pRg end="5" st="5"/>
                                            </p:txEl>
                                          </p:spTgt>
                                        </p:tgtEl>
                                        <p:attrNameLst>
                                          <p:attrName>style.visibility</p:attrName>
                                        </p:attrNameLst>
                                      </p:cBhvr>
                                      <p:to>
                                        <p:strVal val="visible"/>
                                      </p:to>
                                    </p:set>
                                    <p:animEffect filter="fade" transition="in">
                                      <p:cBhvr>
                                        <p:cTn dur="500"/>
                                        <p:tgtEl>
                                          <p:spTgt spid="512">
                                            <p:txEl>
                                              <p:pRg end="5" st="5"/>
                                            </p:txEl>
                                          </p:spTgt>
                                        </p:tgtEl>
                                      </p:cBhvr>
                                    </p:animEffect>
                                  </p:childTnLst>
                                </p:cTn>
                              </p:par>
                            </p:childTnLst>
                          </p:cTn>
                        </p:par>
                        <p:par>
                          <p:cTn fill="hold">
                            <p:stCondLst>
                              <p:cond delay="19500"/>
                            </p:stCondLst>
                            <p:childTnLst>
                              <p:par>
                                <p:cTn fill="hold" nodeType="afterEffect" presetClass="entr" presetID="10" presetSubtype="0">
                                  <p:stCondLst>
                                    <p:cond delay="500"/>
                                  </p:stCondLst>
                                  <p:childTnLst>
                                    <p:set>
                                      <p:cBhvr>
                                        <p:cTn dur="1" fill="hold">
                                          <p:stCondLst>
                                            <p:cond delay="0"/>
                                          </p:stCondLst>
                                        </p:cTn>
                                        <p:tgtEl>
                                          <p:spTgt spid="512">
                                            <p:txEl>
                                              <p:pRg end="6" st="6"/>
                                            </p:txEl>
                                          </p:spTgt>
                                        </p:tgtEl>
                                        <p:attrNameLst>
                                          <p:attrName>style.visibility</p:attrName>
                                        </p:attrNameLst>
                                      </p:cBhvr>
                                      <p:to>
                                        <p:strVal val="visible"/>
                                      </p:to>
                                    </p:set>
                                    <p:animEffect filter="fade" transition="in">
                                      <p:cBhvr>
                                        <p:cTn dur="500"/>
                                        <p:tgtEl>
                                          <p:spTgt spid="512">
                                            <p:txEl>
                                              <p:pRg end="6" st="6"/>
                                            </p:txEl>
                                          </p:spTgt>
                                        </p:tgtEl>
                                      </p:cBhvr>
                                    </p:animEffect>
                                  </p:childTnLst>
                                </p:cTn>
                              </p:par>
                            </p:childTnLst>
                          </p:cTn>
                        </p:par>
                        <p:par>
                          <p:cTn fill="hold">
                            <p:stCondLst>
                              <p:cond delay="20000"/>
                            </p:stCondLst>
                            <p:childTnLst>
                              <p:par>
                                <p:cTn fill="hold" nodeType="afterEffect" presetClass="entr" presetID="10" presetSubtype="0">
                                  <p:stCondLst>
                                    <p:cond delay="500"/>
                                  </p:stCondLst>
                                  <p:childTnLst>
                                    <p:set>
                                      <p:cBhvr>
                                        <p:cTn dur="1" fill="hold">
                                          <p:stCondLst>
                                            <p:cond delay="0"/>
                                          </p:stCondLst>
                                        </p:cTn>
                                        <p:tgtEl>
                                          <p:spTgt spid="512">
                                            <p:txEl>
                                              <p:pRg end="7" st="7"/>
                                            </p:txEl>
                                          </p:spTgt>
                                        </p:tgtEl>
                                        <p:attrNameLst>
                                          <p:attrName>style.visibility</p:attrName>
                                        </p:attrNameLst>
                                      </p:cBhvr>
                                      <p:to>
                                        <p:strVal val="visible"/>
                                      </p:to>
                                    </p:set>
                                    <p:animEffect filter="fade" transition="in">
                                      <p:cBhvr>
                                        <p:cTn dur="500"/>
                                        <p:tgtEl>
                                          <p:spTgt spid="512">
                                            <p:txEl>
                                              <p:pRg end="7" st="7"/>
                                            </p:txEl>
                                          </p:spTgt>
                                        </p:tgtEl>
                                      </p:cBhvr>
                                    </p:animEffect>
                                  </p:childTnLst>
                                </p:cTn>
                              </p:par>
                            </p:childTnLst>
                          </p:cTn>
                        </p:par>
                        <p:par>
                          <p:cTn fill="hold">
                            <p:stCondLst>
                              <p:cond delay="20500"/>
                            </p:stCondLst>
                            <p:childTnLst>
                              <p:par>
                                <p:cTn fill="hold" nodeType="afterEffect" presetClass="entr" presetID="10" presetSubtype="0">
                                  <p:stCondLst>
                                    <p:cond delay="500"/>
                                  </p:stCondLst>
                                  <p:childTnLst>
                                    <p:set>
                                      <p:cBhvr>
                                        <p:cTn dur="1" fill="hold">
                                          <p:stCondLst>
                                            <p:cond delay="0"/>
                                          </p:stCondLst>
                                        </p:cTn>
                                        <p:tgtEl>
                                          <p:spTgt spid="512">
                                            <p:txEl>
                                              <p:pRg end="8" st="8"/>
                                            </p:txEl>
                                          </p:spTgt>
                                        </p:tgtEl>
                                        <p:attrNameLst>
                                          <p:attrName>style.visibility</p:attrName>
                                        </p:attrNameLst>
                                      </p:cBhvr>
                                      <p:to>
                                        <p:strVal val="visible"/>
                                      </p:to>
                                    </p:set>
                                    <p:animEffect filter="fade" transition="in">
                                      <p:cBhvr>
                                        <p:cTn dur="500"/>
                                        <p:tgtEl>
                                          <p:spTgt spid="512">
                                            <p:txEl>
                                              <p:pRg end="8" st="8"/>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09"/>
                                        </p:tgtEl>
                                        <p:attrNameLst>
                                          <p:attrName>style.visibility</p:attrName>
                                        </p:attrNameLst>
                                      </p:cBhvr>
                                      <p:to>
                                        <p:strVal val="visible"/>
                                      </p:to>
                                    </p:set>
                                    <p:animEffect filter="fade" transition="in">
                                      <p:cBhvr>
                                        <p:cTn dur="500"/>
                                        <p:tgtEl>
                                          <p:spTgt spid="5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de image and texts 1">
  <p:cSld name="Wide image and texts 1">
    <p:spTree>
      <p:nvGrpSpPr>
        <p:cNvPr id="56" name="Shape 56"/>
        <p:cNvGrpSpPr/>
        <p:nvPr/>
      </p:nvGrpSpPr>
      <p:grpSpPr>
        <a:xfrm>
          <a:off x="0" y="0"/>
          <a:ext cx="0" cy="0"/>
          <a:chOff x="0" y="0"/>
          <a:chExt cx="0" cy="0"/>
        </a:xfrm>
      </p:grpSpPr>
      <p:sp>
        <p:nvSpPr>
          <p:cNvPr id="57" name="Google Shape;57;p7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7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9" name="Google Shape;59;p75"/>
          <p:cNvSpPr/>
          <p:nvPr>
            <p:ph idx="2" type="pic"/>
          </p:nvPr>
        </p:nvSpPr>
        <p:spPr>
          <a:xfrm>
            <a:off x="0" y="1441563"/>
            <a:ext cx="18288001" cy="7402286"/>
          </a:xfrm>
          <a:prstGeom prst="rect">
            <a:avLst/>
          </a:prstGeom>
          <a:solidFill>
            <a:srgbClr val="191A1C"/>
          </a:solidFill>
          <a:ln>
            <a:noFill/>
          </a:ln>
        </p:spPr>
      </p:sp>
      <p:sp>
        <p:nvSpPr>
          <p:cNvPr id="60" name="Google Shape;60;p75"/>
          <p:cNvSpPr txBox="1"/>
          <p:nvPr>
            <p:ph idx="1" type="body"/>
          </p:nvPr>
        </p:nvSpPr>
        <p:spPr>
          <a:xfrm>
            <a:off x="246742" y="1"/>
            <a:ext cx="8839201" cy="4829260"/>
          </a:xfrm>
          <a:prstGeom prst="rect">
            <a:avLst/>
          </a:prstGeom>
          <a:solidFill>
            <a:schemeClr val="dk1"/>
          </a:solid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1" name="Google Shape;61;p75"/>
          <p:cNvSpPr txBox="1"/>
          <p:nvPr>
            <p:ph type="title"/>
          </p:nvPr>
        </p:nvSpPr>
        <p:spPr>
          <a:xfrm>
            <a:off x="246742" y="449943"/>
            <a:ext cx="8839201" cy="4379317"/>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75"/>
          <p:cNvSpPr txBox="1"/>
          <p:nvPr>
            <p:ph idx="3" type="body"/>
          </p:nvPr>
        </p:nvSpPr>
        <p:spPr>
          <a:xfrm>
            <a:off x="9216571" y="7402286"/>
            <a:ext cx="9071430" cy="1836646"/>
          </a:xfrm>
          <a:prstGeom prst="rect">
            <a:avLst/>
          </a:prstGeom>
          <a:solidFill>
            <a:schemeClr val="dk1"/>
          </a:solid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3" name="Google Shape;63;p75"/>
          <p:cNvSpPr txBox="1"/>
          <p:nvPr>
            <p:ph idx="4" type="body"/>
          </p:nvPr>
        </p:nvSpPr>
        <p:spPr>
          <a:xfrm>
            <a:off x="9405257" y="7402286"/>
            <a:ext cx="8406754" cy="1836646"/>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
                                        </p:tgtEl>
                                        <p:attrNameLst>
                                          <p:attrName>style.visibility</p:attrName>
                                        </p:attrNameLst>
                                      </p:cBhvr>
                                      <p:to>
                                        <p:strVal val="visible"/>
                                      </p:to>
                                    </p:set>
                                    <p:animEffect filter="fade" transition="in">
                                      <p:cBhvr>
                                        <p:cTn dur="500"/>
                                        <p:tgtEl>
                                          <p:spTgt spid="59"/>
                                        </p:tgtEl>
                                      </p:cBhvr>
                                    </p:animEffect>
                                  </p:childTnLst>
                                </p:cTn>
                              </p:par>
                            </p:childTnLst>
                          </p:cTn>
                        </p:par>
                        <p:par>
                          <p:cTn fill="hold">
                            <p:stCondLst>
                              <p:cond delay="500"/>
                            </p:stCondLst>
                            <p:childTnLst>
                              <p:par>
                                <p:cTn fill="hold" nodeType="afterEffect" presetClass="entr" presetID="2" presetSubtype="1">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750"/>
                                        <p:tgtEl>
                                          <p:spTgt spid="60"/>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2" presetSubtype="1">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750"/>
                                        <p:tgtEl>
                                          <p:spTgt spid="61"/>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750"/>
                                        <p:tgtEl>
                                          <p:spTgt spid="62"/>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63">
                                            <p:txEl>
                                              <p:pRg end="0" st="0"/>
                                            </p:txEl>
                                          </p:spTgt>
                                        </p:tgtEl>
                                        <p:attrNameLst>
                                          <p:attrName>style.visibility</p:attrName>
                                        </p:attrNameLst>
                                      </p:cBhvr>
                                      <p:to>
                                        <p:strVal val="visible"/>
                                      </p:to>
                                    </p:set>
                                    <p:animEffect filter="fade" transition="in">
                                      <p:cBhvr>
                                        <p:cTn dur="500"/>
                                        <p:tgtEl>
                                          <p:spTgt spid="63">
                                            <p:txEl>
                                              <p:pRg end="0" st="0"/>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63">
                                            <p:txEl>
                                              <p:pRg end="1" st="1"/>
                                            </p:txEl>
                                          </p:spTgt>
                                        </p:tgtEl>
                                        <p:attrNameLst>
                                          <p:attrName>style.visibility</p:attrName>
                                        </p:attrNameLst>
                                      </p:cBhvr>
                                      <p:to>
                                        <p:strVal val="visible"/>
                                      </p:to>
                                    </p:set>
                                    <p:animEffect filter="fade" transition="in">
                                      <p:cBhvr>
                                        <p:cTn dur="500"/>
                                        <p:tgtEl>
                                          <p:spTgt spid="63">
                                            <p:txEl>
                                              <p:pRg end="1" st="1"/>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63">
                                            <p:txEl>
                                              <p:pRg end="2" st="2"/>
                                            </p:txEl>
                                          </p:spTgt>
                                        </p:tgtEl>
                                        <p:attrNameLst>
                                          <p:attrName>style.visibility</p:attrName>
                                        </p:attrNameLst>
                                      </p:cBhvr>
                                      <p:to>
                                        <p:strVal val="visible"/>
                                      </p:to>
                                    </p:set>
                                    <p:animEffect filter="fade" transition="in">
                                      <p:cBhvr>
                                        <p:cTn dur="500"/>
                                        <p:tgtEl>
                                          <p:spTgt spid="63">
                                            <p:txEl>
                                              <p:pRg end="2" st="2"/>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63">
                                            <p:txEl>
                                              <p:pRg end="3" st="3"/>
                                            </p:txEl>
                                          </p:spTgt>
                                        </p:tgtEl>
                                        <p:attrNameLst>
                                          <p:attrName>style.visibility</p:attrName>
                                        </p:attrNameLst>
                                      </p:cBhvr>
                                      <p:to>
                                        <p:strVal val="visible"/>
                                      </p:to>
                                    </p:set>
                                    <p:animEffect filter="fade" transition="in">
                                      <p:cBhvr>
                                        <p:cTn dur="500"/>
                                        <p:tgtEl>
                                          <p:spTgt spid="63">
                                            <p:txEl>
                                              <p:pRg end="3" st="3"/>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63">
                                            <p:txEl>
                                              <p:pRg end="4" st="4"/>
                                            </p:txEl>
                                          </p:spTgt>
                                        </p:tgtEl>
                                        <p:attrNameLst>
                                          <p:attrName>style.visibility</p:attrName>
                                        </p:attrNameLst>
                                      </p:cBhvr>
                                      <p:to>
                                        <p:strVal val="visible"/>
                                      </p:to>
                                    </p:set>
                                    <p:animEffect filter="fade" transition="in">
                                      <p:cBhvr>
                                        <p:cTn dur="500"/>
                                        <p:tgtEl>
                                          <p:spTgt spid="63">
                                            <p:txEl>
                                              <p:pRg end="4" st="4"/>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63">
                                            <p:txEl>
                                              <p:pRg end="5" st="5"/>
                                            </p:txEl>
                                          </p:spTgt>
                                        </p:tgtEl>
                                        <p:attrNameLst>
                                          <p:attrName>style.visibility</p:attrName>
                                        </p:attrNameLst>
                                      </p:cBhvr>
                                      <p:to>
                                        <p:strVal val="visible"/>
                                      </p:to>
                                    </p:set>
                                    <p:animEffect filter="fade" transition="in">
                                      <p:cBhvr>
                                        <p:cTn dur="500"/>
                                        <p:tgtEl>
                                          <p:spTgt spid="63">
                                            <p:txEl>
                                              <p:pRg end="5" st="5"/>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63">
                                            <p:txEl>
                                              <p:pRg end="6" st="6"/>
                                            </p:txEl>
                                          </p:spTgt>
                                        </p:tgtEl>
                                        <p:attrNameLst>
                                          <p:attrName>style.visibility</p:attrName>
                                        </p:attrNameLst>
                                      </p:cBhvr>
                                      <p:to>
                                        <p:strVal val="visible"/>
                                      </p:to>
                                    </p:set>
                                    <p:animEffect filter="fade" transition="in">
                                      <p:cBhvr>
                                        <p:cTn dur="500"/>
                                        <p:tgtEl>
                                          <p:spTgt spid="63">
                                            <p:txEl>
                                              <p:pRg end="6" st="6"/>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63">
                                            <p:txEl>
                                              <p:pRg end="7" st="7"/>
                                            </p:txEl>
                                          </p:spTgt>
                                        </p:tgtEl>
                                        <p:attrNameLst>
                                          <p:attrName>style.visibility</p:attrName>
                                        </p:attrNameLst>
                                      </p:cBhvr>
                                      <p:to>
                                        <p:strVal val="visible"/>
                                      </p:to>
                                    </p:set>
                                    <p:animEffect filter="fade" transition="in">
                                      <p:cBhvr>
                                        <p:cTn dur="500"/>
                                        <p:tgtEl>
                                          <p:spTgt spid="63">
                                            <p:txEl>
                                              <p:pRg end="7" st="7"/>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63">
                                            <p:txEl>
                                              <p:pRg end="8" st="8"/>
                                            </p:txEl>
                                          </p:spTgt>
                                        </p:tgtEl>
                                        <p:attrNameLst>
                                          <p:attrName>style.visibility</p:attrName>
                                        </p:attrNameLst>
                                      </p:cBhvr>
                                      <p:to>
                                        <p:strVal val="visible"/>
                                      </p:to>
                                    </p:set>
                                    <p:animEffect filter="fade" transition="in">
                                      <p:cBhvr>
                                        <p:cTn dur="500"/>
                                        <p:tgtEl>
                                          <p:spTgt spid="6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ow end">
  <p:cSld name="Flow end">
    <p:spTree>
      <p:nvGrpSpPr>
        <p:cNvPr id="516" name="Shape 516"/>
        <p:cNvGrpSpPr/>
        <p:nvPr/>
      </p:nvGrpSpPr>
      <p:grpSpPr>
        <a:xfrm>
          <a:off x="0" y="0"/>
          <a:ext cx="0" cy="0"/>
          <a:chOff x="0" y="0"/>
          <a:chExt cx="0" cy="0"/>
        </a:xfrm>
      </p:grpSpPr>
      <p:sp>
        <p:nvSpPr>
          <p:cNvPr id="517" name="Google Shape;517;p11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19" name="Google Shape;519;p115"/>
          <p:cNvSpPr/>
          <p:nvPr>
            <p:ph idx="2" type="pic"/>
          </p:nvPr>
        </p:nvSpPr>
        <p:spPr>
          <a:xfrm>
            <a:off x="9158514" y="449943"/>
            <a:ext cx="8653497" cy="8905072"/>
          </a:xfrm>
          <a:prstGeom prst="rect">
            <a:avLst/>
          </a:prstGeom>
          <a:solidFill>
            <a:srgbClr val="191A1C"/>
          </a:solidFill>
          <a:ln>
            <a:noFill/>
          </a:ln>
        </p:spPr>
      </p:sp>
      <p:sp>
        <p:nvSpPr>
          <p:cNvPr id="520" name="Google Shape;520;p115"/>
          <p:cNvSpPr/>
          <p:nvPr/>
        </p:nvSpPr>
        <p:spPr>
          <a:xfrm rot="2700000">
            <a:off x="8693952" y="4846008"/>
            <a:ext cx="593402" cy="593402"/>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cxnSp>
        <p:nvCxnSpPr>
          <p:cNvPr id="521" name="Google Shape;521;p115"/>
          <p:cNvCxnSpPr>
            <a:stCxn id="520" idx="2"/>
          </p:cNvCxnSpPr>
          <p:nvPr/>
        </p:nvCxnSpPr>
        <p:spPr>
          <a:xfrm rot="10800000">
            <a:off x="3860155" y="5141809"/>
            <a:ext cx="4710900" cy="900"/>
          </a:xfrm>
          <a:prstGeom prst="straightConnector1">
            <a:avLst/>
          </a:prstGeom>
          <a:noFill/>
          <a:ln cap="flat" cmpd="sng" w="12700">
            <a:solidFill>
              <a:schemeClr val="accent1"/>
            </a:solidFill>
            <a:prstDash val="solid"/>
            <a:miter lim="800000"/>
            <a:headEnd len="sm" w="sm" type="none"/>
            <a:tailEnd len="sm" w="sm" type="none"/>
          </a:ln>
        </p:spPr>
      </p:cxnSp>
      <p:sp>
        <p:nvSpPr>
          <p:cNvPr id="522" name="Google Shape;522;p115"/>
          <p:cNvSpPr txBox="1"/>
          <p:nvPr>
            <p:ph idx="1" type="body"/>
          </p:nvPr>
        </p:nvSpPr>
        <p:spPr>
          <a:xfrm>
            <a:off x="591457" y="5297773"/>
            <a:ext cx="7536543" cy="4057241"/>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523" name="Google Shape;523;p115"/>
          <p:cNvCxnSpPr>
            <a:endCxn id="520" idx="2"/>
          </p:cNvCxnSpPr>
          <p:nvPr/>
        </p:nvCxnSpPr>
        <p:spPr>
          <a:xfrm>
            <a:off x="55" y="5141209"/>
            <a:ext cx="8571000" cy="1500"/>
          </a:xfrm>
          <a:prstGeom prst="straightConnector1">
            <a:avLst/>
          </a:prstGeom>
          <a:noFill/>
          <a:ln cap="flat" cmpd="sng" w="12700">
            <a:solidFill>
              <a:schemeClr val="accent1"/>
            </a:solidFill>
            <a:prstDash val="solid"/>
            <a:miter lim="800000"/>
            <a:headEnd len="sm" w="sm" type="none"/>
            <a:tailEnd len="sm" w="sm" type="none"/>
          </a:ln>
        </p:spPr>
      </p:cxnSp>
      <p:sp>
        <p:nvSpPr>
          <p:cNvPr id="524" name="Google Shape;524;p115"/>
          <p:cNvSpPr txBox="1"/>
          <p:nvPr>
            <p:ph type="title"/>
          </p:nvPr>
        </p:nvSpPr>
        <p:spPr>
          <a:xfrm>
            <a:off x="591457" y="688851"/>
            <a:ext cx="9942286" cy="3879195"/>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520"/>
                                        </p:tgtEl>
                                        <p:attrNameLst>
                                          <p:attrName>style.visibility</p:attrName>
                                        </p:attrNameLst>
                                      </p:cBhvr>
                                      <p:to>
                                        <p:strVal val="visible"/>
                                      </p:to>
                                    </p:set>
                                    <p:anim calcmode="lin" valueType="num">
                                      <p:cBhvr additive="base">
                                        <p:cTn dur="750"/>
                                        <p:tgtEl>
                                          <p:spTgt spid="520"/>
                                        </p:tgtEl>
                                        <p:attrNameLst>
                                          <p:attrName>ppt_x</p:attrName>
                                        </p:attrNameLst>
                                      </p:cBhvr>
                                      <p:tavLst>
                                        <p:tav fmla="" tm="0">
                                          <p:val>
                                            <p:strVal val="#ppt_x-1"/>
                                          </p:val>
                                        </p:tav>
                                        <p:tav fmla="" tm="100000">
                                          <p:val>
                                            <p:strVal val="#ppt_x"/>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500"/>
                                        <p:tgtEl>
                                          <p:spTgt spid="519"/>
                                        </p:tgtEl>
                                      </p:cBhvr>
                                    </p:animEffect>
                                  </p:childTnLst>
                                </p:cTn>
                              </p:par>
                            </p:childTnLst>
                          </p:cTn>
                        </p:par>
                        <p:par>
                          <p:cTn fill="hold">
                            <p:stCondLst>
                              <p:cond delay="1250"/>
                            </p:stCondLst>
                            <p:childTnLst>
                              <p:par>
                                <p:cTn fill="hold" nodeType="afterEffect" presetClass="entr" presetID="2" presetSubtype="1">
                                  <p:stCondLst>
                                    <p:cond delay="0"/>
                                  </p:stCondLst>
                                  <p:childTnLst>
                                    <p:set>
                                      <p:cBhvr>
                                        <p:cTn dur="1" fill="hold">
                                          <p:stCondLst>
                                            <p:cond delay="0"/>
                                          </p:stCondLst>
                                        </p:cTn>
                                        <p:tgtEl>
                                          <p:spTgt spid="524"/>
                                        </p:tgtEl>
                                        <p:attrNameLst>
                                          <p:attrName>style.visibility</p:attrName>
                                        </p:attrNameLst>
                                      </p:cBhvr>
                                      <p:to>
                                        <p:strVal val="visible"/>
                                      </p:to>
                                    </p:set>
                                    <p:anim calcmode="lin" valueType="num">
                                      <p:cBhvr additive="base">
                                        <p:cTn dur="750"/>
                                        <p:tgtEl>
                                          <p:spTgt spid="524"/>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22">
                                            <p:txEl>
                                              <p:pRg end="0" st="0"/>
                                            </p:txEl>
                                          </p:spTgt>
                                        </p:tgtEl>
                                        <p:attrNameLst>
                                          <p:attrName>style.visibility</p:attrName>
                                        </p:attrNameLst>
                                      </p:cBhvr>
                                      <p:to>
                                        <p:strVal val="visible"/>
                                      </p:to>
                                    </p:set>
                                    <p:animEffect filter="fade" transition="in">
                                      <p:cBhvr>
                                        <p:cTn dur="500"/>
                                        <p:tgtEl>
                                          <p:spTgt spid="522">
                                            <p:txEl>
                                              <p:pRg end="0" st="0"/>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22">
                                            <p:txEl>
                                              <p:pRg end="1" st="1"/>
                                            </p:txEl>
                                          </p:spTgt>
                                        </p:tgtEl>
                                        <p:attrNameLst>
                                          <p:attrName>style.visibility</p:attrName>
                                        </p:attrNameLst>
                                      </p:cBhvr>
                                      <p:to>
                                        <p:strVal val="visible"/>
                                      </p:to>
                                    </p:set>
                                    <p:animEffect filter="fade" transition="in">
                                      <p:cBhvr>
                                        <p:cTn dur="500"/>
                                        <p:tgtEl>
                                          <p:spTgt spid="522">
                                            <p:txEl>
                                              <p:pRg end="1" st="1"/>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522">
                                            <p:txEl>
                                              <p:pRg end="2" st="2"/>
                                            </p:txEl>
                                          </p:spTgt>
                                        </p:tgtEl>
                                        <p:attrNameLst>
                                          <p:attrName>style.visibility</p:attrName>
                                        </p:attrNameLst>
                                      </p:cBhvr>
                                      <p:to>
                                        <p:strVal val="visible"/>
                                      </p:to>
                                    </p:set>
                                    <p:animEffect filter="fade" transition="in">
                                      <p:cBhvr>
                                        <p:cTn dur="500"/>
                                        <p:tgtEl>
                                          <p:spTgt spid="522">
                                            <p:txEl>
                                              <p:pRg end="2" st="2"/>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522">
                                            <p:txEl>
                                              <p:pRg end="3" st="3"/>
                                            </p:txEl>
                                          </p:spTgt>
                                        </p:tgtEl>
                                        <p:attrNameLst>
                                          <p:attrName>style.visibility</p:attrName>
                                        </p:attrNameLst>
                                      </p:cBhvr>
                                      <p:to>
                                        <p:strVal val="visible"/>
                                      </p:to>
                                    </p:set>
                                    <p:animEffect filter="fade" transition="in">
                                      <p:cBhvr>
                                        <p:cTn dur="500"/>
                                        <p:tgtEl>
                                          <p:spTgt spid="522">
                                            <p:txEl>
                                              <p:pRg end="3" st="3"/>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522">
                                            <p:txEl>
                                              <p:pRg end="4" st="4"/>
                                            </p:txEl>
                                          </p:spTgt>
                                        </p:tgtEl>
                                        <p:attrNameLst>
                                          <p:attrName>style.visibility</p:attrName>
                                        </p:attrNameLst>
                                      </p:cBhvr>
                                      <p:to>
                                        <p:strVal val="visible"/>
                                      </p:to>
                                    </p:set>
                                    <p:animEffect filter="fade" transition="in">
                                      <p:cBhvr>
                                        <p:cTn dur="500"/>
                                        <p:tgtEl>
                                          <p:spTgt spid="522">
                                            <p:txEl>
                                              <p:pRg end="4" st="4"/>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522">
                                            <p:txEl>
                                              <p:pRg end="5" st="5"/>
                                            </p:txEl>
                                          </p:spTgt>
                                        </p:tgtEl>
                                        <p:attrNameLst>
                                          <p:attrName>style.visibility</p:attrName>
                                        </p:attrNameLst>
                                      </p:cBhvr>
                                      <p:to>
                                        <p:strVal val="visible"/>
                                      </p:to>
                                    </p:set>
                                    <p:animEffect filter="fade" transition="in">
                                      <p:cBhvr>
                                        <p:cTn dur="500"/>
                                        <p:tgtEl>
                                          <p:spTgt spid="522">
                                            <p:txEl>
                                              <p:pRg end="5" st="5"/>
                                            </p:txEl>
                                          </p:spTgt>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522">
                                            <p:txEl>
                                              <p:pRg end="6" st="6"/>
                                            </p:txEl>
                                          </p:spTgt>
                                        </p:tgtEl>
                                        <p:attrNameLst>
                                          <p:attrName>style.visibility</p:attrName>
                                        </p:attrNameLst>
                                      </p:cBhvr>
                                      <p:to>
                                        <p:strVal val="visible"/>
                                      </p:to>
                                    </p:set>
                                    <p:animEffect filter="fade" transition="in">
                                      <p:cBhvr>
                                        <p:cTn dur="500"/>
                                        <p:tgtEl>
                                          <p:spTgt spid="522">
                                            <p:txEl>
                                              <p:pRg end="6" st="6"/>
                                            </p:txEl>
                                          </p:spTgt>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522">
                                            <p:txEl>
                                              <p:pRg end="7" st="7"/>
                                            </p:txEl>
                                          </p:spTgt>
                                        </p:tgtEl>
                                        <p:attrNameLst>
                                          <p:attrName>style.visibility</p:attrName>
                                        </p:attrNameLst>
                                      </p:cBhvr>
                                      <p:to>
                                        <p:strVal val="visible"/>
                                      </p:to>
                                    </p:set>
                                    <p:animEffect filter="fade" transition="in">
                                      <p:cBhvr>
                                        <p:cTn dur="500"/>
                                        <p:tgtEl>
                                          <p:spTgt spid="522">
                                            <p:txEl>
                                              <p:pRg end="7" st="7"/>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522">
                                            <p:txEl>
                                              <p:pRg end="8" st="8"/>
                                            </p:txEl>
                                          </p:spTgt>
                                        </p:tgtEl>
                                        <p:attrNameLst>
                                          <p:attrName>style.visibility</p:attrName>
                                        </p:attrNameLst>
                                      </p:cBhvr>
                                      <p:to>
                                        <p:strVal val="visible"/>
                                      </p:to>
                                    </p:set>
                                    <p:animEffect filter="fade" transition="in">
                                      <p:cBhvr>
                                        <p:cTn dur="500"/>
                                        <p:tgtEl>
                                          <p:spTgt spid="522">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op">
  <p:cSld name="Loop">
    <p:spTree>
      <p:nvGrpSpPr>
        <p:cNvPr id="525" name="Shape 525"/>
        <p:cNvGrpSpPr/>
        <p:nvPr/>
      </p:nvGrpSpPr>
      <p:grpSpPr>
        <a:xfrm>
          <a:off x="0" y="0"/>
          <a:ext cx="0" cy="0"/>
          <a:chOff x="0" y="0"/>
          <a:chExt cx="0" cy="0"/>
        </a:xfrm>
      </p:grpSpPr>
      <p:sp>
        <p:nvSpPr>
          <p:cNvPr id="526" name="Google Shape;526;p11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7" name="Google Shape;527;p11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528" name="Google Shape;528;p116"/>
          <p:cNvGrpSpPr/>
          <p:nvPr/>
        </p:nvGrpSpPr>
        <p:grpSpPr>
          <a:xfrm>
            <a:off x="9174414" y="3239873"/>
            <a:ext cx="2492554" cy="2704071"/>
            <a:chOff x="9261873" y="2748729"/>
            <a:chExt cx="2492554" cy="2704071"/>
          </a:xfrm>
        </p:grpSpPr>
        <p:sp>
          <p:nvSpPr>
            <p:cNvPr id="529" name="Google Shape;529;p116"/>
            <p:cNvSpPr/>
            <p:nvPr/>
          </p:nvSpPr>
          <p:spPr>
            <a:xfrm rot="5400000">
              <a:off x="9156114" y="2854488"/>
              <a:ext cx="2704071" cy="2492554"/>
            </a:xfrm>
            <a:custGeom>
              <a:rect b="b" l="l" r="r" t="t"/>
              <a:pathLst>
                <a:path extrusionOk="0" h="2492554" w="2704071">
                  <a:moveTo>
                    <a:pt x="2503" y="2490052"/>
                  </a:moveTo>
                  <a:lnTo>
                    <a:pt x="13712" y="2253308"/>
                  </a:lnTo>
                  <a:cubicBezTo>
                    <a:pt x="126128" y="1072233"/>
                    <a:pt x="1062297" y="131336"/>
                    <a:pt x="2241225" y="11610"/>
                  </a:cubicBezTo>
                  <a:lnTo>
                    <a:pt x="2471163" y="0"/>
                  </a:lnTo>
                  <a:lnTo>
                    <a:pt x="2704071" y="232908"/>
                  </a:lnTo>
                  <a:lnTo>
                    <a:pt x="2471163" y="465816"/>
                  </a:lnTo>
                  <a:lnTo>
                    <a:pt x="2471163" y="463650"/>
                  </a:lnTo>
                  <a:lnTo>
                    <a:pt x="2288630" y="472868"/>
                  </a:lnTo>
                  <a:cubicBezTo>
                    <a:pt x="1264906" y="576832"/>
                    <a:pt x="466035" y="1441400"/>
                    <a:pt x="466035" y="2492553"/>
                  </a:cubicBezTo>
                  <a:lnTo>
                    <a:pt x="465815" y="2492553"/>
                  </a:lnTo>
                  <a:lnTo>
                    <a:pt x="232908" y="2259646"/>
                  </a:lnTo>
                  <a:close/>
                  <a:moveTo>
                    <a:pt x="0" y="2492554"/>
                  </a:moveTo>
                  <a:lnTo>
                    <a:pt x="2503" y="2490052"/>
                  </a:lnTo>
                  <a:lnTo>
                    <a:pt x="2384" y="2492553"/>
                  </a:lnTo>
                  <a:lnTo>
                    <a:pt x="465815" y="2492553"/>
                  </a:lnTo>
                  <a:lnTo>
                    <a:pt x="465816" y="249255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530" name="Google Shape;530;p116"/>
            <p:cNvSpPr txBox="1"/>
            <p:nvPr/>
          </p:nvSpPr>
          <p:spPr>
            <a:xfrm>
              <a:off x="10607494" y="3428825"/>
              <a:ext cx="70403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01</a:t>
              </a:r>
              <a:endParaRPr b="0" i="1" sz="3600" u="none" cap="none" strike="noStrike">
                <a:solidFill>
                  <a:schemeClr val="lt1"/>
                </a:solidFill>
                <a:latin typeface="Roboto"/>
                <a:ea typeface="Roboto"/>
                <a:cs typeface="Roboto"/>
                <a:sym typeface="Roboto"/>
              </a:endParaRPr>
            </a:p>
          </p:txBody>
        </p:sp>
      </p:grpSp>
      <p:grpSp>
        <p:nvGrpSpPr>
          <p:cNvPr id="531" name="Google Shape;531;p116"/>
          <p:cNvGrpSpPr/>
          <p:nvPr/>
        </p:nvGrpSpPr>
        <p:grpSpPr>
          <a:xfrm>
            <a:off x="8961453" y="5775765"/>
            <a:ext cx="2704071" cy="2492554"/>
            <a:chOff x="9058438" y="5277001"/>
            <a:chExt cx="2704071" cy="2492554"/>
          </a:xfrm>
        </p:grpSpPr>
        <p:sp>
          <p:nvSpPr>
            <p:cNvPr id="532" name="Google Shape;532;p116"/>
            <p:cNvSpPr/>
            <p:nvPr/>
          </p:nvSpPr>
          <p:spPr>
            <a:xfrm rot="10800000">
              <a:off x="9058438" y="5277001"/>
              <a:ext cx="2704071" cy="2492554"/>
            </a:xfrm>
            <a:custGeom>
              <a:rect b="b" l="l" r="r" t="t"/>
              <a:pathLst>
                <a:path extrusionOk="0" h="2492554" w="2704071">
                  <a:moveTo>
                    <a:pt x="2503" y="2490052"/>
                  </a:moveTo>
                  <a:lnTo>
                    <a:pt x="13712" y="2253308"/>
                  </a:lnTo>
                  <a:cubicBezTo>
                    <a:pt x="126128" y="1072233"/>
                    <a:pt x="1062297" y="131336"/>
                    <a:pt x="2241225" y="11610"/>
                  </a:cubicBezTo>
                  <a:lnTo>
                    <a:pt x="2471163" y="0"/>
                  </a:lnTo>
                  <a:lnTo>
                    <a:pt x="2704071" y="232908"/>
                  </a:lnTo>
                  <a:lnTo>
                    <a:pt x="2471163" y="465816"/>
                  </a:lnTo>
                  <a:lnTo>
                    <a:pt x="2471163" y="463650"/>
                  </a:lnTo>
                  <a:lnTo>
                    <a:pt x="2288630" y="472868"/>
                  </a:lnTo>
                  <a:cubicBezTo>
                    <a:pt x="1264906" y="576832"/>
                    <a:pt x="466035" y="1441400"/>
                    <a:pt x="466035" y="2492553"/>
                  </a:cubicBezTo>
                  <a:lnTo>
                    <a:pt x="465815" y="2492553"/>
                  </a:lnTo>
                  <a:lnTo>
                    <a:pt x="232908" y="2259646"/>
                  </a:lnTo>
                  <a:close/>
                  <a:moveTo>
                    <a:pt x="0" y="2492554"/>
                  </a:moveTo>
                  <a:lnTo>
                    <a:pt x="2503" y="2490052"/>
                  </a:lnTo>
                  <a:lnTo>
                    <a:pt x="2384" y="2492553"/>
                  </a:lnTo>
                  <a:lnTo>
                    <a:pt x="465815" y="2492553"/>
                  </a:lnTo>
                  <a:lnTo>
                    <a:pt x="465816" y="2492554"/>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533" name="Google Shape;533;p116"/>
            <p:cNvSpPr txBox="1"/>
            <p:nvPr/>
          </p:nvSpPr>
          <p:spPr>
            <a:xfrm>
              <a:off x="10607494" y="6523277"/>
              <a:ext cx="69121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02</a:t>
              </a:r>
              <a:endParaRPr b="0" i="1" sz="3600" u="none" cap="none" strike="noStrike">
                <a:solidFill>
                  <a:schemeClr val="lt1"/>
                </a:solidFill>
                <a:latin typeface="Roboto"/>
                <a:ea typeface="Roboto"/>
                <a:cs typeface="Roboto"/>
                <a:sym typeface="Roboto"/>
              </a:endParaRPr>
            </a:p>
          </p:txBody>
        </p:sp>
      </p:grpSp>
      <p:grpSp>
        <p:nvGrpSpPr>
          <p:cNvPr id="534" name="Google Shape;534;p116"/>
          <p:cNvGrpSpPr/>
          <p:nvPr/>
        </p:nvGrpSpPr>
        <p:grpSpPr>
          <a:xfrm>
            <a:off x="6638852" y="5564249"/>
            <a:ext cx="2492554" cy="2704071"/>
            <a:chOff x="6735837" y="5065485"/>
            <a:chExt cx="2492554" cy="2704071"/>
          </a:xfrm>
        </p:grpSpPr>
        <p:sp>
          <p:nvSpPr>
            <p:cNvPr id="535" name="Google Shape;535;p116"/>
            <p:cNvSpPr/>
            <p:nvPr/>
          </p:nvSpPr>
          <p:spPr>
            <a:xfrm rot="-5400000">
              <a:off x="6630078" y="5171244"/>
              <a:ext cx="2704071" cy="2492554"/>
            </a:xfrm>
            <a:custGeom>
              <a:rect b="b" l="l" r="r" t="t"/>
              <a:pathLst>
                <a:path extrusionOk="0" h="2492554" w="2704071">
                  <a:moveTo>
                    <a:pt x="2503" y="2490052"/>
                  </a:moveTo>
                  <a:lnTo>
                    <a:pt x="13712" y="2253308"/>
                  </a:lnTo>
                  <a:cubicBezTo>
                    <a:pt x="126128" y="1072233"/>
                    <a:pt x="1062297" y="131336"/>
                    <a:pt x="2241225" y="11610"/>
                  </a:cubicBezTo>
                  <a:lnTo>
                    <a:pt x="2471163" y="0"/>
                  </a:lnTo>
                  <a:lnTo>
                    <a:pt x="2704071" y="232908"/>
                  </a:lnTo>
                  <a:lnTo>
                    <a:pt x="2471163" y="465816"/>
                  </a:lnTo>
                  <a:lnTo>
                    <a:pt x="2471163" y="463650"/>
                  </a:lnTo>
                  <a:lnTo>
                    <a:pt x="2288630" y="472868"/>
                  </a:lnTo>
                  <a:cubicBezTo>
                    <a:pt x="1264906" y="576832"/>
                    <a:pt x="466035" y="1441400"/>
                    <a:pt x="466035" y="2492553"/>
                  </a:cubicBezTo>
                  <a:lnTo>
                    <a:pt x="465815" y="2492553"/>
                  </a:lnTo>
                  <a:lnTo>
                    <a:pt x="232908" y="2259646"/>
                  </a:lnTo>
                  <a:close/>
                  <a:moveTo>
                    <a:pt x="0" y="2492554"/>
                  </a:moveTo>
                  <a:lnTo>
                    <a:pt x="2503" y="2490052"/>
                  </a:lnTo>
                  <a:lnTo>
                    <a:pt x="2384" y="2492553"/>
                  </a:lnTo>
                  <a:lnTo>
                    <a:pt x="465815" y="2492553"/>
                  </a:lnTo>
                  <a:lnTo>
                    <a:pt x="465816" y="249255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536" name="Google Shape;536;p116"/>
            <p:cNvSpPr txBox="1"/>
            <p:nvPr/>
          </p:nvSpPr>
          <p:spPr>
            <a:xfrm>
              <a:off x="7245394" y="6523278"/>
              <a:ext cx="69121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03</a:t>
              </a:r>
              <a:endParaRPr b="0" i="1" sz="3600" u="none" cap="none" strike="noStrike">
                <a:solidFill>
                  <a:schemeClr val="lt1"/>
                </a:solidFill>
                <a:latin typeface="Roboto"/>
                <a:ea typeface="Roboto"/>
                <a:cs typeface="Roboto"/>
                <a:sym typeface="Roboto"/>
              </a:endParaRPr>
            </a:p>
          </p:txBody>
        </p:sp>
      </p:grpSp>
      <p:grpSp>
        <p:nvGrpSpPr>
          <p:cNvPr id="537" name="Google Shape;537;p116"/>
          <p:cNvGrpSpPr/>
          <p:nvPr/>
        </p:nvGrpSpPr>
        <p:grpSpPr>
          <a:xfrm>
            <a:off x="6638851" y="3245110"/>
            <a:ext cx="2704071" cy="2492554"/>
            <a:chOff x="6735836" y="2746346"/>
            <a:chExt cx="2704071" cy="2492554"/>
          </a:xfrm>
        </p:grpSpPr>
        <p:sp>
          <p:nvSpPr>
            <p:cNvPr id="538" name="Google Shape;538;p116"/>
            <p:cNvSpPr/>
            <p:nvPr/>
          </p:nvSpPr>
          <p:spPr>
            <a:xfrm>
              <a:off x="6735836" y="2746346"/>
              <a:ext cx="2704071" cy="2492554"/>
            </a:xfrm>
            <a:custGeom>
              <a:rect b="b" l="l" r="r" t="t"/>
              <a:pathLst>
                <a:path extrusionOk="0" h="2492554" w="2704071">
                  <a:moveTo>
                    <a:pt x="2503" y="2490052"/>
                  </a:moveTo>
                  <a:lnTo>
                    <a:pt x="13712" y="2253308"/>
                  </a:lnTo>
                  <a:cubicBezTo>
                    <a:pt x="126128" y="1072233"/>
                    <a:pt x="1062297" y="131336"/>
                    <a:pt x="2241225" y="11610"/>
                  </a:cubicBezTo>
                  <a:lnTo>
                    <a:pt x="2471163" y="0"/>
                  </a:lnTo>
                  <a:lnTo>
                    <a:pt x="2704071" y="232908"/>
                  </a:lnTo>
                  <a:lnTo>
                    <a:pt x="2471163" y="465816"/>
                  </a:lnTo>
                  <a:lnTo>
                    <a:pt x="2471163" y="463650"/>
                  </a:lnTo>
                  <a:lnTo>
                    <a:pt x="2288630" y="472868"/>
                  </a:lnTo>
                  <a:cubicBezTo>
                    <a:pt x="1264906" y="576832"/>
                    <a:pt x="466035" y="1441400"/>
                    <a:pt x="466035" y="2492553"/>
                  </a:cubicBezTo>
                  <a:lnTo>
                    <a:pt x="465815" y="2492553"/>
                  </a:lnTo>
                  <a:lnTo>
                    <a:pt x="232908" y="2259646"/>
                  </a:lnTo>
                  <a:close/>
                  <a:moveTo>
                    <a:pt x="0" y="2492554"/>
                  </a:moveTo>
                  <a:lnTo>
                    <a:pt x="2503" y="2490052"/>
                  </a:lnTo>
                  <a:lnTo>
                    <a:pt x="2384" y="2492553"/>
                  </a:lnTo>
                  <a:lnTo>
                    <a:pt x="465815" y="2492553"/>
                  </a:lnTo>
                  <a:lnTo>
                    <a:pt x="465816" y="2492554"/>
                  </a:lnTo>
                  <a:close/>
                </a:path>
              </a:pathLst>
            </a:custGeom>
            <a:solidFill>
              <a:srgbClr val="721E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539" name="Google Shape;539;p116"/>
            <p:cNvSpPr txBox="1"/>
            <p:nvPr/>
          </p:nvSpPr>
          <p:spPr>
            <a:xfrm>
              <a:off x="7245393" y="3428824"/>
              <a:ext cx="69121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lt1"/>
                  </a:solidFill>
                  <a:latin typeface="Roboto"/>
                  <a:ea typeface="Roboto"/>
                  <a:cs typeface="Roboto"/>
                  <a:sym typeface="Roboto"/>
                </a:rPr>
                <a:t>04</a:t>
              </a:r>
              <a:endParaRPr b="0" i="1" sz="3600" u="none" cap="none" strike="noStrike">
                <a:solidFill>
                  <a:schemeClr val="lt1"/>
                </a:solidFill>
                <a:latin typeface="Roboto"/>
                <a:ea typeface="Roboto"/>
                <a:cs typeface="Roboto"/>
                <a:sym typeface="Roboto"/>
              </a:endParaRPr>
            </a:p>
          </p:txBody>
        </p:sp>
      </p:grpSp>
      <p:sp>
        <p:nvSpPr>
          <p:cNvPr id="540" name="Google Shape;540;p116"/>
          <p:cNvSpPr txBox="1"/>
          <p:nvPr>
            <p:ph idx="1" type="body"/>
          </p:nvPr>
        </p:nvSpPr>
        <p:spPr>
          <a:xfrm>
            <a:off x="12052224" y="3078831"/>
            <a:ext cx="5345946"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1" name="Google Shape;541;p116"/>
          <p:cNvSpPr txBox="1"/>
          <p:nvPr>
            <p:ph idx="2" type="body"/>
          </p:nvPr>
        </p:nvSpPr>
        <p:spPr>
          <a:xfrm>
            <a:off x="12052224" y="3601351"/>
            <a:ext cx="5345946" cy="167688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2" name="Google Shape;542;p116"/>
          <p:cNvSpPr txBox="1"/>
          <p:nvPr>
            <p:ph idx="3" type="body"/>
          </p:nvPr>
        </p:nvSpPr>
        <p:spPr>
          <a:xfrm>
            <a:off x="12052224" y="6535230"/>
            <a:ext cx="5345946"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3" name="Google Shape;543;p116"/>
          <p:cNvSpPr txBox="1"/>
          <p:nvPr>
            <p:ph idx="4" type="body"/>
          </p:nvPr>
        </p:nvSpPr>
        <p:spPr>
          <a:xfrm>
            <a:off x="12052224" y="7057750"/>
            <a:ext cx="5345946" cy="167688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4" name="Google Shape;544;p116"/>
          <p:cNvSpPr txBox="1"/>
          <p:nvPr>
            <p:ph idx="5" type="body"/>
          </p:nvPr>
        </p:nvSpPr>
        <p:spPr>
          <a:xfrm>
            <a:off x="897639" y="3078831"/>
            <a:ext cx="5345946"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5" name="Google Shape;545;p116"/>
          <p:cNvSpPr txBox="1"/>
          <p:nvPr>
            <p:ph idx="6" type="body"/>
          </p:nvPr>
        </p:nvSpPr>
        <p:spPr>
          <a:xfrm>
            <a:off x="897639" y="3601351"/>
            <a:ext cx="5345946" cy="1676889"/>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6" name="Google Shape;546;p116"/>
          <p:cNvSpPr txBox="1"/>
          <p:nvPr>
            <p:ph idx="7" type="body"/>
          </p:nvPr>
        </p:nvSpPr>
        <p:spPr>
          <a:xfrm>
            <a:off x="897639" y="6535230"/>
            <a:ext cx="5345946" cy="537027"/>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47" name="Google Shape;547;p116"/>
          <p:cNvSpPr txBox="1"/>
          <p:nvPr>
            <p:ph idx="8" type="body"/>
          </p:nvPr>
        </p:nvSpPr>
        <p:spPr>
          <a:xfrm>
            <a:off x="897639" y="7057750"/>
            <a:ext cx="5345946" cy="1676889"/>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548" name="Google Shape;548;p116"/>
          <p:cNvCxnSpPr>
            <a:stCxn id="530" idx="0"/>
            <a:endCxn id="540" idx="1"/>
          </p:cNvCxnSpPr>
          <p:nvPr/>
        </p:nvCxnSpPr>
        <p:spPr>
          <a:xfrm rot="-5400000">
            <a:off x="11175804" y="3043519"/>
            <a:ext cx="572700" cy="1180200"/>
          </a:xfrm>
          <a:prstGeom prst="bentConnector2">
            <a:avLst/>
          </a:prstGeom>
          <a:noFill/>
          <a:ln cap="flat" cmpd="sng" w="9525">
            <a:solidFill>
              <a:schemeClr val="accent1"/>
            </a:solidFill>
            <a:prstDash val="solid"/>
            <a:miter lim="800000"/>
            <a:headEnd len="sm" w="sm" type="none"/>
            <a:tailEnd len="sm" w="sm" type="none"/>
          </a:ln>
        </p:spPr>
      </p:cxnSp>
      <p:cxnSp>
        <p:nvCxnSpPr>
          <p:cNvPr id="549" name="Google Shape;549;p116"/>
          <p:cNvCxnSpPr>
            <a:stCxn id="533" idx="3"/>
            <a:endCxn id="542" idx="1"/>
          </p:cNvCxnSpPr>
          <p:nvPr/>
        </p:nvCxnSpPr>
        <p:spPr>
          <a:xfrm flipH="1" rot="10800000">
            <a:off x="11201724" y="6803706"/>
            <a:ext cx="850500" cy="541500"/>
          </a:xfrm>
          <a:prstGeom prst="bentConnector3">
            <a:avLst>
              <a:gd fmla="val 50000" name="adj1"/>
            </a:avLst>
          </a:prstGeom>
          <a:noFill/>
          <a:ln cap="flat" cmpd="sng" w="9525">
            <a:solidFill>
              <a:schemeClr val="accent2"/>
            </a:solidFill>
            <a:prstDash val="solid"/>
            <a:miter lim="800000"/>
            <a:headEnd len="sm" w="sm" type="none"/>
            <a:tailEnd len="sm" w="sm" type="none"/>
          </a:ln>
        </p:spPr>
      </p:cxnSp>
      <p:cxnSp>
        <p:nvCxnSpPr>
          <p:cNvPr id="550" name="Google Shape;550;p116"/>
          <p:cNvCxnSpPr>
            <a:stCxn id="544" idx="3"/>
            <a:endCxn id="539" idx="0"/>
          </p:cNvCxnSpPr>
          <p:nvPr/>
        </p:nvCxnSpPr>
        <p:spPr>
          <a:xfrm>
            <a:off x="6243585" y="3347345"/>
            <a:ext cx="1250400" cy="580200"/>
          </a:xfrm>
          <a:prstGeom prst="bentConnector2">
            <a:avLst/>
          </a:prstGeom>
          <a:noFill/>
          <a:ln cap="flat" cmpd="sng" w="9525">
            <a:solidFill>
              <a:srgbClr val="721E2D"/>
            </a:solidFill>
            <a:prstDash val="solid"/>
            <a:miter lim="800000"/>
            <a:headEnd len="sm" w="sm" type="none"/>
            <a:tailEnd len="sm" w="sm" type="none"/>
          </a:ln>
        </p:spPr>
      </p:cxnSp>
      <p:cxnSp>
        <p:nvCxnSpPr>
          <p:cNvPr id="551" name="Google Shape;551;p116"/>
          <p:cNvCxnSpPr>
            <a:stCxn id="546" idx="3"/>
            <a:endCxn id="536" idx="1"/>
          </p:cNvCxnSpPr>
          <p:nvPr/>
        </p:nvCxnSpPr>
        <p:spPr>
          <a:xfrm>
            <a:off x="6243585" y="6803744"/>
            <a:ext cx="904800" cy="541500"/>
          </a:xfrm>
          <a:prstGeom prst="bentConnector3">
            <a:avLst>
              <a:gd fmla="val 50001" name="adj1"/>
            </a:avLst>
          </a:prstGeom>
          <a:noFill/>
          <a:ln cap="flat" cmpd="sng" w="9525">
            <a:solidFill>
              <a:schemeClr val="accent3"/>
            </a:solidFill>
            <a:prstDash val="solid"/>
            <a:miter lim="800000"/>
            <a:headEnd len="sm" w="sm" type="none"/>
            <a:tailEnd len="sm" w="sm" type="none"/>
          </a:ln>
        </p:spPr>
      </p:cxnSp>
      <p:sp>
        <p:nvSpPr>
          <p:cNvPr id="552" name="Google Shape;552;p116"/>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3" name="Google Shape;553;p116"/>
          <p:cNvSpPr txBox="1"/>
          <p:nvPr>
            <p:ph idx="9" type="body"/>
          </p:nvPr>
        </p:nvSpPr>
        <p:spPr>
          <a:xfrm>
            <a:off x="7339358" y="5357594"/>
            <a:ext cx="3609285" cy="586351"/>
          </a:xfrm>
          <a:prstGeom prst="rect">
            <a:avLst/>
          </a:prstGeom>
          <a:noFill/>
          <a:ln>
            <a:noFill/>
          </a:ln>
        </p:spPr>
        <p:txBody>
          <a:bodyPr anchorCtr="0" anchor="b" bIns="45700" lIns="91425" spcFirstLastPara="1" rIns="91425" wrap="square" tIns="45700">
            <a:noAutofit/>
          </a:bodyPr>
          <a:lstStyle>
            <a:lvl1pPr indent="-228600" lvl="0" marL="457200" algn="ct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552"/>
                                        </p:tgtEl>
                                        <p:attrNameLst>
                                          <p:attrName>style.visibility</p:attrName>
                                        </p:attrNameLst>
                                      </p:cBhvr>
                                      <p:to>
                                        <p:strVal val="visible"/>
                                      </p:to>
                                    </p:set>
                                    <p:anim calcmode="lin" valueType="num">
                                      <p:cBhvr additive="base">
                                        <p:cTn dur="750"/>
                                        <p:tgtEl>
                                          <p:spTgt spid="552"/>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500"/>
                                        <p:tgtEl>
                                          <p:spTgt spid="548"/>
                                        </p:tgtEl>
                                      </p:cBhvr>
                                    </p:animEffect>
                                  </p:childTnLst>
                                </p:cTn>
                              </p:par>
                            </p:childTnLst>
                          </p:cTn>
                        </p:par>
                        <p:par>
                          <p:cTn fill="hold">
                            <p:stCondLst>
                              <p:cond delay="1750"/>
                            </p:stCondLst>
                            <p:childTnLst>
                              <p:par>
                                <p:cTn fill="hold" nodeType="afterEffect" presetClass="entr" presetID="2" presetSubtype="2">
                                  <p:stCondLst>
                                    <p:cond delay="0"/>
                                  </p:stCondLst>
                                  <p:childTnLst>
                                    <p:set>
                                      <p:cBhvr>
                                        <p:cTn dur="1" fill="hold">
                                          <p:stCondLst>
                                            <p:cond delay="0"/>
                                          </p:stCondLst>
                                        </p:cTn>
                                        <p:tgtEl>
                                          <p:spTgt spid="540">
                                            <p:txEl>
                                              <p:pRg end="0" st="0"/>
                                            </p:txEl>
                                          </p:spTgt>
                                        </p:tgtEl>
                                        <p:attrNameLst>
                                          <p:attrName>style.visibility</p:attrName>
                                        </p:attrNameLst>
                                      </p:cBhvr>
                                      <p:to>
                                        <p:strVal val="visible"/>
                                      </p:to>
                                    </p:set>
                                    <p:anim calcmode="lin" valueType="num">
                                      <p:cBhvr additive="base">
                                        <p:cTn dur="500"/>
                                        <p:tgtEl>
                                          <p:spTgt spid="540">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2">
                                  <p:stCondLst>
                                    <p:cond delay="0"/>
                                  </p:stCondLst>
                                  <p:childTnLst>
                                    <p:set>
                                      <p:cBhvr>
                                        <p:cTn dur="1" fill="hold">
                                          <p:stCondLst>
                                            <p:cond delay="0"/>
                                          </p:stCondLst>
                                        </p:cTn>
                                        <p:tgtEl>
                                          <p:spTgt spid="540">
                                            <p:txEl>
                                              <p:pRg end="1" st="1"/>
                                            </p:txEl>
                                          </p:spTgt>
                                        </p:tgtEl>
                                        <p:attrNameLst>
                                          <p:attrName>style.visibility</p:attrName>
                                        </p:attrNameLst>
                                      </p:cBhvr>
                                      <p:to>
                                        <p:strVal val="visible"/>
                                      </p:to>
                                    </p:set>
                                    <p:anim calcmode="lin" valueType="num">
                                      <p:cBhvr additive="base">
                                        <p:cTn dur="500"/>
                                        <p:tgtEl>
                                          <p:spTgt spid="540">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2">
                                  <p:stCondLst>
                                    <p:cond delay="0"/>
                                  </p:stCondLst>
                                  <p:childTnLst>
                                    <p:set>
                                      <p:cBhvr>
                                        <p:cTn dur="1" fill="hold">
                                          <p:stCondLst>
                                            <p:cond delay="0"/>
                                          </p:stCondLst>
                                        </p:cTn>
                                        <p:tgtEl>
                                          <p:spTgt spid="540">
                                            <p:txEl>
                                              <p:pRg end="2" st="2"/>
                                            </p:txEl>
                                          </p:spTgt>
                                        </p:tgtEl>
                                        <p:attrNameLst>
                                          <p:attrName>style.visibility</p:attrName>
                                        </p:attrNameLst>
                                      </p:cBhvr>
                                      <p:to>
                                        <p:strVal val="visible"/>
                                      </p:to>
                                    </p:set>
                                    <p:anim calcmode="lin" valueType="num">
                                      <p:cBhvr additive="base">
                                        <p:cTn dur="500"/>
                                        <p:tgtEl>
                                          <p:spTgt spid="540">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50"/>
                            </p:stCondLst>
                            <p:childTnLst>
                              <p:par>
                                <p:cTn fill="hold" nodeType="afterEffect" presetClass="entr" presetID="2" presetSubtype="2">
                                  <p:stCondLst>
                                    <p:cond delay="0"/>
                                  </p:stCondLst>
                                  <p:childTnLst>
                                    <p:set>
                                      <p:cBhvr>
                                        <p:cTn dur="1" fill="hold">
                                          <p:stCondLst>
                                            <p:cond delay="0"/>
                                          </p:stCondLst>
                                        </p:cTn>
                                        <p:tgtEl>
                                          <p:spTgt spid="540">
                                            <p:txEl>
                                              <p:pRg end="3" st="3"/>
                                            </p:txEl>
                                          </p:spTgt>
                                        </p:tgtEl>
                                        <p:attrNameLst>
                                          <p:attrName>style.visibility</p:attrName>
                                        </p:attrNameLst>
                                      </p:cBhvr>
                                      <p:to>
                                        <p:strVal val="visible"/>
                                      </p:to>
                                    </p:set>
                                    <p:anim calcmode="lin" valueType="num">
                                      <p:cBhvr additive="base">
                                        <p:cTn dur="500"/>
                                        <p:tgtEl>
                                          <p:spTgt spid="540">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2">
                                  <p:stCondLst>
                                    <p:cond delay="0"/>
                                  </p:stCondLst>
                                  <p:childTnLst>
                                    <p:set>
                                      <p:cBhvr>
                                        <p:cTn dur="1" fill="hold">
                                          <p:stCondLst>
                                            <p:cond delay="0"/>
                                          </p:stCondLst>
                                        </p:cTn>
                                        <p:tgtEl>
                                          <p:spTgt spid="540">
                                            <p:txEl>
                                              <p:pRg end="4" st="4"/>
                                            </p:txEl>
                                          </p:spTgt>
                                        </p:tgtEl>
                                        <p:attrNameLst>
                                          <p:attrName>style.visibility</p:attrName>
                                        </p:attrNameLst>
                                      </p:cBhvr>
                                      <p:to>
                                        <p:strVal val="visible"/>
                                      </p:to>
                                    </p:set>
                                    <p:anim calcmode="lin" valueType="num">
                                      <p:cBhvr additive="base">
                                        <p:cTn dur="500"/>
                                        <p:tgtEl>
                                          <p:spTgt spid="540">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540">
                                            <p:txEl>
                                              <p:pRg end="5" st="5"/>
                                            </p:txEl>
                                          </p:spTgt>
                                        </p:tgtEl>
                                        <p:attrNameLst>
                                          <p:attrName>style.visibility</p:attrName>
                                        </p:attrNameLst>
                                      </p:cBhvr>
                                      <p:to>
                                        <p:strVal val="visible"/>
                                      </p:to>
                                    </p:set>
                                    <p:anim calcmode="lin" valueType="num">
                                      <p:cBhvr additive="base">
                                        <p:cTn dur="500"/>
                                        <p:tgtEl>
                                          <p:spTgt spid="540">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750"/>
                            </p:stCondLst>
                            <p:childTnLst>
                              <p:par>
                                <p:cTn fill="hold" nodeType="afterEffect" presetClass="entr" presetID="2" presetSubtype="2">
                                  <p:stCondLst>
                                    <p:cond delay="0"/>
                                  </p:stCondLst>
                                  <p:childTnLst>
                                    <p:set>
                                      <p:cBhvr>
                                        <p:cTn dur="1" fill="hold">
                                          <p:stCondLst>
                                            <p:cond delay="0"/>
                                          </p:stCondLst>
                                        </p:cTn>
                                        <p:tgtEl>
                                          <p:spTgt spid="540">
                                            <p:txEl>
                                              <p:pRg end="6" st="6"/>
                                            </p:txEl>
                                          </p:spTgt>
                                        </p:tgtEl>
                                        <p:attrNameLst>
                                          <p:attrName>style.visibility</p:attrName>
                                        </p:attrNameLst>
                                      </p:cBhvr>
                                      <p:to>
                                        <p:strVal val="visible"/>
                                      </p:to>
                                    </p:set>
                                    <p:anim calcmode="lin" valueType="num">
                                      <p:cBhvr additive="base">
                                        <p:cTn dur="500"/>
                                        <p:tgtEl>
                                          <p:spTgt spid="540">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2">
                                  <p:stCondLst>
                                    <p:cond delay="0"/>
                                  </p:stCondLst>
                                  <p:childTnLst>
                                    <p:set>
                                      <p:cBhvr>
                                        <p:cTn dur="1" fill="hold">
                                          <p:stCondLst>
                                            <p:cond delay="0"/>
                                          </p:stCondLst>
                                        </p:cTn>
                                        <p:tgtEl>
                                          <p:spTgt spid="540">
                                            <p:txEl>
                                              <p:pRg end="7" st="7"/>
                                            </p:txEl>
                                          </p:spTgt>
                                        </p:tgtEl>
                                        <p:attrNameLst>
                                          <p:attrName>style.visibility</p:attrName>
                                        </p:attrNameLst>
                                      </p:cBhvr>
                                      <p:to>
                                        <p:strVal val="visible"/>
                                      </p:to>
                                    </p:set>
                                    <p:anim calcmode="lin" valueType="num">
                                      <p:cBhvr additive="base">
                                        <p:cTn dur="500"/>
                                        <p:tgtEl>
                                          <p:spTgt spid="540">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2" presetSubtype="2">
                                  <p:stCondLst>
                                    <p:cond delay="0"/>
                                  </p:stCondLst>
                                  <p:childTnLst>
                                    <p:set>
                                      <p:cBhvr>
                                        <p:cTn dur="1" fill="hold">
                                          <p:stCondLst>
                                            <p:cond delay="0"/>
                                          </p:stCondLst>
                                        </p:cTn>
                                        <p:tgtEl>
                                          <p:spTgt spid="540">
                                            <p:txEl>
                                              <p:pRg end="8" st="8"/>
                                            </p:txEl>
                                          </p:spTgt>
                                        </p:tgtEl>
                                        <p:attrNameLst>
                                          <p:attrName>style.visibility</p:attrName>
                                        </p:attrNameLst>
                                      </p:cBhvr>
                                      <p:to>
                                        <p:strVal val="visible"/>
                                      </p:to>
                                    </p:set>
                                    <p:anim calcmode="lin" valueType="num">
                                      <p:cBhvr additive="base">
                                        <p:cTn dur="500"/>
                                        <p:tgtEl>
                                          <p:spTgt spid="54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541">
                                            <p:txEl>
                                              <p:pRg end="0" st="0"/>
                                            </p:txEl>
                                          </p:spTgt>
                                        </p:tgtEl>
                                        <p:attrNameLst>
                                          <p:attrName>style.visibility</p:attrName>
                                        </p:attrNameLst>
                                      </p:cBhvr>
                                      <p:to>
                                        <p:strVal val="visible"/>
                                      </p:to>
                                    </p:set>
                                    <p:animEffect filter="fade" transition="in">
                                      <p:cBhvr>
                                        <p:cTn dur="500"/>
                                        <p:tgtEl>
                                          <p:spTgt spid="541">
                                            <p:txEl>
                                              <p:pRg end="0" st="0"/>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541">
                                            <p:txEl>
                                              <p:pRg end="1" st="1"/>
                                            </p:txEl>
                                          </p:spTgt>
                                        </p:tgtEl>
                                        <p:attrNameLst>
                                          <p:attrName>style.visibility</p:attrName>
                                        </p:attrNameLst>
                                      </p:cBhvr>
                                      <p:to>
                                        <p:strVal val="visible"/>
                                      </p:to>
                                    </p:set>
                                    <p:animEffect filter="fade" transition="in">
                                      <p:cBhvr>
                                        <p:cTn dur="500"/>
                                        <p:tgtEl>
                                          <p:spTgt spid="541">
                                            <p:txEl>
                                              <p:pRg end="1" st="1"/>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541">
                                            <p:txEl>
                                              <p:pRg end="2" st="2"/>
                                            </p:txEl>
                                          </p:spTgt>
                                        </p:tgtEl>
                                        <p:attrNameLst>
                                          <p:attrName>style.visibility</p:attrName>
                                        </p:attrNameLst>
                                      </p:cBhvr>
                                      <p:to>
                                        <p:strVal val="visible"/>
                                      </p:to>
                                    </p:set>
                                    <p:animEffect filter="fade" transition="in">
                                      <p:cBhvr>
                                        <p:cTn dur="500"/>
                                        <p:tgtEl>
                                          <p:spTgt spid="541">
                                            <p:txEl>
                                              <p:pRg end="2" st="2"/>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541">
                                            <p:txEl>
                                              <p:pRg end="3" st="3"/>
                                            </p:txEl>
                                          </p:spTgt>
                                        </p:tgtEl>
                                        <p:attrNameLst>
                                          <p:attrName>style.visibility</p:attrName>
                                        </p:attrNameLst>
                                      </p:cBhvr>
                                      <p:to>
                                        <p:strVal val="visible"/>
                                      </p:to>
                                    </p:set>
                                    <p:animEffect filter="fade" transition="in">
                                      <p:cBhvr>
                                        <p:cTn dur="500"/>
                                        <p:tgtEl>
                                          <p:spTgt spid="541">
                                            <p:txEl>
                                              <p:pRg end="3" st="3"/>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541">
                                            <p:txEl>
                                              <p:pRg end="4" st="4"/>
                                            </p:txEl>
                                          </p:spTgt>
                                        </p:tgtEl>
                                        <p:attrNameLst>
                                          <p:attrName>style.visibility</p:attrName>
                                        </p:attrNameLst>
                                      </p:cBhvr>
                                      <p:to>
                                        <p:strVal val="visible"/>
                                      </p:to>
                                    </p:set>
                                    <p:animEffect filter="fade" transition="in">
                                      <p:cBhvr>
                                        <p:cTn dur="500"/>
                                        <p:tgtEl>
                                          <p:spTgt spid="541">
                                            <p:txEl>
                                              <p:pRg end="4" st="4"/>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541">
                                            <p:txEl>
                                              <p:pRg end="5" st="5"/>
                                            </p:txEl>
                                          </p:spTgt>
                                        </p:tgtEl>
                                        <p:attrNameLst>
                                          <p:attrName>style.visibility</p:attrName>
                                        </p:attrNameLst>
                                      </p:cBhvr>
                                      <p:to>
                                        <p:strVal val="visible"/>
                                      </p:to>
                                    </p:set>
                                    <p:animEffect filter="fade" transition="in">
                                      <p:cBhvr>
                                        <p:cTn dur="500"/>
                                        <p:tgtEl>
                                          <p:spTgt spid="541">
                                            <p:txEl>
                                              <p:pRg end="5" st="5"/>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541">
                                            <p:txEl>
                                              <p:pRg end="6" st="6"/>
                                            </p:txEl>
                                          </p:spTgt>
                                        </p:tgtEl>
                                        <p:attrNameLst>
                                          <p:attrName>style.visibility</p:attrName>
                                        </p:attrNameLst>
                                      </p:cBhvr>
                                      <p:to>
                                        <p:strVal val="visible"/>
                                      </p:to>
                                    </p:set>
                                    <p:animEffect filter="fade" transition="in">
                                      <p:cBhvr>
                                        <p:cTn dur="500"/>
                                        <p:tgtEl>
                                          <p:spTgt spid="541">
                                            <p:txEl>
                                              <p:pRg end="6" st="6"/>
                                            </p:txEl>
                                          </p:spTgt>
                                        </p:tgtEl>
                                      </p:cBhvr>
                                    </p:animEffect>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541">
                                            <p:txEl>
                                              <p:pRg end="7" st="7"/>
                                            </p:txEl>
                                          </p:spTgt>
                                        </p:tgtEl>
                                        <p:attrNameLst>
                                          <p:attrName>style.visibility</p:attrName>
                                        </p:attrNameLst>
                                      </p:cBhvr>
                                      <p:to>
                                        <p:strVal val="visible"/>
                                      </p:to>
                                    </p:set>
                                    <p:animEffect filter="fade" transition="in">
                                      <p:cBhvr>
                                        <p:cTn dur="500"/>
                                        <p:tgtEl>
                                          <p:spTgt spid="541">
                                            <p:txEl>
                                              <p:pRg end="7" st="7"/>
                                            </p:txEl>
                                          </p:spTgt>
                                        </p:tgtEl>
                                      </p:cBhvr>
                                    </p:animEffect>
                                  </p:childTnLst>
                                </p:cTn>
                              </p:par>
                            </p:childTnLst>
                          </p:cTn>
                        </p:par>
                        <p:par>
                          <p:cTn fill="hold">
                            <p:stCondLst>
                              <p:cond delay="10250"/>
                            </p:stCondLst>
                            <p:childTnLst>
                              <p:par>
                                <p:cTn fill="hold" nodeType="afterEffect" presetClass="entr" presetID="10" presetSubtype="0">
                                  <p:stCondLst>
                                    <p:cond delay="0"/>
                                  </p:stCondLst>
                                  <p:childTnLst>
                                    <p:set>
                                      <p:cBhvr>
                                        <p:cTn dur="1" fill="hold">
                                          <p:stCondLst>
                                            <p:cond delay="0"/>
                                          </p:stCondLst>
                                        </p:cTn>
                                        <p:tgtEl>
                                          <p:spTgt spid="541">
                                            <p:txEl>
                                              <p:pRg end="8" st="8"/>
                                            </p:txEl>
                                          </p:spTgt>
                                        </p:tgtEl>
                                        <p:attrNameLst>
                                          <p:attrName>style.visibility</p:attrName>
                                        </p:attrNameLst>
                                      </p:cBhvr>
                                      <p:to>
                                        <p:strVal val="visible"/>
                                      </p:to>
                                    </p:set>
                                    <p:animEffect filter="fade" transition="in">
                                      <p:cBhvr>
                                        <p:cTn dur="500"/>
                                        <p:tgtEl>
                                          <p:spTgt spid="541">
                                            <p:txEl>
                                              <p:pRg end="8" st="8"/>
                                            </p:txEl>
                                          </p:spTgt>
                                        </p:tgtEl>
                                      </p:cBhvr>
                                    </p:animEffect>
                                  </p:childTnLst>
                                </p:cTn>
                              </p:par>
                            </p:childTnLst>
                          </p:cTn>
                        </p:par>
                        <p:par>
                          <p:cTn fill="hold">
                            <p:stCondLst>
                              <p:cond delay="10750"/>
                            </p:stCondLst>
                            <p:childTnLst>
                              <p:par>
                                <p:cTn fill="hold" nodeType="after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500"/>
                                        <p:tgtEl>
                                          <p:spTgt spid="531"/>
                                        </p:tgtEl>
                                      </p:cBhvr>
                                    </p:animEffect>
                                  </p:childTnLst>
                                </p:cTn>
                              </p:par>
                            </p:childTnLst>
                          </p:cTn>
                        </p:par>
                        <p:par>
                          <p:cTn fill="hold">
                            <p:stCondLst>
                              <p:cond delay="11250"/>
                            </p:stCondLst>
                            <p:childTnLst>
                              <p:par>
                                <p:cTn fill="hold" nodeType="after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500"/>
                                        <p:tgtEl>
                                          <p:spTgt spid="549"/>
                                        </p:tgtEl>
                                      </p:cBhvr>
                                    </p:animEffect>
                                  </p:childTnLst>
                                </p:cTn>
                              </p:par>
                            </p:childTnLst>
                          </p:cTn>
                        </p:par>
                        <p:par>
                          <p:cTn fill="hold">
                            <p:stCondLst>
                              <p:cond delay="11750"/>
                            </p:stCondLst>
                            <p:childTnLst>
                              <p:par>
                                <p:cTn fill="hold" nodeType="afterEffect" presetClass="entr" presetID="2" presetSubtype="2">
                                  <p:stCondLst>
                                    <p:cond delay="0"/>
                                  </p:stCondLst>
                                  <p:childTnLst>
                                    <p:set>
                                      <p:cBhvr>
                                        <p:cTn dur="1" fill="hold">
                                          <p:stCondLst>
                                            <p:cond delay="0"/>
                                          </p:stCondLst>
                                        </p:cTn>
                                        <p:tgtEl>
                                          <p:spTgt spid="542">
                                            <p:txEl>
                                              <p:pRg end="0" st="0"/>
                                            </p:txEl>
                                          </p:spTgt>
                                        </p:tgtEl>
                                        <p:attrNameLst>
                                          <p:attrName>style.visibility</p:attrName>
                                        </p:attrNameLst>
                                      </p:cBhvr>
                                      <p:to>
                                        <p:strVal val="visible"/>
                                      </p:to>
                                    </p:set>
                                    <p:anim calcmode="lin" valueType="num">
                                      <p:cBhvr additive="base">
                                        <p:cTn dur="500"/>
                                        <p:tgtEl>
                                          <p:spTgt spid="54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250"/>
                            </p:stCondLst>
                            <p:childTnLst>
                              <p:par>
                                <p:cTn fill="hold" nodeType="afterEffect" presetClass="entr" presetID="2" presetSubtype="2">
                                  <p:stCondLst>
                                    <p:cond delay="0"/>
                                  </p:stCondLst>
                                  <p:childTnLst>
                                    <p:set>
                                      <p:cBhvr>
                                        <p:cTn dur="1" fill="hold">
                                          <p:stCondLst>
                                            <p:cond delay="0"/>
                                          </p:stCondLst>
                                        </p:cTn>
                                        <p:tgtEl>
                                          <p:spTgt spid="542">
                                            <p:txEl>
                                              <p:pRg end="1" st="1"/>
                                            </p:txEl>
                                          </p:spTgt>
                                        </p:tgtEl>
                                        <p:attrNameLst>
                                          <p:attrName>style.visibility</p:attrName>
                                        </p:attrNameLst>
                                      </p:cBhvr>
                                      <p:to>
                                        <p:strVal val="visible"/>
                                      </p:to>
                                    </p:set>
                                    <p:anim calcmode="lin" valueType="num">
                                      <p:cBhvr additive="base">
                                        <p:cTn dur="500"/>
                                        <p:tgtEl>
                                          <p:spTgt spid="54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750"/>
                            </p:stCondLst>
                            <p:childTnLst>
                              <p:par>
                                <p:cTn fill="hold" nodeType="afterEffect" presetClass="entr" presetID="2" presetSubtype="2">
                                  <p:stCondLst>
                                    <p:cond delay="0"/>
                                  </p:stCondLst>
                                  <p:childTnLst>
                                    <p:set>
                                      <p:cBhvr>
                                        <p:cTn dur="1" fill="hold">
                                          <p:stCondLst>
                                            <p:cond delay="0"/>
                                          </p:stCondLst>
                                        </p:cTn>
                                        <p:tgtEl>
                                          <p:spTgt spid="542">
                                            <p:txEl>
                                              <p:pRg end="2" st="2"/>
                                            </p:txEl>
                                          </p:spTgt>
                                        </p:tgtEl>
                                        <p:attrNameLst>
                                          <p:attrName>style.visibility</p:attrName>
                                        </p:attrNameLst>
                                      </p:cBhvr>
                                      <p:to>
                                        <p:strVal val="visible"/>
                                      </p:to>
                                    </p:set>
                                    <p:anim calcmode="lin" valueType="num">
                                      <p:cBhvr additive="base">
                                        <p:cTn dur="500"/>
                                        <p:tgtEl>
                                          <p:spTgt spid="54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2">
                                  <p:stCondLst>
                                    <p:cond delay="0"/>
                                  </p:stCondLst>
                                  <p:childTnLst>
                                    <p:set>
                                      <p:cBhvr>
                                        <p:cTn dur="1" fill="hold">
                                          <p:stCondLst>
                                            <p:cond delay="0"/>
                                          </p:stCondLst>
                                        </p:cTn>
                                        <p:tgtEl>
                                          <p:spTgt spid="542">
                                            <p:txEl>
                                              <p:pRg end="3" st="3"/>
                                            </p:txEl>
                                          </p:spTgt>
                                        </p:tgtEl>
                                        <p:attrNameLst>
                                          <p:attrName>style.visibility</p:attrName>
                                        </p:attrNameLst>
                                      </p:cBhvr>
                                      <p:to>
                                        <p:strVal val="visible"/>
                                      </p:to>
                                    </p:set>
                                    <p:anim calcmode="lin" valueType="num">
                                      <p:cBhvr additive="base">
                                        <p:cTn dur="500"/>
                                        <p:tgtEl>
                                          <p:spTgt spid="54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750"/>
                            </p:stCondLst>
                            <p:childTnLst>
                              <p:par>
                                <p:cTn fill="hold" nodeType="afterEffect" presetClass="entr" presetID="2" presetSubtype="2">
                                  <p:stCondLst>
                                    <p:cond delay="0"/>
                                  </p:stCondLst>
                                  <p:childTnLst>
                                    <p:set>
                                      <p:cBhvr>
                                        <p:cTn dur="1" fill="hold">
                                          <p:stCondLst>
                                            <p:cond delay="0"/>
                                          </p:stCondLst>
                                        </p:cTn>
                                        <p:tgtEl>
                                          <p:spTgt spid="542">
                                            <p:txEl>
                                              <p:pRg end="4" st="4"/>
                                            </p:txEl>
                                          </p:spTgt>
                                        </p:tgtEl>
                                        <p:attrNameLst>
                                          <p:attrName>style.visibility</p:attrName>
                                        </p:attrNameLst>
                                      </p:cBhvr>
                                      <p:to>
                                        <p:strVal val="visible"/>
                                      </p:to>
                                    </p:set>
                                    <p:anim calcmode="lin" valueType="num">
                                      <p:cBhvr additive="base">
                                        <p:cTn dur="500"/>
                                        <p:tgtEl>
                                          <p:spTgt spid="54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2">
                                  <p:stCondLst>
                                    <p:cond delay="0"/>
                                  </p:stCondLst>
                                  <p:childTnLst>
                                    <p:set>
                                      <p:cBhvr>
                                        <p:cTn dur="1" fill="hold">
                                          <p:stCondLst>
                                            <p:cond delay="0"/>
                                          </p:stCondLst>
                                        </p:cTn>
                                        <p:tgtEl>
                                          <p:spTgt spid="542">
                                            <p:txEl>
                                              <p:pRg end="5" st="5"/>
                                            </p:txEl>
                                          </p:spTgt>
                                        </p:tgtEl>
                                        <p:attrNameLst>
                                          <p:attrName>style.visibility</p:attrName>
                                        </p:attrNameLst>
                                      </p:cBhvr>
                                      <p:to>
                                        <p:strVal val="visible"/>
                                      </p:to>
                                    </p:set>
                                    <p:anim calcmode="lin" valueType="num">
                                      <p:cBhvr additive="base">
                                        <p:cTn dur="500"/>
                                        <p:tgtEl>
                                          <p:spTgt spid="54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750"/>
                            </p:stCondLst>
                            <p:childTnLst>
                              <p:par>
                                <p:cTn fill="hold" nodeType="afterEffect" presetClass="entr" presetID="2" presetSubtype="2">
                                  <p:stCondLst>
                                    <p:cond delay="0"/>
                                  </p:stCondLst>
                                  <p:childTnLst>
                                    <p:set>
                                      <p:cBhvr>
                                        <p:cTn dur="1" fill="hold">
                                          <p:stCondLst>
                                            <p:cond delay="0"/>
                                          </p:stCondLst>
                                        </p:cTn>
                                        <p:tgtEl>
                                          <p:spTgt spid="542">
                                            <p:txEl>
                                              <p:pRg end="6" st="6"/>
                                            </p:txEl>
                                          </p:spTgt>
                                        </p:tgtEl>
                                        <p:attrNameLst>
                                          <p:attrName>style.visibility</p:attrName>
                                        </p:attrNameLst>
                                      </p:cBhvr>
                                      <p:to>
                                        <p:strVal val="visible"/>
                                      </p:to>
                                    </p:set>
                                    <p:anim calcmode="lin" valueType="num">
                                      <p:cBhvr additive="base">
                                        <p:cTn dur="500"/>
                                        <p:tgtEl>
                                          <p:spTgt spid="54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250"/>
                            </p:stCondLst>
                            <p:childTnLst>
                              <p:par>
                                <p:cTn fill="hold" nodeType="afterEffect" presetClass="entr" presetID="2" presetSubtype="2">
                                  <p:stCondLst>
                                    <p:cond delay="0"/>
                                  </p:stCondLst>
                                  <p:childTnLst>
                                    <p:set>
                                      <p:cBhvr>
                                        <p:cTn dur="1" fill="hold">
                                          <p:stCondLst>
                                            <p:cond delay="0"/>
                                          </p:stCondLst>
                                        </p:cTn>
                                        <p:tgtEl>
                                          <p:spTgt spid="542">
                                            <p:txEl>
                                              <p:pRg end="7" st="7"/>
                                            </p:txEl>
                                          </p:spTgt>
                                        </p:tgtEl>
                                        <p:attrNameLst>
                                          <p:attrName>style.visibility</p:attrName>
                                        </p:attrNameLst>
                                      </p:cBhvr>
                                      <p:to>
                                        <p:strVal val="visible"/>
                                      </p:to>
                                    </p:set>
                                    <p:anim calcmode="lin" valueType="num">
                                      <p:cBhvr additive="base">
                                        <p:cTn dur="500"/>
                                        <p:tgtEl>
                                          <p:spTgt spid="54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750"/>
                            </p:stCondLst>
                            <p:childTnLst>
                              <p:par>
                                <p:cTn fill="hold" nodeType="afterEffect" presetClass="entr" presetID="2" presetSubtype="2">
                                  <p:stCondLst>
                                    <p:cond delay="0"/>
                                  </p:stCondLst>
                                  <p:childTnLst>
                                    <p:set>
                                      <p:cBhvr>
                                        <p:cTn dur="1" fill="hold">
                                          <p:stCondLst>
                                            <p:cond delay="0"/>
                                          </p:stCondLst>
                                        </p:cTn>
                                        <p:tgtEl>
                                          <p:spTgt spid="542">
                                            <p:txEl>
                                              <p:pRg end="8" st="8"/>
                                            </p:txEl>
                                          </p:spTgt>
                                        </p:tgtEl>
                                        <p:attrNameLst>
                                          <p:attrName>style.visibility</p:attrName>
                                        </p:attrNameLst>
                                      </p:cBhvr>
                                      <p:to>
                                        <p:strVal val="visible"/>
                                      </p:to>
                                    </p:set>
                                    <p:anim calcmode="lin" valueType="num">
                                      <p:cBhvr additive="base">
                                        <p:cTn dur="500"/>
                                        <p:tgtEl>
                                          <p:spTgt spid="54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10" presetSubtype="0">
                                  <p:stCondLst>
                                    <p:cond delay="0"/>
                                  </p:stCondLst>
                                  <p:childTnLst>
                                    <p:set>
                                      <p:cBhvr>
                                        <p:cTn dur="1" fill="hold">
                                          <p:stCondLst>
                                            <p:cond delay="0"/>
                                          </p:stCondLst>
                                        </p:cTn>
                                        <p:tgtEl>
                                          <p:spTgt spid="543">
                                            <p:txEl>
                                              <p:pRg end="0" st="0"/>
                                            </p:txEl>
                                          </p:spTgt>
                                        </p:tgtEl>
                                        <p:attrNameLst>
                                          <p:attrName>style.visibility</p:attrName>
                                        </p:attrNameLst>
                                      </p:cBhvr>
                                      <p:to>
                                        <p:strVal val="visible"/>
                                      </p:to>
                                    </p:set>
                                    <p:animEffect filter="fade" transition="in">
                                      <p:cBhvr>
                                        <p:cTn dur="500"/>
                                        <p:tgtEl>
                                          <p:spTgt spid="543">
                                            <p:txEl>
                                              <p:pRg end="0" st="0"/>
                                            </p:txEl>
                                          </p:spTgt>
                                        </p:tgtEl>
                                      </p:cBhvr>
                                    </p:animEffect>
                                  </p:childTnLst>
                                </p:cTn>
                              </p:par>
                            </p:childTnLst>
                          </p:cTn>
                        </p:par>
                        <p:par>
                          <p:cTn fill="hold">
                            <p:stCondLst>
                              <p:cond delay="16750"/>
                            </p:stCondLst>
                            <p:childTnLst>
                              <p:par>
                                <p:cTn fill="hold" nodeType="afterEffect" presetClass="entr" presetID="10" presetSubtype="0">
                                  <p:stCondLst>
                                    <p:cond delay="0"/>
                                  </p:stCondLst>
                                  <p:childTnLst>
                                    <p:set>
                                      <p:cBhvr>
                                        <p:cTn dur="1" fill="hold">
                                          <p:stCondLst>
                                            <p:cond delay="0"/>
                                          </p:stCondLst>
                                        </p:cTn>
                                        <p:tgtEl>
                                          <p:spTgt spid="543">
                                            <p:txEl>
                                              <p:pRg end="1" st="1"/>
                                            </p:txEl>
                                          </p:spTgt>
                                        </p:tgtEl>
                                        <p:attrNameLst>
                                          <p:attrName>style.visibility</p:attrName>
                                        </p:attrNameLst>
                                      </p:cBhvr>
                                      <p:to>
                                        <p:strVal val="visible"/>
                                      </p:to>
                                    </p:set>
                                    <p:animEffect filter="fade" transition="in">
                                      <p:cBhvr>
                                        <p:cTn dur="500"/>
                                        <p:tgtEl>
                                          <p:spTgt spid="543">
                                            <p:txEl>
                                              <p:pRg end="1" st="1"/>
                                            </p:txEl>
                                          </p:spTgt>
                                        </p:tgtEl>
                                      </p:cBhvr>
                                    </p:animEffect>
                                  </p:childTnLst>
                                </p:cTn>
                              </p:par>
                            </p:childTnLst>
                          </p:cTn>
                        </p:par>
                        <p:par>
                          <p:cTn fill="hold">
                            <p:stCondLst>
                              <p:cond delay="17250"/>
                            </p:stCondLst>
                            <p:childTnLst>
                              <p:par>
                                <p:cTn fill="hold" nodeType="afterEffect" presetClass="entr" presetID="10" presetSubtype="0">
                                  <p:stCondLst>
                                    <p:cond delay="0"/>
                                  </p:stCondLst>
                                  <p:childTnLst>
                                    <p:set>
                                      <p:cBhvr>
                                        <p:cTn dur="1" fill="hold">
                                          <p:stCondLst>
                                            <p:cond delay="0"/>
                                          </p:stCondLst>
                                        </p:cTn>
                                        <p:tgtEl>
                                          <p:spTgt spid="543">
                                            <p:txEl>
                                              <p:pRg end="2" st="2"/>
                                            </p:txEl>
                                          </p:spTgt>
                                        </p:tgtEl>
                                        <p:attrNameLst>
                                          <p:attrName>style.visibility</p:attrName>
                                        </p:attrNameLst>
                                      </p:cBhvr>
                                      <p:to>
                                        <p:strVal val="visible"/>
                                      </p:to>
                                    </p:set>
                                    <p:animEffect filter="fade" transition="in">
                                      <p:cBhvr>
                                        <p:cTn dur="500"/>
                                        <p:tgtEl>
                                          <p:spTgt spid="543">
                                            <p:txEl>
                                              <p:pRg end="2" st="2"/>
                                            </p:txEl>
                                          </p:spTgt>
                                        </p:tgtEl>
                                      </p:cBhvr>
                                    </p:animEffect>
                                  </p:childTnLst>
                                </p:cTn>
                              </p:par>
                            </p:childTnLst>
                          </p:cTn>
                        </p:par>
                        <p:par>
                          <p:cTn fill="hold">
                            <p:stCondLst>
                              <p:cond delay="17750"/>
                            </p:stCondLst>
                            <p:childTnLst>
                              <p:par>
                                <p:cTn fill="hold" nodeType="afterEffect" presetClass="entr" presetID="10" presetSubtype="0">
                                  <p:stCondLst>
                                    <p:cond delay="0"/>
                                  </p:stCondLst>
                                  <p:childTnLst>
                                    <p:set>
                                      <p:cBhvr>
                                        <p:cTn dur="1" fill="hold">
                                          <p:stCondLst>
                                            <p:cond delay="0"/>
                                          </p:stCondLst>
                                        </p:cTn>
                                        <p:tgtEl>
                                          <p:spTgt spid="543">
                                            <p:txEl>
                                              <p:pRg end="3" st="3"/>
                                            </p:txEl>
                                          </p:spTgt>
                                        </p:tgtEl>
                                        <p:attrNameLst>
                                          <p:attrName>style.visibility</p:attrName>
                                        </p:attrNameLst>
                                      </p:cBhvr>
                                      <p:to>
                                        <p:strVal val="visible"/>
                                      </p:to>
                                    </p:set>
                                    <p:animEffect filter="fade" transition="in">
                                      <p:cBhvr>
                                        <p:cTn dur="500"/>
                                        <p:tgtEl>
                                          <p:spTgt spid="543">
                                            <p:txEl>
                                              <p:pRg end="3" st="3"/>
                                            </p:txEl>
                                          </p:spTgt>
                                        </p:tgtEl>
                                      </p:cBhvr>
                                    </p:animEffect>
                                  </p:childTnLst>
                                </p:cTn>
                              </p:par>
                            </p:childTnLst>
                          </p:cTn>
                        </p:par>
                        <p:par>
                          <p:cTn fill="hold">
                            <p:stCondLst>
                              <p:cond delay="18250"/>
                            </p:stCondLst>
                            <p:childTnLst>
                              <p:par>
                                <p:cTn fill="hold" nodeType="afterEffect" presetClass="entr" presetID="10" presetSubtype="0">
                                  <p:stCondLst>
                                    <p:cond delay="0"/>
                                  </p:stCondLst>
                                  <p:childTnLst>
                                    <p:set>
                                      <p:cBhvr>
                                        <p:cTn dur="1" fill="hold">
                                          <p:stCondLst>
                                            <p:cond delay="0"/>
                                          </p:stCondLst>
                                        </p:cTn>
                                        <p:tgtEl>
                                          <p:spTgt spid="543">
                                            <p:txEl>
                                              <p:pRg end="4" st="4"/>
                                            </p:txEl>
                                          </p:spTgt>
                                        </p:tgtEl>
                                        <p:attrNameLst>
                                          <p:attrName>style.visibility</p:attrName>
                                        </p:attrNameLst>
                                      </p:cBhvr>
                                      <p:to>
                                        <p:strVal val="visible"/>
                                      </p:to>
                                    </p:set>
                                    <p:animEffect filter="fade" transition="in">
                                      <p:cBhvr>
                                        <p:cTn dur="500"/>
                                        <p:tgtEl>
                                          <p:spTgt spid="543">
                                            <p:txEl>
                                              <p:pRg end="4" st="4"/>
                                            </p:txEl>
                                          </p:spTgt>
                                        </p:tgtEl>
                                      </p:cBhvr>
                                    </p:animEffect>
                                  </p:childTnLst>
                                </p:cTn>
                              </p:par>
                            </p:childTnLst>
                          </p:cTn>
                        </p:par>
                        <p:par>
                          <p:cTn fill="hold">
                            <p:stCondLst>
                              <p:cond delay="18750"/>
                            </p:stCondLst>
                            <p:childTnLst>
                              <p:par>
                                <p:cTn fill="hold" nodeType="afterEffect" presetClass="entr" presetID="10" presetSubtype="0">
                                  <p:stCondLst>
                                    <p:cond delay="0"/>
                                  </p:stCondLst>
                                  <p:childTnLst>
                                    <p:set>
                                      <p:cBhvr>
                                        <p:cTn dur="1" fill="hold">
                                          <p:stCondLst>
                                            <p:cond delay="0"/>
                                          </p:stCondLst>
                                        </p:cTn>
                                        <p:tgtEl>
                                          <p:spTgt spid="543">
                                            <p:txEl>
                                              <p:pRg end="5" st="5"/>
                                            </p:txEl>
                                          </p:spTgt>
                                        </p:tgtEl>
                                        <p:attrNameLst>
                                          <p:attrName>style.visibility</p:attrName>
                                        </p:attrNameLst>
                                      </p:cBhvr>
                                      <p:to>
                                        <p:strVal val="visible"/>
                                      </p:to>
                                    </p:set>
                                    <p:animEffect filter="fade" transition="in">
                                      <p:cBhvr>
                                        <p:cTn dur="500"/>
                                        <p:tgtEl>
                                          <p:spTgt spid="543">
                                            <p:txEl>
                                              <p:pRg end="5" st="5"/>
                                            </p:txEl>
                                          </p:spTgt>
                                        </p:tgtEl>
                                      </p:cBhvr>
                                    </p:animEffect>
                                  </p:childTnLst>
                                </p:cTn>
                              </p:par>
                            </p:childTnLst>
                          </p:cTn>
                        </p:par>
                        <p:par>
                          <p:cTn fill="hold">
                            <p:stCondLst>
                              <p:cond delay="19250"/>
                            </p:stCondLst>
                            <p:childTnLst>
                              <p:par>
                                <p:cTn fill="hold" nodeType="afterEffect" presetClass="entr" presetID="10" presetSubtype="0">
                                  <p:stCondLst>
                                    <p:cond delay="0"/>
                                  </p:stCondLst>
                                  <p:childTnLst>
                                    <p:set>
                                      <p:cBhvr>
                                        <p:cTn dur="1" fill="hold">
                                          <p:stCondLst>
                                            <p:cond delay="0"/>
                                          </p:stCondLst>
                                        </p:cTn>
                                        <p:tgtEl>
                                          <p:spTgt spid="543">
                                            <p:txEl>
                                              <p:pRg end="6" st="6"/>
                                            </p:txEl>
                                          </p:spTgt>
                                        </p:tgtEl>
                                        <p:attrNameLst>
                                          <p:attrName>style.visibility</p:attrName>
                                        </p:attrNameLst>
                                      </p:cBhvr>
                                      <p:to>
                                        <p:strVal val="visible"/>
                                      </p:to>
                                    </p:set>
                                    <p:animEffect filter="fade" transition="in">
                                      <p:cBhvr>
                                        <p:cTn dur="500"/>
                                        <p:tgtEl>
                                          <p:spTgt spid="543">
                                            <p:txEl>
                                              <p:pRg end="6" st="6"/>
                                            </p:txEl>
                                          </p:spTgt>
                                        </p:tgtEl>
                                      </p:cBhvr>
                                    </p:animEffect>
                                  </p:childTnLst>
                                </p:cTn>
                              </p:par>
                            </p:childTnLst>
                          </p:cTn>
                        </p:par>
                        <p:par>
                          <p:cTn fill="hold">
                            <p:stCondLst>
                              <p:cond delay="19750"/>
                            </p:stCondLst>
                            <p:childTnLst>
                              <p:par>
                                <p:cTn fill="hold" nodeType="afterEffect" presetClass="entr" presetID="10" presetSubtype="0">
                                  <p:stCondLst>
                                    <p:cond delay="0"/>
                                  </p:stCondLst>
                                  <p:childTnLst>
                                    <p:set>
                                      <p:cBhvr>
                                        <p:cTn dur="1" fill="hold">
                                          <p:stCondLst>
                                            <p:cond delay="0"/>
                                          </p:stCondLst>
                                        </p:cTn>
                                        <p:tgtEl>
                                          <p:spTgt spid="543">
                                            <p:txEl>
                                              <p:pRg end="7" st="7"/>
                                            </p:txEl>
                                          </p:spTgt>
                                        </p:tgtEl>
                                        <p:attrNameLst>
                                          <p:attrName>style.visibility</p:attrName>
                                        </p:attrNameLst>
                                      </p:cBhvr>
                                      <p:to>
                                        <p:strVal val="visible"/>
                                      </p:to>
                                    </p:set>
                                    <p:animEffect filter="fade" transition="in">
                                      <p:cBhvr>
                                        <p:cTn dur="500"/>
                                        <p:tgtEl>
                                          <p:spTgt spid="543">
                                            <p:txEl>
                                              <p:pRg end="7" st="7"/>
                                            </p:txEl>
                                          </p:spTgt>
                                        </p:tgtEl>
                                      </p:cBhvr>
                                    </p:animEffect>
                                  </p:childTnLst>
                                </p:cTn>
                              </p:par>
                            </p:childTnLst>
                          </p:cTn>
                        </p:par>
                        <p:par>
                          <p:cTn fill="hold">
                            <p:stCondLst>
                              <p:cond delay="20250"/>
                            </p:stCondLst>
                            <p:childTnLst>
                              <p:par>
                                <p:cTn fill="hold" nodeType="afterEffect" presetClass="entr" presetID="10" presetSubtype="0">
                                  <p:stCondLst>
                                    <p:cond delay="0"/>
                                  </p:stCondLst>
                                  <p:childTnLst>
                                    <p:set>
                                      <p:cBhvr>
                                        <p:cTn dur="1" fill="hold">
                                          <p:stCondLst>
                                            <p:cond delay="0"/>
                                          </p:stCondLst>
                                        </p:cTn>
                                        <p:tgtEl>
                                          <p:spTgt spid="543">
                                            <p:txEl>
                                              <p:pRg end="8" st="8"/>
                                            </p:txEl>
                                          </p:spTgt>
                                        </p:tgtEl>
                                        <p:attrNameLst>
                                          <p:attrName>style.visibility</p:attrName>
                                        </p:attrNameLst>
                                      </p:cBhvr>
                                      <p:to>
                                        <p:strVal val="visible"/>
                                      </p:to>
                                    </p:set>
                                    <p:animEffect filter="fade" transition="in">
                                      <p:cBhvr>
                                        <p:cTn dur="500"/>
                                        <p:tgtEl>
                                          <p:spTgt spid="543">
                                            <p:txEl>
                                              <p:pRg end="8" st="8"/>
                                            </p:txEl>
                                          </p:spTgt>
                                        </p:tgtEl>
                                      </p:cBhvr>
                                    </p:animEffect>
                                  </p:childTnLst>
                                </p:cTn>
                              </p:par>
                            </p:childTnLst>
                          </p:cTn>
                        </p:par>
                        <p:par>
                          <p:cTn fill="hold">
                            <p:stCondLst>
                              <p:cond delay="20750"/>
                            </p:stCondLst>
                            <p:childTnLst>
                              <p:par>
                                <p:cTn fill="hold" nodeType="afterEffect" presetClass="entr" presetID="10" presetSubtype="0">
                                  <p:stCondLst>
                                    <p:cond delay="0"/>
                                  </p:stCondLst>
                                  <p:childTnLst>
                                    <p:set>
                                      <p:cBhvr>
                                        <p:cTn dur="1" fill="hold">
                                          <p:stCondLst>
                                            <p:cond delay="0"/>
                                          </p:stCondLst>
                                        </p:cTn>
                                        <p:tgtEl>
                                          <p:spTgt spid="534"/>
                                        </p:tgtEl>
                                        <p:attrNameLst>
                                          <p:attrName>style.visibility</p:attrName>
                                        </p:attrNameLst>
                                      </p:cBhvr>
                                      <p:to>
                                        <p:strVal val="visible"/>
                                      </p:to>
                                    </p:set>
                                    <p:animEffect filter="fade" transition="in">
                                      <p:cBhvr>
                                        <p:cTn dur="500"/>
                                        <p:tgtEl>
                                          <p:spTgt spid="534"/>
                                        </p:tgtEl>
                                      </p:cBhvr>
                                    </p:animEffect>
                                  </p:childTnLst>
                                </p:cTn>
                              </p:par>
                            </p:childTnLst>
                          </p:cTn>
                        </p:par>
                        <p:par>
                          <p:cTn fill="hold">
                            <p:stCondLst>
                              <p:cond delay="21250"/>
                            </p:stCondLst>
                            <p:childTnLst>
                              <p:par>
                                <p:cTn fill="hold" nodeType="afterEffect" presetClass="entr" presetID="10" presetSubtype="0">
                                  <p:stCondLst>
                                    <p:cond delay="0"/>
                                  </p:stCondLst>
                                  <p:childTnLst>
                                    <p:set>
                                      <p:cBhvr>
                                        <p:cTn dur="1" fill="hold">
                                          <p:stCondLst>
                                            <p:cond delay="0"/>
                                          </p:stCondLst>
                                        </p:cTn>
                                        <p:tgtEl>
                                          <p:spTgt spid="551"/>
                                        </p:tgtEl>
                                        <p:attrNameLst>
                                          <p:attrName>style.visibility</p:attrName>
                                        </p:attrNameLst>
                                      </p:cBhvr>
                                      <p:to>
                                        <p:strVal val="visible"/>
                                      </p:to>
                                    </p:set>
                                    <p:animEffect filter="fade" transition="in">
                                      <p:cBhvr>
                                        <p:cTn dur="500"/>
                                        <p:tgtEl>
                                          <p:spTgt spid="551"/>
                                        </p:tgtEl>
                                      </p:cBhvr>
                                    </p:animEffect>
                                  </p:childTnLst>
                                </p:cTn>
                              </p:par>
                            </p:childTnLst>
                          </p:cTn>
                        </p:par>
                        <p:par>
                          <p:cTn fill="hold">
                            <p:stCondLst>
                              <p:cond delay="21750"/>
                            </p:stCondLst>
                            <p:childTnLst>
                              <p:par>
                                <p:cTn fill="hold" nodeType="afterEffect" presetClass="entr" presetID="2" presetSubtype="8">
                                  <p:stCondLst>
                                    <p:cond delay="0"/>
                                  </p:stCondLst>
                                  <p:childTnLst>
                                    <p:set>
                                      <p:cBhvr>
                                        <p:cTn dur="1" fill="hold">
                                          <p:stCondLst>
                                            <p:cond delay="0"/>
                                          </p:stCondLst>
                                        </p:cTn>
                                        <p:tgtEl>
                                          <p:spTgt spid="546">
                                            <p:txEl>
                                              <p:pRg end="0" st="0"/>
                                            </p:txEl>
                                          </p:spTgt>
                                        </p:tgtEl>
                                        <p:attrNameLst>
                                          <p:attrName>style.visibility</p:attrName>
                                        </p:attrNameLst>
                                      </p:cBhvr>
                                      <p:to>
                                        <p:strVal val="visible"/>
                                      </p:to>
                                    </p:set>
                                    <p:anim calcmode="lin" valueType="num">
                                      <p:cBhvr additive="base">
                                        <p:cTn dur="500"/>
                                        <p:tgtEl>
                                          <p:spTgt spid="54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250"/>
                            </p:stCondLst>
                            <p:childTnLst>
                              <p:par>
                                <p:cTn fill="hold" nodeType="afterEffect" presetClass="entr" presetID="2" presetSubtype="8">
                                  <p:stCondLst>
                                    <p:cond delay="0"/>
                                  </p:stCondLst>
                                  <p:childTnLst>
                                    <p:set>
                                      <p:cBhvr>
                                        <p:cTn dur="1" fill="hold">
                                          <p:stCondLst>
                                            <p:cond delay="0"/>
                                          </p:stCondLst>
                                        </p:cTn>
                                        <p:tgtEl>
                                          <p:spTgt spid="546">
                                            <p:txEl>
                                              <p:pRg end="1" st="1"/>
                                            </p:txEl>
                                          </p:spTgt>
                                        </p:tgtEl>
                                        <p:attrNameLst>
                                          <p:attrName>style.visibility</p:attrName>
                                        </p:attrNameLst>
                                      </p:cBhvr>
                                      <p:to>
                                        <p:strVal val="visible"/>
                                      </p:to>
                                    </p:set>
                                    <p:anim calcmode="lin" valueType="num">
                                      <p:cBhvr additive="base">
                                        <p:cTn dur="500"/>
                                        <p:tgtEl>
                                          <p:spTgt spid="546">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750"/>
                            </p:stCondLst>
                            <p:childTnLst>
                              <p:par>
                                <p:cTn fill="hold" nodeType="afterEffect" presetClass="entr" presetID="2" presetSubtype="8">
                                  <p:stCondLst>
                                    <p:cond delay="0"/>
                                  </p:stCondLst>
                                  <p:childTnLst>
                                    <p:set>
                                      <p:cBhvr>
                                        <p:cTn dur="1" fill="hold">
                                          <p:stCondLst>
                                            <p:cond delay="0"/>
                                          </p:stCondLst>
                                        </p:cTn>
                                        <p:tgtEl>
                                          <p:spTgt spid="546">
                                            <p:txEl>
                                              <p:pRg end="2" st="2"/>
                                            </p:txEl>
                                          </p:spTgt>
                                        </p:tgtEl>
                                        <p:attrNameLst>
                                          <p:attrName>style.visibility</p:attrName>
                                        </p:attrNameLst>
                                      </p:cBhvr>
                                      <p:to>
                                        <p:strVal val="visible"/>
                                      </p:to>
                                    </p:set>
                                    <p:anim calcmode="lin" valueType="num">
                                      <p:cBhvr additive="base">
                                        <p:cTn dur="500"/>
                                        <p:tgtEl>
                                          <p:spTgt spid="546">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250"/>
                            </p:stCondLst>
                            <p:childTnLst>
                              <p:par>
                                <p:cTn fill="hold" nodeType="afterEffect" presetClass="entr" presetID="2" presetSubtype="8">
                                  <p:stCondLst>
                                    <p:cond delay="0"/>
                                  </p:stCondLst>
                                  <p:childTnLst>
                                    <p:set>
                                      <p:cBhvr>
                                        <p:cTn dur="1" fill="hold">
                                          <p:stCondLst>
                                            <p:cond delay="0"/>
                                          </p:stCondLst>
                                        </p:cTn>
                                        <p:tgtEl>
                                          <p:spTgt spid="546">
                                            <p:txEl>
                                              <p:pRg end="3" st="3"/>
                                            </p:txEl>
                                          </p:spTgt>
                                        </p:tgtEl>
                                        <p:attrNameLst>
                                          <p:attrName>style.visibility</p:attrName>
                                        </p:attrNameLst>
                                      </p:cBhvr>
                                      <p:to>
                                        <p:strVal val="visible"/>
                                      </p:to>
                                    </p:set>
                                    <p:anim calcmode="lin" valueType="num">
                                      <p:cBhvr additive="base">
                                        <p:cTn dur="500"/>
                                        <p:tgtEl>
                                          <p:spTgt spid="546">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750"/>
                            </p:stCondLst>
                            <p:childTnLst>
                              <p:par>
                                <p:cTn fill="hold" nodeType="afterEffect" presetClass="entr" presetID="2" presetSubtype="8">
                                  <p:stCondLst>
                                    <p:cond delay="0"/>
                                  </p:stCondLst>
                                  <p:childTnLst>
                                    <p:set>
                                      <p:cBhvr>
                                        <p:cTn dur="1" fill="hold">
                                          <p:stCondLst>
                                            <p:cond delay="0"/>
                                          </p:stCondLst>
                                        </p:cTn>
                                        <p:tgtEl>
                                          <p:spTgt spid="546">
                                            <p:txEl>
                                              <p:pRg end="4" st="4"/>
                                            </p:txEl>
                                          </p:spTgt>
                                        </p:tgtEl>
                                        <p:attrNameLst>
                                          <p:attrName>style.visibility</p:attrName>
                                        </p:attrNameLst>
                                      </p:cBhvr>
                                      <p:to>
                                        <p:strVal val="visible"/>
                                      </p:to>
                                    </p:set>
                                    <p:anim calcmode="lin" valueType="num">
                                      <p:cBhvr additive="base">
                                        <p:cTn dur="500"/>
                                        <p:tgtEl>
                                          <p:spTgt spid="546">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250"/>
                            </p:stCondLst>
                            <p:childTnLst>
                              <p:par>
                                <p:cTn fill="hold" nodeType="afterEffect" presetClass="entr" presetID="2" presetSubtype="8">
                                  <p:stCondLst>
                                    <p:cond delay="0"/>
                                  </p:stCondLst>
                                  <p:childTnLst>
                                    <p:set>
                                      <p:cBhvr>
                                        <p:cTn dur="1" fill="hold">
                                          <p:stCondLst>
                                            <p:cond delay="0"/>
                                          </p:stCondLst>
                                        </p:cTn>
                                        <p:tgtEl>
                                          <p:spTgt spid="546">
                                            <p:txEl>
                                              <p:pRg end="5" st="5"/>
                                            </p:txEl>
                                          </p:spTgt>
                                        </p:tgtEl>
                                        <p:attrNameLst>
                                          <p:attrName>style.visibility</p:attrName>
                                        </p:attrNameLst>
                                      </p:cBhvr>
                                      <p:to>
                                        <p:strVal val="visible"/>
                                      </p:to>
                                    </p:set>
                                    <p:anim calcmode="lin" valueType="num">
                                      <p:cBhvr additive="base">
                                        <p:cTn dur="500"/>
                                        <p:tgtEl>
                                          <p:spTgt spid="546">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750"/>
                            </p:stCondLst>
                            <p:childTnLst>
                              <p:par>
                                <p:cTn fill="hold" nodeType="afterEffect" presetClass="entr" presetID="2" presetSubtype="8">
                                  <p:stCondLst>
                                    <p:cond delay="0"/>
                                  </p:stCondLst>
                                  <p:childTnLst>
                                    <p:set>
                                      <p:cBhvr>
                                        <p:cTn dur="1" fill="hold">
                                          <p:stCondLst>
                                            <p:cond delay="0"/>
                                          </p:stCondLst>
                                        </p:cTn>
                                        <p:tgtEl>
                                          <p:spTgt spid="546">
                                            <p:txEl>
                                              <p:pRg end="6" st="6"/>
                                            </p:txEl>
                                          </p:spTgt>
                                        </p:tgtEl>
                                        <p:attrNameLst>
                                          <p:attrName>style.visibility</p:attrName>
                                        </p:attrNameLst>
                                      </p:cBhvr>
                                      <p:to>
                                        <p:strVal val="visible"/>
                                      </p:to>
                                    </p:set>
                                    <p:anim calcmode="lin" valueType="num">
                                      <p:cBhvr additive="base">
                                        <p:cTn dur="500"/>
                                        <p:tgtEl>
                                          <p:spTgt spid="546">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250"/>
                            </p:stCondLst>
                            <p:childTnLst>
                              <p:par>
                                <p:cTn fill="hold" nodeType="afterEffect" presetClass="entr" presetID="2" presetSubtype="8">
                                  <p:stCondLst>
                                    <p:cond delay="0"/>
                                  </p:stCondLst>
                                  <p:childTnLst>
                                    <p:set>
                                      <p:cBhvr>
                                        <p:cTn dur="1" fill="hold">
                                          <p:stCondLst>
                                            <p:cond delay="0"/>
                                          </p:stCondLst>
                                        </p:cTn>
                                        <p:tgtEl>
                                          <p:spTgt spid="546">
                                            <p:txEl>
                                              <p:pRg end="7" st="7"/>
                                            </p:txEl>
                                          </p:spTgt>
                                        </p:tgtEl>
                                        <p:attrNameLst>
                                          <p:attrName>style.visibility</p:attrName>
                                        </p:attrNameLst>
                                      </p:cBhvr>
                                      <p:to>
                                        <p:strVal val="visible"/>
                                      </p:to>
                                    </p:set>
                                    <p:anim calcmode="lin" valueType="num">
                                      <p:cBhvr additive="base">
                                        <p:cTn dur="500"/>
                                        <p:tgtEl>
                                          <p:spTgt spid="546">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750"/>
                            </p:stCondLst>
                            <p:childTnLst>
                              <p:par>
                                <p:cTn fill="hold" nodeType="afterEffect" presetClass="entr" presetID="2" presetSubtype="8">
                                  <p:stCondLst>
                                    <p:cond delay="0"/>
                                  </p:stCondLst>
                                  <p:childTnLst>
                                    <p:set>
                                      <p:cBhvr>
                                        <p:cTn dur="1" fill="hold">
                                          <p:stCondLst>
                                            <p:cond delay="0"/>
                                          </p:stCondLst>
                                        </p:cTn>
                                        <p:tgtEl>
                                          <p:spTgt spid="546">
                                            <p:txEl>
                                              <p:pRg end="8" st="8"/>
                                            </p:txEl>
                                          </p:spTgt>
                                        </p:tgtEl>
                                        <p:attrNameLst>
                                          <p:attrName>style.visibility</p:attrName>
                                        </p:attrNameLst>
                                      </p:cBhvr>
                                      <p:to>
                                        <p:strVal val="visible"/>
                                      </p:to>
                                    </p:set>
                                    <p:anim calcmode="lin" valueType="num">
                                      <p:cBhvr additive="base">
                                        <p:cTn dur="500"/>
                                        <p:tgtEl>
                                          <p:spTgt spid="54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250"/>
                            </p:stCondLst>
                            <p:childTnLst>
                              <p:par>
                                <p:cTn fill="hold" nodeType="afterEffect" presetClass="entr" presetID="10" presetSubtype="0">
                                  <p:stCondLst>
                                    <p:cond delay="0"/>
                                  </p:stCondLst>
                                  <p:childTnLst>
                                    <p:set>
                                      <p:cBhvr>
                                        <p:cTn dur="1" fill="hold">
                                          <p:stCondLst>
                                            <p:cond delay="0"/>
                                          </p:stCondLst>
                                        </p:cTn>
                                        <p:tgtEl>
                                          <p:spTgt spid="547">
                                            <p:txEl>
                                              <p:pRg end="0" st="0"/>
                                            </p:txEl>
                                          </p:spTgt>
                                        </p:tgtEl>
                                        <p:attrNameLst>
                                          <p:attrName>style.visibility</p:attrName>
                                        </p:attrNameLst>
                                      </p:cBhvr>
                                      <p:to>
                                        <p:strVal val="visible"/>
                                      </p:to>
                                    </p:set>
                                    <p:animEffect filter="fade" transition="in">
                                      <p:cBhvr>
                                        <p:cTn dur="500"/>
                                        <p:tgtEl>
                                          <p:spTgt spid="547">
                                            <p:txEl>
                                              <p:pRg end="0" st="0"/>
                                            </p:txEl>
                                          </p:spTgt>
                                        </p:tgtEl>
                                      </p:cBhvr>
                                    </p:animEffect>
                                  </p:childTnLst>
                                </p:cTn>
                              </p:par>
                            </p:childTnLst>
                          </p:cTn>
                        </p:par>
                        <p:par>
                          <p:cTn fill="hold">
                            <p:stCondLst>
                              <p:cond delay="26750"/>
                            </p:stCondLst>
                            <p:childTnLst>
                              <p:par>
                                <p:cTn fill="hold" nodeType="afterEffect" presetClass="entr" presetID="10" presetSubtype="0">
                                  <p:stCondLst>
                                    <p:cond delay="0"/>
                                  </p:stCondLst>
                                  <p:childTnLst>
                                    <p:set>
                                      <p:cBhvr>
                                        <p:cTn dur="1" fill="hold">
                                          <p:stCondLst>
                                            <p:cond delay="0"/>
                                          </p:stCondLst>
                                        </p:cTn>
                                        <p:tgtEl>
                                          <p:spTgt spid="547">
                                            <p:txEl>
                                              <p:pRg end="1" st="1"/>
                                            </p:txEl>
                                          </p:spTgt>
                                        </p:tgtEl>
                                        <p:attrNameLst>
                                          <p:attrName>style.visibility</p:attrName>
                                        </p:attrNameLst>
                                      </p:cBhvr>
                                      <p:to>
                                        <p:strVal val="visible"/>
                                      </p:to>
                                    </p:set>
                                    <p:animEffect filter="fade" transition="in">
                                      <p:cBhvr>
                                        <p:cTn dur="500"/>
                                        <p:tgtEl>
                                          <p:spTgt spid="547">
                                            <p:txEl>
                                              <p:pRg end="1" st="1"/>
                                            </p:txEl>
                                          </p:spTgt>
                                        </p:tgtEl>
                                      </p:cBhvr>
                                    </p:animEffect>
                                  </p:childTnLst>
                                </p:cTn>
                              </p:par>
                            </p:childTnLst>
                          </p:cTn>
                        </p:par>
                        <p:par>
                          <p:cTn fill="hold">
                            <p:stCondLst>
                              <p:cond delay="27250"/>
                            </p:stCondLst>
                            <p:childTnLst>
                              <p:par>
                                <p:cTn fill="hold" nodeType="afterEffect" presetClass="entr" presetID="10" presetSubtype="0">
                                  <p:stCondLst>
                                    <p:cond delay="0"/>
                                  </p:stCondLst>
                                  <p:childTnLst>
                                    <p:set>
                                      <p:cBhvr>
                                        <p:cTn dur="1" fill="hold">
                                          <p:stCondLst>
                                            <p:cond delay="0"/>
                                          </p:stCondLst>
                                        </p:cTn>
                                        <p:tgtEl>
                                          <p:spTgt spid="547">
                                            <p:txEl>
                                              <p:pRg end="2" st="2"/>
                                            </p:txEl>
                                          </p:spTgt>
                                        </p:tgtEl>
                                        <p:attrNameLst>
                                          <p:attrName>style.visibility</p:attrName>
                                        </p:attrNameLst>
                                      </p:cBhvr>
                                      <p:to>
                                        <p:strVal val="visible"/>
                                      </p:to>
                                    </p:set>
                                    <p:animEffect filter="fade" transition="in">
                                      <p:cBhvr>
                                        <p:cTn dur="500"/>
                                        <p:tgtEl>
                                          <p:spTgt spid="547">
                                            <p:txEl>
                                              <p:pRg end="2" st="2"/>
                                            </p:txEl>
                                          </p:spTgt>
                                        </p:tgtEl>
                                      </p:cBhvr>
                                    </p:animEffect>
                                  </p:childTnLst>
                                </p:cTn>
                              </p:par>
                            </p:childTnLst>
                          </p:cTn>
                        </p:par>
                        <p:par>
                          <p:cTn fill="hold">
                            <p:stCondLst>
                              <p:cond delay="27750"/>
                            </p:stCondLst>
                            <p:childTnLst>
                              <p:par>
                                <p:cTn fill="hold" nodeType="afterEffect" presetClass="entr" presetID="10" presetSubtype="0">
                                  <p:stCondLst>
                                    <p:cond delay="0"/>
                                  </p:stCondLst>
                                  <p:childTnLst>
                                    <p:set>
                                      <p:cBhvr>
                                        <p:cTn dur="1" fill="hold">
                                          <p:stCondLst>
                                            <p:cond delay="0"/>
                                          </p:stCondLst>
                                        </p:cTn>
                                        <p:tgtEl>
                                          <p:spTgt spid="547">
                                            <p:txEl>
                                              <p:pRg end="3" st="3"/>
                                            </p:txEl>
                                          </p:spTgt>
                                        </p:tgtEl>
                                        <p:attrNameLst>
                                          <p:attrName>style.visibility</p:attrName>
                                        </p:attrNameLst>
                                      </p:cBhvr>
                                      <p:to>
                                        <p:strVal val="visible"/>
                                      </p:to>
                                    </p:set>
                                    <p:animEffect filter="fade" transition="in">
                                      <p:cBhvr>
                                        <p:cTn dur="500"/>
                                        <p:tgtEl>
                                          <p:spTgt spid="547">
                                            <p:txEl>
                                              <p:pRg end="3" st="3"/>
                                            </p:txEl>
                                          </p:spTgt>
                                        </p:tgtEl>
                                      </p:cBhvr>
                                    </p:animEffect>
                                  </p:childTnLst>
                                </p:cTn>
                              </p:par>
                            </p:childTnLst>
                          </p:cTn>
                        </p:par>
                        <p:par>
                          <p:cTn fill="hold">
                            <p:stCondLst>
                              <p:cond delay="28250"/>
                            </p:stCondLst>
                            <p:childTnLst>
                              <p:par>
                                <p:cTn fill="hold" nodeType="afterEffect" presetClass="entr" presetID="10" presetSubtype="0">
                                  <p:stCondLst>
                                    <p:cond delay="0"/>
                                  </p:stCondLst>
                                  <p:childTnLst>
                                    <p:set>
                                      <p:cBhvr>
                                        <p:cTn dur="1" fill="hold">
                                          <p:stCondLst>
                                            <p:cond delay="0"/>
                                          </p:stCondLst>
                                        </p:cTn>
                                        <p:tgtEl>
                                          <p:spTgt spid="547">
                                            <p:txEl>
                                              <p:pRg end="4" st="4"/>
                                            </p:txEl>
                                          </p:spTgt>
                                        </p:tgtEl>
                                        <p:attrNameLst>
                                          <p:attrName>style.visibility</p:attrName>
                                        </p:attrNameLst>
                                      </p:cBhvr>
                                      <p:to>
                                        <p:strVal val="visible"/>
                                      </p:to>
                                    </p:set>
                                    <p:animEffect filter="fade" transition="in">
                                      <p:cBhvr>
                                        <p:cTn dur="500"/>
                                        <p:tgtEl>
                                          <p:spTgt spid="547">
                                            <p:txEl>
                                              <p:pRg end="4" st="4"/>
                                            </p:txEl>
                                          </p:spTgt>
                                        </p:tgtEl>
                                      </p:cBhvr>
                                    </p:animEffect>
                                  </p:childTnLst>
                                </p:cTn>
                              </p:par>
                            </p:childTnLst>
                          </p:cTn>
                        </p:par>
                        <p:par>
                          <p:cTn fill="hold">
                            <p:stCondLst>
                              <p:cond delay="28750"/>
                            </p:stCondLst>
                            <p:childTnLst>
                              <p:par>
                                <p:cTn fill="hold" nodeType="afterEffect" presetClass="entr" presetID="10" presetSubtype="0">
                                  <p:stCondLst>
                                    <p:cond delay="0"/>
                                  </p:stCondLst>
                                  <p:childTnLst>
                                    <p:set>
                                      <p:cBhvr>
                                        <p:cTn dur="1" fill="hold">
                                          <p:stCondLst>
                                            <p:cond delay="0"/>
                                          </p:stCondLst>
                                        </p:cTn>
                                        <p:tgtEl>
                                          <p:spTgt spid="547">
                                            <p:txEl>
                                              <p:pRg end="5" st="5"/>
                                            </p:txEl>
                                          </p:spTgt>
                                        </p:tgtEl>
                                        <p:attrNameLst>
                                          <p:attrName>style.visibility</p:attrName>
                                        </p:attrNameLst>
                                      </p:cBhvr>
                                      <p:to>
                                        <p:strVal val="visible"/>
                                      </p:to>
                                    </p:set>
                                    <p:animEffect filter="fade" transition="in">
                                      <p:cBhvr>
                                        <p:cTn dur="500"/>
                                        <p:tgtEl>
                                          <p:spTgt spid="547">
                                            <p:txEl>
                                              <p:pRg end="5" st="5"/>
                                            </p:txEl>
                                          </p:spTgt>
                                        </p:tgtEl>
                                      </p:cBhvr>
                                    </p:animEffect>
                                  </p:childTnLst>
                                </p:cTn>
                              </p:par>
                            </p:childTnLst>
                          </p:cTn>
                        </p:par>
                        <p:par>
                          <p:cTn fill="hold">
                            <p:stCondLst>
                              <p:cond delay="29250"/>
                            </p:stCondLst>
                            <p:childTnLst>
                              <p:par>
                                <p:cTn fill="hold" nodeType="afterEffect" presetClass="entr" presetID="10" presetSubtype="0">
                                  <p:stCondLst>
                                    <p:cond delay="0"/>
                                  </p:stCondLst>
                                  <p:childTnLst>
                                    <p:set>
                                      <p:cBhvr>
                                        <p:cTn dur="1" fill="hold">
                                          <p:stCondLst>
                                            <p:cond delay="0"/>
                                          </p:stCondLst>
                                        </p:cTn>
                                        <p:tgtEl>
                                          <p:spTgt spid="547">
                                            <p:txEl>
                                              <p:pRg end="6" st="6"/>
                                            </p:txEl>
                                          </p:spTgt>
                                        </p:tgtEl>
                                        <p:attrNameLst>
                                          <p:attrName>style.visibility</p:attrName>
                                        </p:attrNameLst>
                                      </p:cBhvr>
                                      <p:to>
                                        <p:strVal val="visible"/>
                                      </p:to>
                                    </p:set>
                                    <p:animEffect filter="fade" transition="in">
                                      <p:cBhvr>
                                        <p:cTn dur="500"/>
                                        <p:tgtEl>
                                          <p:spTgt spid="547">
                                            <p:txEl>
                                              <p:pRg end="6" st="6"/>
                                            </p:txEl>
                                          </p:spTgt>
                                        </p:tgtEl>
                                      </p:cBhvr>
                                    </p:animEffect>
                                  </p:childTnLst>
                                </p:cTn>
                              </p:par>
                            </p:childTnLst>
                          </p:cTn>
                        </p:par>
                        <p:par>
                          <p:cTn fill="hold">
                            <p:stCondLst>
                              <p:cond delay="29750"/>
                            </p:stCondLst>
                            <p:childTnLst>
                              <p:par>
                                <p:cTn fill="hold" nodeType="afterEffect" presetClass="entr" presetID="10" presetSubtype="0">
                                  <p:stCondLst>
                                    <p:cond delay="0"/>
                                  </p:stCondLst>
                                  <p:childTnLst>
                                    <p:set>
                                      <p:cBhvr>
                                        <p:cTn dur="1" fill="hold">
                                          <p:stCondLst>
                                            <p:cond delay="0"/>
                                          </p:stCondLst>
                                        </p:cTn>
                                        <p:tgtEl>
                                          <p:spTgt spid="547">
                                            <p:txEl>
                                              <p:pRg end="7" st="7"/>
                                            </p:txEl>
                                          </p:spTgt>
                                        </p:tgtEl>
                                        <p:attrNameLst>
                                          <p:attrName>style.visibility</p:attrName>
                                        </p:attrNameLst>
                                      </p:cBhvr>
                                      <p:to>
                                        <p:strVal val="visible"/>
                                      </p:to>
                                    </p:set>
                                    <p:animEffect filter="fade" transition="in">
                                      <p:cBhvr>
                                        <p:cTn dur="500"/>
                                        <p:tgtEl>
                                          <p:spTgt spid="547">
                                            <p:txEl>
                                              <p:pRg end="7" st="7"/>
                                            </p:txEl>
                                          </p:spTgt>
                                        </p:tgtEl>
                                      </p:cBhvr>
                                    </p:animEffect>
                                  </p:childTnLst>
                                </p:cTn>
                              </p:par>
                            </p:childTnLst>
                          </p:cTn>
                        </p:par>
                        <p:par>
                          <p:cTn fill="hold">
                            <p:stCondLst>
                              <p:cond delay="30250"/>
                            </p:stCondLst>
                            <p:childTnLst>
                              <p:par>
                                <p:cTn fill="hold" nodeType="afterEffect" presetClass="entr" presetID="10" presetSubtype="0">
                                  <p:stCondLst>
                                    <p:cond delay="0"/>
                                  </p:stCondLst>
                                  <p:childTnLst>
                                    <p:set>
                                      <p:cBhvr>
                                        <p:cTn dur="1" fill="hold">
                                          <p:stCondLst>
                                            <p:cond delay="0"/>
                                          </p:stCondLst>
                                        </p:cTn>
                                        <p:tgtEl>
                                          <p:spTgt spid="547">
                                            <p:txEl>
                                              <p:pRg end="8" st="8"/>
                                            </p:txEl>
                                          </p:spTgt>
                                        </p:tgtEl>
                                        <p:attrNameLst>
                                          <p:attrName>style.visibility</p:attrName>
                                        </p:attrNameLst>
                                      </p:cBhvr>
                                      <p:to>
                                        <p:strVal val="visible"/>
                                      </p:to>
                                    </p:set>
                                    <p:animEffect filter="fade" transition="in">
                                      <p:cBhvr>
                                        <p:cTn dur="500"/>
                                        <p:tgtEl>
                                          <p:spTgt spid="547">
                                            <p:txEl>
                                              <p:pRg end="8" st="8"/>
                                            </p:txEl>
                                          </p:spTgt>
                                        </p:tgtEl>
                                      </p:cBhvr>
                                    </p:animEffect>
                                  </p:childTnLst>
                                </p:cTn>
                              </p:par>
                            </p:childTnLst>
                          </p:cTn>
                        </p:par>
                        <p:par>
                          <p:cTn fill="hold">
                            <p:stCondLst>
                              <p:cond delay="30750"/>
                            </p:stCondLst>
                            <p:childTnLst>
                              <p:par>
                                <p:cTn fill="hold" nodeType="after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500"/>
                                        <p:tgtEl>
                                          <p:spTgt spid="537"/>
                                        </p:tgtEl>
                                      </p:cBhvr>
                                    </p:animEffect>
                                  </p:childTnLst>
                                </p:cTn>
                              </p:par>
                            </p:childTnLst>
                          </p:cTn>
                        </p:par>
                        <p:par>
                          <p:cTn fill="hold">
                            <p:stCondLst>
                              <p:cond delay="31250"/>
                            </p:stCondLst>
                            <p:childTnLst>
                              <p:par>
                                <p:cTn fill="hold" nodeType="after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500"/>
                                        <p:tgtEl>
                                          <p:spTgt spid="550"/>
                                        </p:tgtEl>
                                      </p:cBhvr>
                                    </p:animEffect>
                                  </p:childTnLst>
                                </p:cTn>
                              </p:par>
                            </p:childTnLst>
                          </p:cTn>
                        </p:par>
                        <p:par>
                          <p:cTn fill="hold">
                            <p:stCondLst>
                              <p:cond delay="31750"/>
                            </p:stCondLst>
                            <p:childTnLst>
                              <p:par>
                                <p:cTn fill="hold" nodeType="afterEffect" presetClass="entr" presetID="2" presetSubtype="8">
                                  <p:stCondLst>
                                    <p:cond delay="0"/>
                                  </p:stCondLst>
                                  <p:childTnLst>
                                    <p:set>
                                      <p:cBhvr>
                                        <p:cTn dur="1" fill="hold">
                                          <p:stCondLst>
                                            <p:cond delay="0"/>
                                          </p:stCondLst>
                                        </p:cTn>
                                        <p:tgtEl>
                                          <p:spTgt spid="544">
                                            <p:txEl>
                                              <p:pRg end="0" st="0"/>
                                            </p:txEl>
                                          </p:spTgt>
                                        </p:tgtEl>
                                        <p:attrNameLst>
                                          <p:attrName>style.visibility</p:attrName>
                                        </p:attrNameLst>
                                      </p:cBhvr>
                                      <p:to>
                                        <p:strVal val="visible"/>
                                      </p:to>
                                    </p:set>
                                    <p:anim calcmode="lin" valueType="num">
                                      <p:cBhvr additive="base">
                                        <p:cTn dur="500"/>
                                        <p:tgtEl>
                                          <p:spTgt spid="54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250"/>
                            </p:stCondLst>
                            <p:childTnLst>
                              <p:par>
                                <p:cTn fill="hold" nodeType="afterEffect" presetClass="entr" presetID="2" presetSubtype="8">
                                  <p:stCondLst>
                                    <p:cond delay="0"/>
                                  </p:stCondLst>
                                  <p:childTnLst>
                                    <p:set>
                                      <p:cBhvr>
                                        <p:cTn dur="1" fill="hold">
                                          <p:stCondLst>
                                            <p:cond delay="0"/>
                                          </p:stCondLst>
                                        </p:cTn>
                                        <p:tgtEl>
                                          <p:spTgt spid="544">
                                            <p:txEl>
                                              <p:pRg end="1" st="1"/>
                                            </p:txEl>
                                          </p:spTgt>
                                        </p:tgtEl>
                                        <p:attrNameLst>
                                          <p:attrName>style.visibility</p:attrName>
                                        </p:attrNameLst>
                                      </p:cBhvr>
                                      <p:to>
                                        <p:strVal val="visible"/>
                                      </p:to>
                                    </p:set>
                                    <p:anim calcmode="lin" valueType="num">
                                      <p:cBhvr additive="base">
                                        <p:cTn dur="500"/>
                                        <p:tgtEl>
                                          <p:spTgt spid="54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750"/>
                            </p:stCondLst>
                            <p:childTnLst>
                              <p:par>
                                <p:cTn fill="hold" nodeType="afterEffect" presetClass="entr" presetID="2" presetSubtype="8">
                                  <p:stCondLst>
                                    <p:cond delay="0"/>
                                  </p:stCondLst>
                                  <p:childTnLst>
                                    <p:set>
                                      <p:cBhvr>
                                        <p:cTn dur="1" fill="hold">
                                          <p:stCondLst>
                                            <p:cond delay="0"/>
                                          </p:stCondLst>
                                        </p:cTn>
                                        <p:tgtEl>
                                          <p:spTgt spid="544">
                                            <p:txEl>
                                              <p:pRg end="2" st="2"/>
                                            </p:txEl>
                                          </p:spTgt>
                                        </p:tgtEl>
                                        <p:attrNameLst>
                                          <p:attrName>style.visibility</p:attrName>
                                        </p:attrNameLst>
                                      </p:cBhvr>
                                      <p:to>
                                        <p:strVal val="visible"/>
                                      </p:to>
                                    </p:set>
                                    <p:anim calcmode="lin" valueType="num">
                                      <p:cBhvr additive="base">
                                        <p:cTn dur="500"/>
                                        <p:tgtEl>
                                          <p:spTgt spid="54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3250"/>
                            </p:stCondLst>
                            <p:childTnLst>
                              <p:par>
                                <p:cTn fill="hold" nodeType="afterEffect" presetClass="entr" presetID="2" presetSubtype="8">
                                  <p:stCondLst>
                                    <p:cond delay="0"/>
                                  </p:stCondLst>
                                  <p:childTnLst>
                                    <p:set>
                                      <p:cBhvr>
                                        <p:cTn dur="1" fill="hold">
                                          <p:stCondLst>
                                            <p:cond delay="0"/>
                                          </p:stCondLst>
                                        </p:cTn>
                                        <p:tgtEl>
                                          <p:spTgt spid="544">
                                            <p:txEl>
                                              <p:pRg end="3" st="3"/>
                                            </p:txEl>
                                          </p:spTgt>
                                        </p:tgtEl>
                                        <p:attrNameLst>
                                          <p:attrName>style.visibility</p:attrName>
                                        </p:attrNameLst>
                                      </p:cBhvr>
                                      <p:to>
                                        <p:strVal val="visible"/>
                                      </p:to>
                                    </p:set>
                                    <p:anim calcmode="lin" valueType="num">
                                      <p:cBhvr additive="base">
                                        <p:cTn dur="500"/>
                                        <p:tgtEl>
                                          <p:spTgt spid="54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3750"/>
                            </p:stCondLst>
                            <p:childTnLst>
                              <p:par>
                                <p:cTn fill="hold" nodeType="afterEffect" presetClass="entr" presetID="2" presetSubtype="8">
                                  <p:stCondLst>
                                    <p:cond delay="0"/>
                                  </p:stCondLst>
                                  <p:childTnLst>
                                    <p:set>
                                      <p:cBhvr>
                                        <p:cTn dur="1" fill="hold">
                                          <p:stCondLst>
                                            <p:cond delay="0"/>
                                          </p:stCondLst>
                                        </p:cTn>
                                        <p:tgtEl>
                                          <p:spTgt spid="544">
                                            <p:txEl>
                                              <p:pRg end="4" st="4"/>
                                            </p:txEl>
                                          </p:spTgt>
                                        </p:tgtEl>
                                        <p:attrNameLst>
                                          <p:attrName>style.visibility</p:attrName>
                                        </p:attrNameLst>
                                      </p:cBhvr>
                                      <p:to>
                                        <p:strVal val="visible"/>
                                      </p:to>
                                    </p:set>
                                    <p:anim calcmode="lin" valueType="num">
                                      <p:cBhvr additive="base">
                                        <p:cTn dur="500"/>
                                        <p:tgtEl>
                                          <p:spTgt spid="54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4250"/>
                            </p:stCondLst>
                            <p:childTnLst>
                              <p:par>
                                <p:cTn fill="hold" nodeType="afterEffect" presetClass="entr" presetID="2" presetSubtype="8">
                                  <p:stCondLst>
                                    <p:cond delay="0"/>
                                  </p:stCondLst>
                                  <p:childTnLst>
                                    <p:set>
                                      <p:cBhvr>
                                        <p:cTn dur="1" fill="hold">
                                          <p:stCondLst>
                                            <p:cond delay="0"/>
                                          </p:stCondLst>
                                        </p:cTn>
                                        <p:tgtEl>
                                          <p:spTgt spid="544">
                                            <p:txEl>
                                              <p:pRg end="5" st="5"/>
                                            </p:txEl>
                                          </p:spTgt>
                                        </p:tgtEl>
                                        <p:attrNameLst>
                                          <p:attrName>style.visibility</p:attrName>
                                        </p:attrNameLst>
                                      </p:cBhvr>
                                      <p:to>
                                        <p:strVal val="visible"/>
                                      </p:to>
                                    </p:set>
                                    <p:anim calcmode="lin" valueType="num">
                                      <p:cBhvr additive="base">
                                        <p:cTn dur="500"/>
                                        <p:tgtEl>
                                          <p:spTgt spid="54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4750"/>
                            </p:stCondLst>
                            <p:childTnLst>
                              <p:par>
                                <p:cTn fill="hold" nodeType="afterEffect" presetClass="entr" presetID="2" presetSubtype="8">
                                  <p:stCondLst>
                                    <p:cond delay="0"/>
                                  </p:stCondLst>
                                  <p:childTnLst>
                                    <p:set>
                                      <p:cBhvr>
                                        <p:cTn dur="1" fill="hold">
                                          <p:stCondLst>
                                            <p:cond delay="0"/>
                                          </p:stCondLst>
                                        </p:cTn>
                                        <p:tgtEl>
                                          <p:spTgt spid="544">
                                            <p:txEl>
                                              <p:pRg end="6" st="6"/>
                                            </p:txEl>
                                          </p:spTgt>
                                        </p:tgtEl>
                                        <p:attrNameLst>
                                          <p:attrName>style.visibility</p:attrName>
                                        </p:attrNameLst>
                                      </p:cBhvr>
                                      <p:to>
                                        <p:strVal val="visible"/>
                                      </p:to>
                                    </p:set>
                                    <p:anim calcmode="lin" valueType="num">
                                      <p:cBhvr additive="base">
                                        <p:cTn dur="500"/>
                                        <p:tgtEl>
                                          <p:spTgt spid="54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250"/>
                            </p:stCondLst>
                            <p:childTnLst>
                              <p:par>
                                <p:cTn fill="hold" nodeType="afterEffect" presetClass="entr" presetID="2" presetSubtype="8">
                                  <p:stCondLst>
                                    <p:cond delay="0"/>
                                  </p:stCondLst>
                                  <p:childTnLst>
                                    <p:set>
                                      <p:cBhvr>
                                        <p:cTn dur="1" fill="hold">
                                          <p:stCondLst>
                                            <p:cond delay="0"/>
                                          </p:stCondLst>
                                        </p:cTn>
                                        <p:tgtEl>
                                          <p:spTgt spid="544">
                                            <p:txEl>
                                              <p:pRg end="7" st="7"/>
                                            </p:txEl>
                                          </p:spTgt>
                                        </p:tgtEl>
                                        <p:attrNameLst>
                                          <p:attrName>style.visibility</p:attrName>
                                        </p:attrNameLst>
                                      </p:cBhvr>
                                      <p:to>
                                        <p:strVal val="visible"/>
                                      </p:to>
                                    </p:set>
                                    <p:anim calcmode="lin" valueType="num">
                                      <p:cBhvr additive="base">
                                        <p:cTn dur="500"/>
                                        <p:tgtEl>
                                          <p:spTgt spid="54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750"/>
                            </p:stCondLst>
                            <p:childTnLst>
                              <p:par>
                                <p:cTn fill="hold" nodeType="afterEffect" presetClass="entr" presetID="2" presetSubtype="8">
                                  <p:stCondLst>
                                    <p:cond delay="0"/>
                                  </p:stCondLst>
                                  <p:childTnLst>
                                    <p:set>
                                      <p:cBhvr>
                                        <p:cTn dur="1" fill="hold">
                                          <p:stCondLst>
                                            <p:cond delay="0"/>
                                          </p:stCondLst>
                                        </p:cTn>
                                        <p:tgtEl>
                                          <p:spTgt spid="544">
                                            <p:txEl>
                                              <p:pRg end="8" st="8"/>
                                            </p:txEl>
                                          </p:spTgt>
                                        </p:tgtEl>
                                        <p:attrNameLst>
                                          <p:attrName>style.visibility</p:attrName>
                                        </p:attrNameLst>
                                      </p:cBhvr>
                                      <p:to>
                                        <p:strVal val="visible"/>
                                      </p:to>
                                    </p:set>
                                    <p:anim calcmode="lin" valueType="num">
                                      <p:cBhvr additive="base">
                                        <p:cTn dur="500"/>
                                        <p:tgtEl>
                                          <p:spTgt spid="544">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6250"/>
                            </p:stCondLst>
                            <p:childTnLst>
                              <p:par>
                                <p:cTn fill="hold" nodeType="afterEffect" presetClass="entr" presetID="10" presetSubtype="0">
                                  <p:stCondLst>
                                    <p:cond delay="0"/>
                                  </p:stCondLst>
                                  <p:childTnLst>
                                    <p:set>
                                      <p:cBhvr>
                                        <p:cTn dur="1" fill="hold">
                                          <p:stCondLst>
                                            <p:cond delay="0"/>
                                          </p:stCondLst>
                                        </p:cTn>
                                        <p:tgtEl>
                                          <p:spTgt spid="545">
                                            <p:txEl>
                                              <p:pRg end="0" st="0"/>
                                            </p:txEl>
                                          </p:spTgt>
                                        </p:tgtEl>
                                        <p:attrNameLst>
                                          <p:attrName>style.visibility</p:attrName>
                                        </p:attrNameLst>
                                      </p:cBhvr>
                                      <p:to>
                                        <p:strVal val="visible"/>
                                      </p:to>
                                    </p:set>
                                    <p:animEffect filter="fade" transition="in">
                                      <p:cBhvr>
                                        <p:cTn dur="500"/>
                                        <p:tgtEl>
                                          <p:spTgt spid="545">
                                            <p:txEl>
                                              <p:pRg end="0" st="0"/>
                                            </p:txEl>
                                          </p:spTgt>
                                        </p:tgtEl>
                                      </p:cBhvr>
                                    </p:animEffect>
                                  </p:childTnLst>
                                </p:cTn>
                              </p:par>
                            </p:childTnLst>
                          </p:cTn>
                        </p:par>
                        <p:par>
                          <p:cTn fill="hold">
                            <p:stCondLst>
                              <p:cond delay="36750"/>
                            </p:stCondLst>
                            <p:childTnLst>
                              <p:par>
                                <p:cTn fill="hold" nodeType="afterEffect" presetClass="entr" presetID="10" presetSubtype="0">
                                  <p:stCondLst>
                                    <p:cond delay="0"/>
                                  </p:stCondLst>
                                  <p:childTnLst>
                                    <p:set>
                                      <p:cBhvr>
                                        <p:cTn dur="1" fill="hold">
                                          <p:stCondLst>
                                            <p:cond delay="0"/>
                                          </p:stCondLst>
                                        </p:cTn>
                                        <p:tgtEl>
                                          <p:spTgt spid="545">
                                            <p:txEl>
                                              <p:pRg end="1" st="1"/>
                                            </p:txEl>
                                          </p:spTgt>
                                        </p:tgtEl>
                                        <p:attrNameLst>
                                          <p:attrName>style.visibility</p:attrName>
                                        </p:attrNameLst>
                                      </p:cBhvr>
                                      <p:to>
                                        <p:strVal val="visible"/>
                                      </p:to>
                                    </p:set>
                                    <p:animEffect filter="fade" transition="in">
                                      <p:cBhvr>
                                        <p:cTn dur="500"/>
                                        <p:tgtEl>
                                          <p:spTgt spid="545">
                                            <p:txEl>
                                              <p:pRg end="1" st="1"/>
                                            </p:txEl>
                                          </p:spTgt>
                                        </p:tgtEl>
                                      </p:cBhvr>
                                    </p:animEffect>
                                  </p:childTnLst>
                                </p:cTn>
                              </p:par>
                            </p:childTnLst>
                          </p:cTn>
                        </p:par>
                        <p:par>
                          <p:cTn fill="hold">
                            <p:stCondLst>
                              <p:cond delay="37250"/>
                            </p:stCondLst>
                            <p:childTnLst>
                              <p:par>
                                <p:cTn fill="hold" nodeType="afterEffect" presetClass="entr" presetID="10" presetSubtype="0">
                                  <p:stCondLst>
                                    <p:cond delay="0"/>
                                  </p:stCondLst>
                                  <p:childTnLst>
                                    <p:set>
                                      <p:cBhvr>
                                        <p:cTn dur="1" fill="hold">
                                          <p:stCondLst>
                                            <p:cond delay="0"/>
                                          </p:stCondLst>
                                        </p:cTn>
                                        <p:tgtEl>
                                          <p:spTgt spid="545">
                                            <p:txEl>
                                              <p:pRg end="2" st="2"/>
                                            </p:txEl>
                                          </p:spTgt>
                                        </p:tgtEl>
                                        <p:attrNameLst>
                                          <p:attrName>style.visibility</p:attrName>
                                        </p:attrNameLst>
                                      </p:cBhvr>
                                      <p:to>
                                        <p:strVal val="visible"/>
                                      </p:to>
                                    </p:set>
                                    <p:animEffect filter="fade" transition="in">
                                      <p:cBhvr>
                                        <p:cTn dur="500"/>
                                        <p:tgtEl>
                                          <p:spTgt spid="545">
                                            <p:txEl>
                                              <p:pRg end="2" st="2"/>
                                            </p:txEl>
                                          </p:spTgt>
                                        </p:tgtEl>
                                      </p:cBhvr>
                                    </p:animEffect>
                                  </p:childTnLst>
                                </p:cTn>
                              </p:par>
                            </p:childTnLst>
                          </p:cTn>
                        </p:par>
                        <p:par>
                          <p:cTn fill="hold">
                            <p:stCondLst>
                              <p:cond delay="37750"/>
                            </p:stCondLst>
                            <p:childTnLst>
                              <p:par>
                                <p:cTn fill="hold" nodeType="afterEffect" presetClass="entr" presetID="10" presetSubtype="0">
                                  <p:stCondLst>
                                    <p:cond delay="0"/>
                                  </p:stCondLst>
                                  <p:childTnLst>
                                    <p:set>
                                      <p:cBhvr>
                                        <p:cTn dur="1" fill="hold">
                                          <p:stCondLst>
                                            <p:cond delay="0"/>
                                          </p:stCondLst>
                                        </p:cTn>
                                        <p:tgtEl>
                                          <p:spTgt spid="545">
                                            <p:txEl>
                                              <p:pRg end="3" st="3"/>
                                            </p:txEl>
                                          </p:spTgt>
                                        </p:tgtEl>
                                        <p:attrNameLst>
                                          <p:attrName>style.visibility</p:attrName>
                                        </p:attrNameLst>
                                      </p:cBhvr>
                                      <p:to>
                                        <p:strVal val="visible"/>
                                      </p:to>
                                    </p:set>
                                    <p:animEffect filter="fade" transition="in">
                                      <p:cBhvr>
                                        <p:cTn dur="500"/>
                                        <p:tgtEl>
                                          <p:spTgt spid="545">
                                            <p:txEl>
                                              <p:pRg end="3" st="3"/>
                                            </p:txEl>
                                          </p:spTgt>
                                        </p:tgtEl>
                                      </p:cBhvr>
                                    </p:animEffect>
                                  </p:childTnLst>
                                </p:cTn>
                              </p:par>
                            </p:childTnLst>
                          </p:cTn>
                        </p:par>
                        <p:par>
                          <p:cTn fill="hold">
                            <p:stCondLst>
                              <p:cond delay="38250"/>
                            </p:stCondLst>
                            <p:childTnLst>
                              <p:par>
                                <p:cTn fill="hold" nodeType="afterEffect" presetClass="entr" presetID="10" presetSubtype="0">
                                  <p:stCondLst>
                                    <p:cond delay="0"/>
                                  </p:stCondLst>
                                  <p:childTnLst>
                                    <p:set>
                                      <p:cBhvr>
                                        <p:cTn dur="1" fill="hold">
                                          <p:stCondLst>
                                            <p:cond delay="0"/>
                                          </p:stCondLst>
                                        </p:cTn>
                                        <p:tgtEl>
                                          <p:spTgt spid="545">
                                            <p:txEl>
                                              <p:pRg end="4" st="4"/>
                                            </p:txEl>
                                          </p:spTgt>
                                        </p:tgtEl>
                                        <p:attrNameLst>
                                          <p:attrName>style.visibility</p:attrName>
                                        </p:attrNameLst>
                                      </p:cBhvr>
                                      <p:to>
                                        <p:strVal val="visible"/>
                                      </p:to>
                                    </p:set>
                                    <p:animEffect filter="fade" transition="in">
                                      <p:cBhvr>
                                        <p:cTn dur="500"/>
                                        <p:tgtEl>
                                          <p:spTgt spid="545">
                                            <p:txEl>
                                              <p:pRg end="4" st="4"/>
                                            </p:txEl>
                                          </p:spTgt>
                                        </p:tgtEl>
                                      </p:cBhvr>
                                    </p:animEffect>
                                  </p:childTnLst>
                                </p:cTn>
                              </p:par>
                            </p:childTnLst>
                          </p:cTn>
                        </p:par>
                        <p:par>
                          <p:cTn fill="hold">
                            <p:stCondLst>
                              <p:cond delay="38750"/>
                            </p:stCondLst>
                            <p:childTnLst>
                              <p:par>
                                <p:cTn fill="hold" nodeType="afterEffect" presetClass="entr" presetID="10" presetSubtype="0">
                                  <p:stCondLst>
                                    <p:cond delay="0"/>
                                  </p:stCondLst>
                                  <p:childTnLst>
                                    <p:set>
                                      <p:cBhvr>
                                        <p:cTn dur="1" fill="hold">
                                          <p:stCondLst>
                                            <p:cond delay="0"/>
                                          </p:stCondLst>
                                        </p:cTn>
                                        <p:tgtEl>
                                          <p:spTgt spid="545">
                                            <p:txEl>
                                              <p:pRg end="5" st="5"/>
                                            </p:txEl>
                                          </p:spTgt>
                                        </p:tgtEl>
                                        <p:attrNameLst>
                                          <p:attrName>style.visibility</p:attrName>
                                        </p:attrNameLst>
                                      </p:cBhvr>
                                      <p:to>
                                        <p:strVal val="visible"/>
                                      </p:to>
                                    </p:set>
                                    <p:animEffect filter="fade" transition="in">
                                      <p:cBhvr>
                                        <p:cTn dur="500"/>
                                        <p:tgtEl>
                                          <p:spTgt spid="545">
                                            <p:txEl>
                                              <p:pRg end="5" st="5"/>
                                            </p:txEl>
                                          </p:spTgt>
                                        </p:tgtEl>
                                      </p:cBhvr>
                                    </p:animEffect>
                                  </p:childTnLst>
                                </p:cTn>
                              </p:par>
                            </p:childTnLst>
                          </p:cTn>
                        </p:par>
                        <p:par>
                          <p:cTn fill="hold">
                            <p:stCondLst>
                              <p:cond delay="39250"/>
                            </p:stCondLst>
                            <p:childTnLst>
                              <p:par>
                                <p:cTn fill="hold" nodeType="afterEffect" presetClass="entr" presetID="10" presetSubtype="0">
                                  <p:stCondLst>
                                    <p:cond delay="0"/>
                                  </p:stCondLst>
                                  <p:childTnLst>
                                    <p:set>
                                      <p:cBhvr>
                                        <p:cTn dur="1" fill="hold">
                                          <p:stCondLst>
                                            <p:cond delay="0"/>
                                          </p:stCondLst>
                                        </p:cTn>
                                        <p:tgtEl>
                                          <p:spTgt spid="545">
                                            <p:txEl>
                                              <p:pRg end="6" st="6"/>
                                            </p:txEl>
                                          </p:spTgt>
                                        </p:tgtEl>
                                        <p:attrNameLst>
                                          <p:attrName>style.visibility</p:attrName>
                                        </p:attrNameLst>
                                      </p:cBhvr>
                                      <p:to>
                                        <p:strVal val="visible"/>
                                      </p:to>
                                    </p:set>
                                    <p:animEffect filter="fade" transition="in">
                                      <p:cBhvr>
                                        <p:cTn dur="500"/>
                                        <p:tgtEl>
                                          <p:spTgt spid="545">
                                            <p:txEl>
                                              <p:pRg end="6" st="6"/>
                                            </p:txEl>
                                          </p:spTgt>
                                        </p:tgtEl>
                                      </p:cBhvr>
                                    </p:animEffect>
                                  </p:childTnLst>
                                </p:cTn>
                              </p:par>
                            </p:childTnLst>
                          </p:cTn>
                        </p:par>
                        <p:par>
                          <p:cTn fill="hold">
                            <p:stCondLst>
                              <p:cond delay="39750"/>
                            </p:stCondLst>
                            <p:childTnLst>
                              <p:par>
                                <p:cTn fill="hold" nodeType="afterEffect" presetClass="entr" presetID="10" presetSubtype="0">
                                  <p:stCondLst>
                                    <p:cond delay="0"/>
                                  </p:stCondLst>
                                  <p:childTnLst>
                                    <p:set>
                                      <p:cBhvr>
                                        <p:cTn dur="1" fill="hold">
                                          <p:stCondLst>
                                            <p:cond delay="0"/>
                                          </p:stCondLst>
                                        </p:cTn>
                                        <p:tgtEl>
                                          <p:spTgt spid="545">
                                            <p:txEl>
                                              <p:pRg end="7" st="7"/>
                                            </p:txEl>
                                          </p:spTgt>
                                        </p:tgtEl>
                                        <p:attrNameLst>
                                          <p:attrName>style.visibility</p:attrName>
                                        </p:attrNameLst>
                                      </p:cBhvr>
                                      <p:to>
                                        <p:strVal val="visible"/>
                                      </p:to>
                                    </p:set>
                                    <p:animEffect filter="fade" transition="in">
                                      <p:cBhvr>
                                        <p:cTn dur="500"/>
                                        <p:tgtEl>
                                          <p:spTgt spid="545">
                                            <p:txEl>
                                              <p:pRg end="7" st="7"/>
                                            </p:txEl>
                                          </p:spTgt>
                                        </p:tgtEl>
                                      </p:cBhvr>
                                    </p:animEffect>
                                  </p:childTnLst>
                                </p:cTn>
                              </p:par>
                            </p:childTnLst>
                          </p:cTn>
                        </p:par>
                        <p:par>
                          <p:cTn fill="hold">
                            <p:stCondLst>
                              <p:cond delay="40250"/>
                            </p:stCondLst>
                            <p:childTnLst>
                              <p:par>
                                <p:cTn fill="hold" nodeType="afterEffect" presetClass="entr" presetID="10" presetSubtype="0">
                                  <p:stCondLst>
                                    <p:cond delay="0"/>
                                  </p:stCondLst>
                                  <p:childTnLst>
                                    <p:set>
                                      <p:cBhvr>
                                        <p:cTn dur="1" fill="hold">
                                          <p:stCondLst>
                                            <p:cond delay="0"/>
                                          </p:stCondLst>
                                        </p:cTn>
                                        <p:tgtEl>
                                          <p:spTgt spid="545">
                                            <p:txEl>
                                              <p:pRg end="8" st="8"/>
                                            </p:txEl>
                                          </p:spTgt>
                                        </p:tgtEl>
                                        <p:attrNameLst>
                                          <p:attrName>style.visibility</p:attrName>
                                        </p:attrNameLst>
                                      </p:cBhvr>
                                      <p:to>
                                        <p:strVal val="visible"/>
                                      </p:to>
                                    </p:set>
                                    <p:animEffect filter="fade" transition="in">
                                      <p:cBhvr>
                                        <p:cTn dur="500"/>
                                        <p:tgtEl>
                                          <p:spTgt spid="545">
                                            <p:txEl>
                                              <p:pRg end="8" st="8"/>
                                            </p:txEl>
                                          </p:spTgt>
                                        </p:tgtEl>
                                      </p:cBhvr>
                                    </p:animEffect>
                                  </p:childTnLst>
                                </p:cTn>
                              </p:par>
                            </p:childTnLst>
                          </p:cTn>
                        </p:par>
                        <p:par>
                          <p:cTn fill="hold">
                            <p:stCondLst>
                              <p:cond delay="40750"/>
                            </p:stCondLst>
                            <p:childTnLst>
                              <p:par>
                                <p:cTn fill="hold" nodeType="afterEffect" presetClass="entr" presetID="10" presetSubtype="0">
                                  <p:stCondLst>
                                    <p:cond delay="500"/>
                                  </p:stCondLst>
                                  <p:childTnLst>
                                    <p:set>
                                      <p:cBhvr>
                                        <p:cTn dur="1" fill="hold">
                                          <p:stCondLst>
                                            <p:cond delay="0"/>
                                          </p:stCondLst>
                                        </p:cTn>
                                        <p:tgtEl>
                                          <p:spTgt spid="553">
                                            <p:txEl>
                                              <p:pRg end="0" st="0"/>
                                            </p:txEl>
                                          </p:spTgt>
                                        </p:tgtEl>
                                        <p:attrNameLst>
                                          <p:attrName>style.visibility</p:attrName>
                                        </p:attrNameLst>
                                      </p:cBhvr>
                                      <p:to>
                                        <p:strVal val="visible"/>
                                      </p:to>
                                    </p:set>
                                    <p:animEffect filter="fade" transition="in">
                                      <p:cBhvr>
                                        <p:cTn dur="500"/>
                                        <p:tgtEl>
                                          <p:spTgt spid="553">
                                            <p:txEl>
                                              <p:pRg end="0" st="0"/>
                                            </p:txEl>
                                          </p:spTgt>
                                        </p:tgtEl>
                                      </p:cBhvr>
                                    </p:animEffect>
                                  </p:childTnLst>
                                </p:cTn>
                              </p:par>
                            </p:childTnLst>
                          </p:cTn>
                        </p:par>
                        <p:par>
                          <p:cTn fill="hold">
                            <p:stCondLst>
                              <p:cond delay="41250"/>
                            </p:stCondLst>
                            <p:childTnLst>
                              <p:par>
                                <p:cTn fill="hold" nodeType="afterEffect" presetClass="entr" presetID="10" presetSubtype="0">
                                  <p:stCondLst>
                                    <p:cond delay="500"/>
                                  </p:stCondLst>
                                  <p:childTnLst>
                                    <p:set>
                                      <p:cBhvr>
                                        <p:cTn dur="1" fill="hold">
                                          <p:stCondLst>
                                            <p:cond delay="0"/>
                                          </p:stCondLst>
                                        </p:cTn>
                                        <p:tgtEl>
                                          <p:spTgt spid="553">
                                            <p:txEl>
                                              <p:pRg end="1" st="1"/>
                                            </p:txEl>
                                          </p:spTgt>
                                        </p:tgtEl>
                                        <p:attrNameLst>
                                          <p:attrName>style.visibility</p:attrName>
                                        </p:attrNameLst>
                                      </p:cBhvr>
                                      <p:to>
                                        <p:strVal val="visible"/>
                                      </p:to>
                                    </p:set>
                                    <p:animEffect filter="fade" transition="in">
                                      <p:cBhvr>
                                        <p:cTn dur="500"/>
                                        <p:tgtEl>
                                          <p:spTgt spid="553">
                                            <p:txEl>
                                              <p:pRg end="1" st="1"/>
                                            </p:txEl>
                                          </p:spTgt>
                                        </p:tgtEl>
                                      </p:cBhvr>
                                    </p:animEffect>
                                  </p:childTnLst>
                                </p:cTn>
                              </p:par>
                            </p:childTnLst>
                          </p:cTn>
                        </p:par>
                        <p:par>
                          <p:cTn fill="hold">
                            <p:stCondLst>
                              <p:cond delay="41750"/>
                            </p:stCondLst>
                            <p:childTnLst>
                              <p:par>
                                <p:cTn fill="hold" nodeType="afterEffect" presetClass="entr" presetID="10" presetSubtype="0">
                                  <p:stCondLst>
                                    <p:cond delay="500"/>
                                  </p:stCondLst>
                                  <p:childTnLst>
                                    <p:set>
                                      <p:cBhvr>
                                        <p:cTn dur="1" fill="hold">
                                          <p:stCondLst>
                                            <p:cond delay="0"/>
                                          </p:stCondLst>
                                        </p:cTn>
                                        <p:tgtEl>
                                          <p:spTgt spid="553">
                                            <p:txEl>
                                              <p:pRg end="2" st="2"/>
                                            </p:txEl>
                                          </p:spTgt>
                                        </p:tgtEl>
                                        <p:attrNameLst>
                                          <p:attrName>style.visibility</p:attrName>
                                        </p:attrNameLst>
                                      </p:cBhvr>
                                      <p:to>
                                        <p:strVal val="visible"/>
                                      </p:to>
                                    </p:set>
                                    <p:animEffect filter="fade" transition="in">
                                      <p:cBhvr>
                                        <p:cTn dur="500"/>
                                        <p:tgtEl>
                                          <p:spTgt spid="553">
                                            <p:txEl>
                                              <p:pRg end="2" st="2"/>
                                            </p:txEl>
                                          </p:spTgt>
                                        </p:tgtEl>
                                      </p:cBhvr>
                                    </p:animEffect>
                                  </p:childTnLst>
                                </p:cTn>
                              </p:par>
                            </p:childTnLst>
                          </p:cTn>
                        </p:par>
                        <p:par>
                          <p:cTn fill="hold">
                            <p:stCondLst>
                              <p:cond delay="42250"/>
                            </p:stCondLst>
                            <p:childTnLst>
                              <p:par>
                                <p:cTn fill="hold" nodeType="afterEffect" presetClass="entr" presetID="10" presetSubtype="0">
                                  <p:stCondLst>
                                    <p:cond delay="500"/>
                                  </p:stCondLst>
                                  <p:childTnLst>
                                    <p:set>
                                      <p:cBhvr>
                                        <p:cTn dur="1" fill="hold">
                                          <p:stCondLst>
                                            <p:cond delay="0"/>
                                          </p:stCondLst>
                                        </p:cTn>
                                        <p:tgtEl>
                                          <p:spTgt spid="553">
                                            <p:txEl>
                                              <p:pRg end="3" st="3"/>
                                            </p:txEl>
                                          </p:spTgt>
                                        </p:tgtEl>
                                        <p:attrNameLst>
                                          <p:attrName>style.visibility</p:attrName>
                                        </p:attrNameLst>
                                      </p:cBhvr>
                                      <p:to>
                                        <p:strVal val="visible"/>
                                      </p:to>
                                    </p:set>
                                    <p:animEffect filter="fade" transition="in">
                                      <p:cBhvr>
                                        <p:cTn dur="500"/>
                                        <p:tgtEl>
                                          <p:spTgt spid="553">
                                            <p:txEl>
                                              <p:pRg end="3" st="3"/>
                                            </p:txEl>
                                          </p:spTgt>
                                        </p:tgtEl>
                                      </p:cBhvr>
                                    </p:animEffect>
                                  </p:childTnLst>
                                </p:cTn>
                              </p:par>
                            </p:childTnLst>
                          </p:cTn>
                        </p:par>
                        <p:par>
                          <p:cTn fill="hold">
                            <p:stCondLst>
                              <p:cond delay="42750"/>
                            </p:stCondLst>
                            <p:childTnLst>
                              <p:par>
                                <p:cTn fill="hold" nodeType="afterEffect" presetClass="entr" presetID="10" presetSubtype="0">
                                  <p:stCondLst>
                                    <p:cond delay="500"/>
                                  </p:stCondLst>
                                  <p:childTnLst>
                                    <p:set>
                                      <p:cBhvr>
                                        <p:cTn dur="1" fill="hold">
                                          <p:stCondLst>
                                            <p:cond delay="0"/>
                                          </p:stCondLst>
                                        </p:cTn>
                                        <p:tgtEl>
                                          <p:spTgt spid="553">
                                            <p:txEl>
                                              <p:pRg end="4" st="4"/>
                                            </p:txEl>
                                          </p:spTgt>
                                        </p:tgtEl>
                                        <p:attrNameLst>
                                          <p:attrName>style.visibility</p:attrName>
                                        </p:attrNameLst>
                                      </p:cBhvr>
                                      <p:to>
                                        <p:strVal val="visible"/>
                                      </p:to>
                                    </p:set>
                                    <p:animEffect filter="fade" transition="in">
                                      <p:cBhvr>
                                        <p:cTn dur="500"/>
                                        <p:tgtEl>
                                          <p:spTgt spid="553">
                                            <p:txEl>
                                              <p:pRg end="4" st="4"/>
                                            </p:txEl>
                                          </p:spTgt>
                                        </p:tgtEl>
                                      </p:cBhvr>
                                    </p:animEffect>
                                  </p:childTnLst>
                                </p:cTn>
                              </p:par>
                            </p:childTnLst>
                          </p:cTn>
                        </p:par>
                        <p:par>
                          <p:cTn fill="hold">
                            <p:stCondLst>
                              <p:cond delay="43250"/>
                            </p:stCondLst>
                            <p:childTnLst>
                              <p:par>
                                <p:cTn fill="hold" nodeType="afterEffect" presetClass="entr" presetID="10" presetSubtype="0">
                                  <p:stCondLst>
                                    <p:cond delay="500"/>
                                  </p:stCondLst>
                                  <p:childTnLst>
                                    <p:set>
                                      <p:cBhvr>
                                        <p:cTn dur="1" fill="hold">
                                          <p:stCondLst>
                                            <p:cond delay="0"/>
                                          </p:stCondLst>
                                        </p:cTn>
                                        <p:tgtEl>
                                          <p:spTgt spid="553">
                                            <p:txEl>
                                              <p:pRg end="5" st="5"/>
                                            </p:txEl>
                                          </p:spTgt>
                                        </p:tgtEl>
                                        <p:attrNameLst>
                                          <p:attrName>style.visibility</p:attrName>
                                        </p:attrNameLst>
                                      </p:cBhvr>
                                      <p:to>
                                        <p:strVal val="visible"/>
                                      </p:to>
                                    </p:set>
                                    <p:animEffect filter="fade" transition="in">
                                      <p:cBhvr>
                                        <p:cTn dur="500"/>
                                        <p:tgtEl>
                                          <p:spTgt spid="553">
                                            <p:txEl>
                                              <p:pRg end="5" st="5"/>
                                            </p:txEl>
                                          </p:spTgt>
                                        </p:tgtEl>
                                      </p:cBhvr>
                                    </p:animEffect>
                                  </p:childTnLst>
                                </p:cTn>
                              </p:par>
                            </p:childTnLst>
                          </p:cTn>
                        </p:par>
                        <p:par>
                          <p:cTn fill="hold">
                            <p:stCondLst>
                              <p:cond delay="43750"/>
                            </p:stCondLst>
                            <p:childTnLst>
                              <p:par>
                                <p:cTn fill="hold" nodeType="afterEffect" presetClass="entr" presetID="10" presetSubtype="0">
                                  <p:stCondLst>
                                    <p:cond delay="500"/>
                                  </p:stCondLst>
                                  <p:childTnLst>
                                    <p:set>
                                      <p:cBhvr>
                                        <p:cTn dur="1" fill="hold">
                                          <p:stCondLst>
                                            <p:cond delay="0"/>
                                          </p:stCondLst>
                                        </p:cTn>
                                        <p:tgtEl>
                                          <p:spTgt spid="553">
                                            <p:txEl>
                                              <p:pRg end="6" st="6"/>
                                            </p:txEl>
                                          </p:spTgt>
                                        </p:tgtEl>
                                        <p:attrNameLst>
                                          <p:attrName>style.visibility</p:attrName>
                                        </p:attrNameLst>
                                      </p:cBhvr>
                                      <p:to>
                                        <p:strVal val="visible"/>
                                      </p:to>
                                    </p:set>
                                    <p:animEffect filter="fade" transition="in">
                                      <p:cBhvr>
                                        <p:cTn dur="500"/>
                                        <p:tgtEl>
                                          <p:spTgt spid="553">
                                            <p:txEl>
                                              <p:pRg end="6" st="6"/>
                                            </p:txEl>
                                          </p:spTgt>
                                        </p:tgtEl>
                                      </p:cBhvr>
                                    </p:animEffect>
                                  </p:childTnLst>
                                </p:cTn>
                              </p:par>
                            </p:childTnLst>
                          </p:cTn>
                        </p:par>
                        <p:par>
                          <p:cTn fill="hold">
                            <p:stCondLst>
                              <p:cond delay="44250"/>
                            </p:stCondLst>
                            <p:childTnLst>
                              <p:par>
                                <p:cTn fill="hold" nodeType="afterEffect" presetClass="entr" presetID="10" presetSubtype="0">
                                  <p:stCondLst>
                                    <p:cond delay="500"/>
                                  </p:stCondLst>
                                  <p:childTnLst>
                                    <p:set>
                                      <p:cBhvr>
                                        <p:cTn dur="1" fill="hold">
                                          <p:stCondLst>
                                            <p:cond delay="0"/>
                                          </p:stCondLst>
                                        </p:cTn>
                                        <p:tgtEl>
                                          <p:spTgt spid="553">
                                            <p:txEl>
                                              <p:pRg end="7" st="7"/>
                                            </p:txEl>
                                          </p:spTgt>
                                        </p:tgtEl>
                                        <p:attrNameLst>
                                          <p:attrName>style.visibility</p:attrName>
                                        </p:attrNameLst>
                                      </p:cBhvr>
                                      <p:to>
                                        <p:strVal val="visible"/>
                                      </p:to>
                                    </p:set>
                                    <p:animEffect filter="fade" transition="in">
                                      <p:cBhvr>
                                        <p:cTn dur="500"/>
                                        <p:tgtEl>
                                          <p:spTgt spid="553">
                                            <p:txEl>
                                              <p:pRg end="7" st="7"/>
                                            </p:txEl>
                                          </p:spTgt>
                                        </p:tgtEl>
                                      </p:cBhvr>
                                    </p:animEffect>
                                  </p:childTnLst>
                                </p:cTn>
                              </p:par>
                            </p:childTnLst>
                          </p:cTn>
                        </p:par>
                        <p:par>
                          <p:cTn fill="hold">
                            <p:stCondLst>
                              <p:cond delay="44750"/>
                            </p:stCondLst>
                            <p:childTnLst>
                              <p:par>
                                <p:cTn fill="hold" nodeType="afterEffect" presetClass="entr" presetID="10" presetSubtype="0">
                                  <p:stCondLst>
                                    <p:cond delay="500"/>
                                  </p:stCondLst>
                                  <p:childTnLst>
                                    <p:set>
                                      <p:cBhvr>
                                        <p:cTn dur="1" fill="hold">
                                          <p:stCondLst>
                                            <p:cond delay="0"/>
                                          </p:stCondLst>
                                        </p:cTn>
                                        <p:tgtEl>
                                          <p:spTgt spid="553">
                                            <p:txEl>
                                              <p:pRg end="8" st="8"/>
                                            </p:txEl>
                                          </p:spTgt>
                                        </p:tgtEl>
                                        <p:attrNameLst>
                                          <p:attrName>style.visibility</p:attrName>
                                        </p:attrNameLst>
                                      </p:cBhvr>
                                      <p:to>
                                        <p:strVal val="visible"/>
                                      </p:to>
                                    </p:set>
                                    <p:animEffect filter="fade" transition="in">
                                      <p:cBhvr>
                                        <p:cTn dur="500"/>
                                        <p:tgtEl>
                                          <p:spTgt spid="55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s">
  <p:cSld name="4 points">
    <p:spTree>
      <p:nvGrpSpPr>
        <p:cNvPr id="554" name="Shape 554"/>
        <p:cNvGrpSpPr/>
        <p:nvPr/>
      </p:nvGrpSpPr>
      <p:grpSpPr>
        <a:xfrm>
          <a:off x="0" y="0"/>
          <a:ext cx="0" cy="0"/>
          <a:chOff x="0" y="0"/>
          <a:chExt cx="0" cy="0"/>
        </a:xfrm>
      </p:grpSpPr>
      <p:sp>
        <p:nvSpPr>
          <p:cNvPr id="555" name="Google Shape;555;p11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6" name="Google Shape;556;p11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557" name="Google Shape;557;p117"/>
          <p:cNvGrpSpPr/>
          <p:nvPr/>
        </p:nvGrpSpPr>
        <p:grpSpPr>
          <a:xfrm>
            <a:off x="725872" y="2982872"/>
            <a:ext cx="17560541" cy="2475756"/>
            <a:chOff x="725872" y="2982872"/>
            <a:chExt cx="17560541" cy="2475756"/>
          </a:xfrm>
        </p:grpSpPr>
        <p:sp>
          <p:nvSpPr>
            <p:cNvPr id="558" name="Google Shape;558;p117"/>
            <p:cNvSpPr/>
            <p:nvPr/>
          </p:nvSpPr>
          <p:spPr>
            <a:xfrm>
              <a:off x="10548745" y="2982873"/>
              <a:ext cx="7737668" cy="13322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59" name="Google Shape;559;p117"/>
            <p:cNvSpPr/>
            <p:nvPr/>
          </p:nvSpPr>
          <p:spPr>
            <a:xfrm>
              <a:off x="8217884" y="2982872"/>
              <a:ext cx="2330858" cy="2475754"/>
            </a:xfrm>
            <a:custGeom>
              <a:rect b="b" l="l" r="r" t="t"/>
              <a:pathLst>
                <a:path extrusionOk="0" h="2475754" w="2330858">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rgbClr val="CA15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60" name="Google Shape;560;p117"/>
            <p:cNvSpPr/>
            <p:nvPr/>
          </p:nvSpPr>
          <p:spPr>
            <a:xfrm>
              <a:off x="725872" y="5269804"/>
              <a:ext cx="7492017" cy="188824"/>
            </a:xfrm>
            <a:custGeom>
              <a:rect b="b" l="l" r="r" t="t"/>
              <a:pathLst>
                <a:path extrusionOk="0" h="188824" w="7492017">
                  <a:moveTo>
                    <a:pt x="188824" y="0"/>
                  </a:moveTo>
                  <a:lnTo>
                    <a:pt x="7492017" y="0"/>
                  </a:lnTo>
                  <a:lnTo>
                    <a:pt x="7492017" y="188824"/>
                  </a:lnTo>
                  <a:lnTo>
                    <a:pt x="0" y="18882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grpSp>
      <p:grpSp>
        <p:nvGrpSpPr>
          <p:cNvPr id="561" name="Google Shape;561;p117"/>
          <p:cNvGrpSpPr/>
          <p:nvPr/>
        </p:nvGrpSpPr>
        <p:grpSpPr>
          <a:xfrm>
            <a:off x="487876" y="4364335"/>
            <a:ext cx="17798537" cy="1332289"/>
            <a:chOff x="487876" y="4364335"/>
            <a:chExt cx="17798537" cy="1332289"/>
          </a:xfrm>
        </p:grpSpPr>
        <p:sp>
          <p:nvSpPr>
            <p:cNvPr id="562" name="Google Shape;562;p117"/>
            <p:cNvSpPr/>
            <p:nvPr/>
          </p:nvSpPr>
          <p:spPr>
            <a:xfrm>
              <a:off x="10548745" y="4364335"/>
              <a:ext cx="7737668" cy="13322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63" name="Google Shape;563;p117"/>
            <p:cNvSpPr/>
            <p:nvPr/>
          </p:nvSpPr>
          <p:spPr>
            <a:xfrm>
              <a:off x="487876" y="5507800"/>
              <a:ext cx="7730013" cy="188824"/>
            </a:xfrm>
            <a:custGeom>
              <a:rect b="b" l="l" r="r" t="t"/>
              <a:pathLst>
                <a:path extrusionOk="0" h="188824" w="7730013">
                  <a:moveTo>
                    <a:pt x="188824" y="0"/>
                  </a:moveTo>
                  <a:lnTo>
                    <a:pt x="7730013" y="0"/>
                  </a:lnTo>
                  <a:lnTo>
                    <a:pt x="7730013" y="188824"/>
                  </a:lnTo>
                  <a:lnTo>
                    <a:pt x="0" y="18882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64" name="Google Shape;564;p117"/>
            <p:cNvSpPr/>
            <p:nvPr/>
          </p:nvSpPr>
          <p:spPr>
            <a:xfrm rot="-5400000">
              <a:off x="8717170" y="3865052"/>
              <a:ext cx="1332288" cy="2330857"/>
            </a:xfrm>
            <a:custGeom>
              <a:rect b="b" l="l" r="r" t="t"/>
              <a:pathLst>
                <a:path extrusionOk="0" h="2330857" w="1332288">
                  <a:moveTo>
                    <a:pt x="1332288" y="2330856"/>
                  </a:moveTo>
                  <a:lnTo>
                    <a:pt x="188824" y="2330856"/>
                  </a:lnTo>
                  <a:lnTo>
                    <a:pt x="188824" y="2330857"/>
                  </a:lnTo>
                  <a:lnTo>
                    <a:pt x="0" y="2330857"/>
                  </a:lnTo>
                  <a:lnTo>
                    <a:pt x="0" y="3"/>
                  </a:lnTo>
                  <a:lnTo>
                    <a:pt x="188824" y="3"/>
                  </a:lnTo>
                  <a:lnTo>
                    <a:pt x="188824" y="0"/>
                  </a:lnTo>
                  <a:close/>
                </a:path>
              </a:pathLst>
            </a:custGeom>
            <a:solidFill>
              <a:srgbClr val="721E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grpSp>
      <p:grpSp>
        <p:nvGrpSpPr>
          <p:cNvPr id="565" name="Google Shape;565;p117"/>
          <p:cNvGrpSpPr/>
          <p:nvPr/>
        </p:nvGrpSpPr>
        <p:grpSpPr>
          <a:xfrm>
            <a:off x="725872" y="5984782"/>
            <a:ext cx="17560541" cy="2475756"/>
            <a:chOff x="725872" y="5984782"/>
            <a:chExt cx="17560541" cy="2475756"/>
          </a:xfrm>
        </p:grpSpPr>
        <p:sp>
          <p:nvSpPr>
            <p:cNvPr id="566" name="Google Shape;566;p117"/>
            <p:cNvSpPr/>
            <p:nvPr/>
          </p:nvSpPr>
          <p:spPr>
            <a:xfrm flipH="1" rot="10800000">
              <a:off x="10548745" y="7128248"/>
              <a:ext cx="7737668" cy="133228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67" name="Google Shape;567;p117"/>
            <p:cNvSpPr/>
            <p:nvPr/>
          </p:nvSpPr>
          <p:spPr>
            <a:xfrm flipH="1" rot="10800000">
              <a:off x="8217884" y="5984784"/>
              <a:ext cx="2330858" cy="2475754"/>
            </a:xfrm>
            <a:custGeom>
              <a:rect b="b" l="l" r="r" t="t"/>
              <a:pathLst>
                <a:path extrusionOk="0" h="2475754" w="2330858">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rgbClr val="5617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68" name="Google Shape;568;p117"/>
            <p:cNvSpPr/>
            <p:nvPr/>
          </p:nvSpPr>
          <p:spPr>
            <a:xfrm flipH="1" rot="10800000">
              <a:off x="725872" y="5984782"/>
              <a:ext cx="7492017" cy="188824"/>
            </a:xfrm>
            <a:custGeom>
              <a:rect b="b" l="l" r="r" t="t"/>
              <a:pathLst>
                <a:path extrusionOk="0" h="188824" w="7492017">
                  <a:moveTo>
                    <a:pt x="188824" y="0"/>
                  </a:moveTo>
                  <a:lnTo>
                    <a:pt x="7492017" y="0"/>
                  </a:lnTo>
                  <a:lnTo>
                    <a:pt x="7492017" y="188824"/>
                  </a:lnTo>
                  <a:lnTo>
                    <a:pt x="0" y="18882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grpSp>
      <p:grpSp>
        <p:nvGrpSpPr>
          <p:cNvPr id="569" name="Google Shape;569;p117"/>
          <p:cNvGrpSpPr/>
          <p:nvPr/>
        </p:nvGrpSpPr>
        <p:grpSpPr>
          <a:xfrm>
            <a:off x="487876" y="5746786"/>
            <a:ext cx="17798537" cy="1332289"/>
            <a:chOff x="487876" y="5746786"/>
            <a:chExt cx="17798537" cy="1332289"/>
          </a:xfrm>
        </p:grpSpPr>
        <p:sp>
          <p:nvSpPr>
            <p:cNvPr id="570" name="Google Shape;570;p117"/>
            <p:cNvSpPr/>
            <p:nvPr/>
          </p:nvSpPr>
          <p:spPr>
            <a:xfrm flipH="1" rot="10800000">
              <a:off x="10548745" y="5746786"/>
              <a:ext cx="7737668" cy="13322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71" name="Google Shape;571;p117"/>
            <p:cNvSpPr/>
            <p:nvPr/>
          </p:nvSpPr>
          <p:spPr>
            <a:xfrm flipH="1" rot="10800000">
              <a:off x="487876" y="5746786"/>
              <a:ext cx="7730013" cy="188824"/>
            </a:xfrm>
            <a:custGeom>
              <a:rect b="b" l="l" r="r" t="t"/>
              <a:pathLst>
                <a:path extrusionOk="0" h="188824" w="7730013">
                  <a:moveTo>
                    <a:pt x="188824" y="0"/>
                  </a:moveTo>
                  <a:lnTo>
                    <a:pt x="7730013" y="0"/>
                  </a:lnTo>
                  <a:lnTo>
                    <a:pt x="7730013" y="188824"/>
                  </a:lnTo>
                  <a:lnTo>
                    <a:pt x="0" y="188824"/>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sp>
          <p:nvSpPr>
            <p:cNvPr id="572" name="Google Shape;572;p117"/>
            <p:cNvSpPr/>
            <p:nvPr/>
          </p:nvSpPr>
          <p:spPr>
            <a:xfrm flipH="1" rot="-5400000">
              <a:off x="8717170" y="5247501"/>
              <a:ext cx="1332288" cy="2330857"/>
            </a:xfrm>
            <a:custGeom>
              <a:rect b="b" l="l" r="r" t="t"/>
              <a:pathLst>
                <a:path extrusionOk="0" h="2330857" w="1332288">
                  <a:moveTo>
                    <a:pt x="1332288" y="2330856"/>
                  </a:moveTo>
                  <a:lnTo>
                    <a:pt x="188824" y="2330856"/>
                  </a:lnTo>
                  <a:lnTo>
                    <a:pt x="188824" y="2330857"/>
                  </a:lnTo>
                  <a:lnTo>
                    <a:pt x="0" y="2330857"/>
                  </a:lnTo>
                  <a:lnTo>
                    <a:pt x="0" y="3"/>
                  </a:lnTo>
                  <a:lnTo>
                    <a:pt x="188824" y="3"/>
                  </a:lnTo>
                  <a:lnTo>
                    <a:pt x="188824" y="0"/>
                  </a:lnTo>
                  <a:close/>
                </a:path>
              </a:pathLst>
            </a:custGeom>
            <a:solidFill>
              <a:srgbClr val="9026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accent6"/>
                </a:solidFill>
                <a:latin typeface="Roboto"/>
                <a:ea typeface="Roboto"/>
                <a:cs typeface="Roboto"/>
                <a:sym typeface="Roboto"/>
              </a:endParaRPr>
            </a:p>
          </p:txBody>
        </p:sp>
      </p:grpSp>
      <p:sp>
        <p:nvSpPr>
          <p:cNvPr id="573" name="Google Shape;573;p117"/>
          <p:cNvSpPr txBox="1"/>
          <p:nvPr>
            <p:ph type="title"/>
          </p:nvPr>
        </p:nvSpPr>
        <p:spPr>
          <a:xfrm>
            <a:off x="900545" y="531190"/>
            <a:ext cx="7317336" cy="4548124"/>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4" name="Google Shape;574;p117"/>
          <p:cNvSpPr txBox="1"/>
          <p:nvPr>
            <p:ph idx="1" type="body"/>
          </p:nvPr>
        </p:nvSpPr>
        <p:spPr>
          <a:xfrm>
            <a:off x="900545" y="6289803"/>
            <a:ext cx="7317336" cy="2696893"/>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75" name="Google Shape;575;p117"/>
          <p:cNvSpPr txBox="1"/>
          <p:nvPr>
            <p:ph idx="2" type="body"/>
          </p:nvPr>
        </p:nvSpPr>
        <p:spPr>
          <a:xfrm>
            <a:off x="10784668" y="3197152"/>
            <a:ext cx="7027343" cy="851314"/>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76" name="Google Shape;576;p117"/>
          <p:cNvSpPr txBox="1"/>
          <p:nvPr>
            <p:ph idx="3" type="body"/>
          </p:nvPr>
        </p:nvSpPr>
        <p:spPr>
          <a:xfrm>
            <a:off x="10784668" y="4603322"/>
            <a:ext cx="7027343" cy="851314"/>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77" name="Google Shape;577;p117"/>
          <p:cNvSpPr txBox="1"/>
          <p:nvPr>
            <p:ph idx="4" type="body"/>
          </p:nvPr>
        </p:nvSpPr>
        <p:spPr>
          <a:xfrm>
            <a:off x="10784668" y="5992229"/>
            <a:ext cx="7027343" cy="851314"/>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78" name="Google Shape;578;p117"/>
          <p:cNvSpPr txBox="1"/>
          <p:nvPr>
            <p:ph idx="5" type="body"/>
          </p:nvPr>
        </p:nvSpPr>
        <p:spPr>
          <a:xfrm>
            <a:off x="10784667" y="7367235"/>
            <a:ext cx="7027343" cy="851314"/>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1000"/>
                                        <p:tgtEl>
                                          <p:spTgt spid="557"/>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0" st="0"/>
                                            </p:txEl>
                                          </p:spTgt>
                                        </p:tgtEl>
                                        <p:attrNameLst>
                                          <p:attrName>style.visibility</p:attrName>
                                        </p:attrNameLst>
                                      </p:cBhvr>
                                      <p:to>
                                        <p:strVal val="visible"/>
                                      </p:to>
                                    </p:set>
                                    <p:animEffect filter="fade" transition="in">
                                      <p:cBhvr>
                                        <p:cTn dur="500"/>
                                        <p:tgtEl>
                                          <p:spTgt spid="575">
                                            <p:txEl>
                                              <p:pRg end="0" st="0"/>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1" st="1"/>
                                            </p:txEl>
                                          </p:spTgt>
                                        </p:tgtEl>
                                        <p:attrNameLst>
                                          <p:attrName>style.visibility</p:attrName>
                                        </p:attrNameLst>
                                      </p:cBhvr>
                                      <p:to>
                                        <p:strVal val="visible"/>
                                      </p:to>
                                    </p:set>
                                    <p:animEffect filter="fade" transition="in">
                                      <p:cBhvr>
                                        <p:cTn dur="500"/>
                                        <p:tgtEl>
                                          <p:spTgt spid="575">
                                            <p:txEl>
                                              <p:pRg end="1" st="1"/>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2" st="2"/>
                                            </p:txEl>
                                          </p:spTgt>
                                        </p:tgtEl>
                                        <p:attrNameLst>
                                          <p:attrName>style.visibility</p:attrName>
                                        </p:attrNameLst>
                                      </p:cBhvr>
                                      <p:to>
                                        <p:strVal val="visible"/>
                                      </p:to>
                                    </p:set>
                                    <p:animEffect filter="fade" transition="in">
                                      <p:cBhvr>
                                        <p:cTn dur="500"/>
                                        <p:tgtEl>
                                          <p:spTgt spid="575">
                                            <p:txEl>
                                              <p:pRg end="2" st="2"/>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3" st="3"/>
                                            </p:txEl>
                                          </p:spTgt>
                                        </p:tgtEl>
                                        <p:attrNameLst>
                                          <p:attrName>style.visibility</p:attrName>
                                        </p:attrNameLst>
                                      </p:cBhvr>
                                      <p:to>
                                        <p:strVal val="visible"/>
                                      </p:to>
                                    </p:set>
                                    <p:animEffect filter="fade" transition="in">
                                      <p:cBhvr>
                                        <p:cTn dur="500"/>
                                        <p:tgtEl>
                                          <p:spTgt spid="575">
                                            <p:txEl>
                                              <p:pRg end="3" st="3"/>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4" st="4"/>
                                            </p:txEl>
                                          </p:spTgt>
                                        </p:tgtEl>
                                        <p:attrNameLst>
                                          <p:attrName>style.visibility</p:attrName>
                                        </p:attrNameLst>
                                      </p:cBhvr>
                                      <p:to>
                                        <p:strVal val="visible"/>
                                      </p:to>
                                    </p:set>
                                    <p:animEffect filter="fade" transition="in">
                                      <p:cBhvr>
                                        <p:cTn dur="500"/>
                                        <p:tgtEl>
                                          <p:spTgt spid="575">
                                            <p:txEl>
                                              <p:pRg end="4" st="4"/>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5" st="5"/>
                                            </p:txEl>
                                          </p:spTgt>
                                        </p:tgtEl>
                                        <p:attrNameLst>
                                          <p:attrName>style.visibility</p:attrName>
                                        </p:attrNameLst>
                                      </p:cBhvr>
                                      <p:to>
                                        <p:strVal val="visible"/>
                                      </p:to>
                                    </p:set>
                                    <p:animEffect filter="fade" transition="in">
                                      <p:cBhvr>
                                        <p:cTn dur="500"/>
                                        <p:tgtEl>
                                          <p:spTgt spid="575">
                                            <p:txEl>
                                              <p:pRg end="5" st="5"/>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6" st="6"/>
                                            </p:txEl>
                                          </p:spTgt>
                                        </p:tgtEl>
                                        <p:attrNameLst>
                                          <p:attrName>style.visibility</p:attrName>
                                        </p:attrNameLst>
                                      </p:cBhvr>
                                      <p:to>
                                        <p:strVal val="visible"/>
                                      </p:to>
                                    </p:set>
                                    <p:animEffect filter="fade" transition="in">
                                      <p:cBhvr>
                                        <p:cTn dur="500"/>
                                        <p:tgtEl>
                                          <p:spTgt spid="575">
                                            <p:txEl>
                                              <p:pRg end="6" st="6"/>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7" st="7"/>
                                            </p:txEl>
                                          </p:spTgt>
                                        </p:tgtEl>
                                        <p:attrNameLst>
                                          <p:attrName>style.visibility</p:attrName>
                                        </p:attrNameLst>
                                      </p:cBhvr>
                                      <p:to>
                                        <p:strVal val="visible"/>
                                      </p:to>
                                    </p:set>
                                    <p:animEffect filter="fade" transition="in">
                                      <p:cBhvr>
                                        <p:cTn dur="500"/>
                                        <p:tgtEl>
                                          <p:spTgt spid="575">
                                            <p:txEl>
                                              <p:pRg end="7" st="7"/>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5">
                                            <p:txEl>
                                              <p:pRg end="8" st="8"/>
                                            </p:txEl>
                                          </p:spTgt>
                                        </p:tgtEl>
                                        <p:attrNameLst>
                                          <p:attrName>style.visibility</p:attrName>
                                        </p:attrNameLst>
                                      </p:cBhvr>
                                      <p:to>
                                        <p:strVal val="visible"/>
                                      </p:to>
                                    </p:set>
                                    <p:animEffect filter="fade" transition="in">
                                      <p:cBhvr>
                                        <p:cTn dur="500"/>
                                        <p:tgtEl>
                                          <p:spTgt spid="575">
                                            <p:txEl>
                                              <p:pRg end="8" st="8"/>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61"/>
                                        </p:tgtEl>
                                        <p:attrNameLst>
                                          <p:attrName>style.visibility</p:attrName>
                                        </p:attrNameLst>
                                      </p:cBhvr>
                                      <p:to>
                                        <p:strVal val="visible"/>
                                      </p:to>
                                    </p:set>
                                    <p:animEffect filter="fade" transition="in">
                                      <p:cBhvr>
                                        <p:cTn dur="1000"/>
                                        <p:tgtEl>
                                          <p:spTgt spid="561"/>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0" st="0"/>
                                            </p:txEl>
                                          </p:spTgt>
                                        </p:tgtEl>
                                        <p:attrNameLst>
                                          <p:attrName>style.visibility</p:attrName>
                                        </p:attrNameLst>
                                      </p:cBhvr>
                                      <p:to>
                                        <p:strVal val="visible"/>
                                      </p:to>
                                    </p:set>
                                    <p:animEffect filter="fade" transition="in">
                                      <p:cBhvr>
                                        <p:cTn dur="500"/>
                                        <p:tgtEl>
                                          <p:spTgt spid="576">
                                            <p:txEl>
                                              <p:pRg end="0" st="0"/>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1" st="1"/>
                                            </p:txEl>
                                          </p:spTgt>
                                        </p:tgtEl>
                                        <p:attrNameLst>
                                          <p:attrName>style.visibility</p:attrName>
                                        </p:attrNameLst>
                                      </p:cBhvr>
                                      <p:to>
                                        <p:strVal val="visible"/>
                                      </p:to>
                                    </p:set>
                                    <p:animEffect filter="fade" transition="in">
                                      <p:cBhvr>
                                        <p:cTn dur="500"/>
                                        <p:tgtEl>
                                          <p:spTgt spid="576">
                                            <p:txEl>
                                              <p:pRg end="1" st="1"/>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2" st="2"/>
                                            </p:txEl>
                                          </p:spTgt>
                                        </p:tgtEl>
                                        <p:attrNameLst>
                                          <p:attrName>style.visibility</p:attrName>
                                        </p:attrNameLst>
                                      </p:cBhvr>
                                      <p:to>
                                        <p:strVal val="visible"/>
                                      </p:to>
                                    </p:set>
                                    <p:animEffect filter="fade" transition="in">
                                      <p:cBhvr>
                                        <p:cTn dur="500"/>
                                        <p:tgtEl>
                                          <p:spTgt spid="576">
                                            <p:txEl>
                                              <p:pRg end="2" st="2"/>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3" st="3"/>
                                            </p:txEl>
                                          </p:spTgt>
                                        </p:tgtEl>
                                        <p:attrNameLst>
                                          <p:attrName>style.visibility</p:attrName>
                                        </p:attrNameLst>
                                      </p:cBhvr>
                                      <p:to>
                                        <p:strVal val="visible"/>
                                      </p:to>
                                    </p:set>
                                    <p:animEffect filter="fade" transition="in">
                                      <p:cBhvr>
                                        <p:cTn dur="500"/>
                                        <p:tgtEl>
                                          <p:spTgt spid="576">
                                            <p:txEl>
                                              <p:pRg end="3" st="3"/>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4" st="4"/>
                                            </p:txEl>
                                          </p:spTgt>
                                        </p:tgtEl>
                                        <p:attrNameLst>
                                          <p:attrName>style.visibility</p:attrName>
                                        </p:attrNameLst>
                                      </p:cBhvr>
                                      <p:to>
                                        <p:strVal val="visible"/>
                                      </p:to>
                                    </p:set>
                                    <p:animEffect filter="fade" transition="in">
                                      <p:cBhvr>
                                        <p:cTn dur="500"/>
                                        <p:tgtEl>
                                          <p:spTgt spid="576">
                                            <p:txEl>
                                              <p:pRg end="4" st="4"/>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5" st="5"/>
                                            </p:txEl>
                                          </p:spTgt>
                                        </p:tgtEl>
                                        <p:attrNameLst>
                                          <p:attrName>style.visibility</p:attrName>
                                        </p:attrNameLst>
                                      </p:cBhvr>
                                      <p:to>
                                        <p:strVal val="visible"/>
                                      </p:to>
                                    </p:set>
                                    <p:animEffect filter="fade" transition="in">
                                      <p:cBhvr>
                                        <p:cTn dur="500"/>
                                        <p:tgtEl>
                                          <p:spTgt spid="576">
                                            <p:txEl>
                                              <p:pRg end="5" st="5"/>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6" st="6"/>
                                            </p:txEl>
                                          </p:spTgt>
                                        </p:tgtEl>
                                        <p:attrNameLst>
                                          <p:attrName>style.visibility</p:attrName>
                                        </p:attrNameLst>
                                      </p:cBhvr>
                                      <p:to>
                                        <p:strVal val="visible"/>
                                      </p:to>
                                    </p:set>
                                    <p:animEffect filter="fade" transition="in">
                                      <p:cBhvr>
                                        <p:cTn dur="500"/>
                                        <p:tgtEl>
                                          <p:spTgt spid="576">
                                            <p:txEl>
                                              <p:pRg end="6" st="6"/>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7" st="7"/>
                                            </p:txEl>
                                          </p:spTgt>
                                        </p:tgtEl>
                                        <p:attrNameLst>
                                          <p:attrName>style.visibility</p:attrName>
                                        </p:attrNameLst>
                                      </p:cBhvr>
                                      <p:to>
                                        <p:strVal val="visible"/>
                                      </p:to>
                                    </p:set>
                                    <p:animEffect filter="fade" transition="in">
                                      <p:cBhvr>
                                        <p:cTn dur="500"/>
                                        <p:tgtEl>
                                          <p:spTgt spid="576">
                                            <p:txEl>
                                              <p:pRg end="7" st="7"/>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6">
                                            <p:txEl>
                                              <p:pRg end="8" st="8"/>
                                            </p:txEl>
                                          </p:spTgt>
                                        </p:tgtEl>
                                        <p:attrNameLst>
                                          <p:attrName>style.visibility</p:attrName>
                                        </p:attrNameLst>
                                      </p:cBhvr>
                                      <p:to>
                                        <p:strVal val="visible"/>
                                      </p:to>
                                    </p:set>
                                    <p:animEffect filter="fade" transition="in">
                                      <p:cBhvr>
                                        <p:cTn dur="500"/>
                                        <p:tgtEl>
                                          <p:spTgt spid="576">
                                            <p:txEl>
                                              <p:pRg end="8" st="8"/>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1000"/>
                                        <p:tgtEl>
                                          <p:spTgt spid="569"/>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0" st="0"/>
                                            </p:txEl>
                                          </p:spTgt>
                                        </p:tgtEl>
                                        <p:attrNameLst>
                                          <p:attrName>style.visibility</p:attrName>
                                        </p:attrNameLst>
                                      </p:cBhvr>
                                      <p:to>
                                        <p:strVal val="visible"/>
                                      </p:to>
                                    </p:set>
                                    <p:animEffect filter="fade" transition="in">
                                      <p:cBhvr>
                                        <p:cTn dur="500"/>
                                        <p:tgtEl>
                                          <p:spTgt spid="577">
                                            <p:txEl>
                                              <p:pRg end="0" st="0"/>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1" st="1"/>
                                            </p:txEl>
                                          </p:spTgt>
                                        </p:tgtEl>
                                        <p:attrNameLst>
                                          <p:attrName>style.visibility</p:attrName>
                                        </p:attrNameLst>
                                      </p:cBhvr>
                                      <p:to>
                                        <p:strVal val="visible"/>
                                      </p:to>
                                    </p:set>
                                    <p:animEffect filter="fade" transition="in">
                                      <p:cBhvr>
                                        <p:cTn dur="500"/>
                                        <p:tgtEl>
                                          <p:spTgt spid="577">
                                            <p:txEl>
                                              <p:pRg end="1" st="1"/>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2" st="2"/>
                                            </p:txEl>
                                          </p:spTgt>
                                        </p:tgtEl>
                                        <p:attrNameLst>
                                          <p:attrName>style.visibility</p:attrName>
                                        </p:attrNameLst>
                                      </p:cBhvr>
                                      <p:to>
                                        <p:strVal val="visible"/>
                                      </p:to>
                                    </p:set>
                                    <p:animEffect filter="fade" transition="in">
                                      <p:cBhvr>
                                        <p:cTn dur="500"/>
                                        <p:tgtEl>
                                          <p:spTgt spid="577">
                                            <p:txEl>
                                              <p:pRg end="2" st="2"/>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3" st="3"/>
                                            </p:txEl>
                                          </p:spTgt>
                                        </p:tgtEl>
                                        <p:attrNameLst>
                                          <p:attrName>style.visibility</p:attrName>
                                        </p:attrNameLst>
                                      </p:cBhvr>
                                      <p:to>
                                        <p:strVal val="visible"/>
                                      </p:to>
                                    </p:set>
                                    <p:animEffect filter="fade" transition="in">
                                      <p:cBhvr>
                                        <p:cTn dur="500"/>
                                        <p:tgtEl>
                                          <p:spTgt spid="577">
                                            <p:txEl>
                                              <p:pRg end="3" st="3"/>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4" st="4"/>
                                            </p:txEl>
                                          </p:spTgt>
                                        </p:tgtEl>
                                        <p:attrNameLst>
                                          <p:attrName>style.visibility</p:attrName>
                                        </p:attrNameLst>
                                      </p:cBhvr>
                                      <p:to>
                                        <p:strVal val="visible"/>
                                      </p:to>
                                    </p:set>
                                    <p:animEffect filter="fade" transition="in">
                                      <p:cBhvr>
                                        <p:cTn dur="500"/>
                                        <p:tgtEl>
                                          <p:spTgt spid="577">
                                            <p:txEl>
                                              <p:pRg end="4" st="4"/>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5" st="5"/>
                                            </p:txEl>
                                          </p:spTgt>
                                        </p:tgtEl>
                                        <p:attrNameLst>
                                          <p:attrName>style.visibility</p:attrName>
                                        </p:attrNameLst>
                                      </p:cBhvr>
                                      <p:to>
                                        <p:strVal val="visible"/>
                                      </p:to>
                                    </p:set>
                                    <p:animEffect filter="fade" transition="in">
                                      <p:cBhvr>
                                        <p:cTn dur="500"/>
                                        <p:tgtEl>
                                          <p:spTgt spid="577">
                                            <p:txEl>
                                              <p:pRg end="5" st="5"/>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6" st="6"/>
                                            </p:txEl>
                                          </p:spTgt>
                                        </p:tgtEl>
                                        <p:attrNameLst>
                                          <p:attrName>style.visibility</p:attrName>
                                        </p:attrNameLst>
                                      </p:cBhvr>
                                      <p:to>
                                        <p:strVal val="visible"/>
                                      </p:to>
                                    </p:set>
                                    <p:animEffect filter="fade" transition="in">
                                      <p:cBhvr>
                                        <p:cTn dur="500"/>
                                        <p:tgtEl>
                                          <p:spTgt spid="577">
                                            <p:txEl>
                                              <p:pRg end="6" st="6"/>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7" st="7"/>
                                            </p:txEl>
                                          </p:spTgt>
                                        </p:tgtEl>
                                        <p:attrNameLst>
                                          <p:attrName>style.visibility</p:attrName>
                                        </p:attrNameLst>
                                      </p:cBhvr>
                                      <p:to>
                                        <p:strVal val="visible"/>
                                      </p:to>
                                    </p:set>
                                    <p:animEffect filter="fade" transition="in">
                                      <p:cBhvr>
                                        <p:cTn dur="500"/>
                                        <p:tgtEl>
                                          <p:spTgt spid="577">
                                            <p:txEl>
                                              <p:pRg end="7" st="7"/>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7">
                                            <p:txEl>
                                              <p:pRg end="8" st="8"/>
                                            </p:txEl>
                                          </p:spTgt>
                                        </p:tgtEl>
                                        <p:attrNameLst>
                                          <p:attrName>style.visibility</p:attrName>
                                        </p:attrNameLst>
                                      </p:cBhvr>
                                      <p:to>
                                        <p:strVal val="visible"/>
                                      </p:to>
                                    </p:set>
                                    <p:animEffect filter="fade" transition="in">
                                      <p:cBhvr>
                                        <p:cTn dur="500"/>
                                        <p:tgtEl>
                                          <p:spTgt spid="577">
                                            <p:txEl>
                                              <p:pRg end="8" st="8"/>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1000"/>
                                        <p:tgtEl>
                                          <p:spTgt spid="565"/>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0" st="0"/>
                                            </p:txEl>
                                          </p:spTgt>
                                        </p:tgtEl>
                                        <p:attrNameLst>
                                          <p:attrName>style.visibility</p:attrName>
                                        </p:attrNameLst>
                                      </p:cBhvr>
                                      <p:to>
                                        <p:strVal val="visible"/>
                                      </p:to>
                                    </p:set>
                                    <p:animEffect filter="fade" transition="in">
                                      <p:cBhvr>
                                        <p:cTn dur="500"/>
                                        <p:tgtEl>
                                          <p:spTgt spid="578">
                                            <p:txEl>
                                              <p:pRg end="0" st="0"/>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1" st="1"/>
                                            </p:txEl>
                                          </p:spTgt>
                                        </p:tgtEl>
                                        <p:attrNameLst>
                                          <p:attrName>style.visibility</p:attrName>
                                        </p:attrNameLst>
                                      </p:cBhvr>
                                      <p:to>
                                        <p:strVal val="visible"/>
                                      </p:to>
                                    </p:set>
                                    <p:animEffect filter="fade" transition="in">
                                      <p:cBhvr>
                                        <p:cTn dur="500"/>
                                        <p:tgtEl>
                                          <p:spTgt spid="578">
                                            <p:txEl>
                                              <p:pRg end="1" st="1"/>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2" st="2"/>
                                            </p:txEl>
                                          </p:spTgt>
                                        </p:tgtEl>
                                        <p:attrNameLst>
                                          <p:attrName>style.visibility</p:attrName>
                                        </p:attrNameLst>
                                      </p:cBhvr>
                                      <p:to>
                                        <p:strVal val="visible"/>
                                      </p:to>
                                    </p:set>
                                    <p:animEffect filter="fade" transition="in">
                                      <p:cBhvr>
                                        <p:cTn dur="500"/>
                                        <p:tgtEl>
                                          <p:spTgt spid="578">
                                            <p:txEl>
                                              <p:pRg end="2" st="2"/>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3" st="3"/>
                                            </p:txEl>
                                          </p:spTgt>
                                        </p:tgtEl>
                                        <p:attrNameLst>
                                          <p:attrName>style.visibility</p:attrName>
                                        </p:attrNameLst>
                                      </p:cBhvr>
                                      <p:to>
                                        <p:strVal val="visible"/>
                                      </p:to>
                                    </p:set>
                                    <p:animEffect filter="fade" transition="in">
                                      <p:cBhvr>
                                        <p:cTn dur="500"/>
                                        <p:tgtEl>
                                          <p:spTgt spid="578">
                                            <p:txEl>
                                              <p:pRg end="3" st="3"/>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4" st="4"/>
                                            </p:txEl>
                                          </p:spTgt>
                                        </p:tgtEl>
                                        <p:attrNameLst>
                                          <p:attrName>style.visibility</p:attrName>
                                        </p:attrNameLst>
                                      </p:cBhvr>
                                      <p:to>
                                        <p:strVal val="visible"/>
                                      </p:to>
                                    </p:set>
                                    <p:animEffect filter="fade" transition="in">
                                      <p:cBhvr>
                                        <p:cTn dur="500"/>
                                        <p:tgtEl>
                                          <p:spTgt spid="578">
                                            <p:txEl>
                                              <p:pRg end="4" st="4"/>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5" st="5"/>
                                            </p:txEl>
                                          </p:spTgt>
                                        </p:tgtEl>
                                        <p:attrNameLst>
                                          <p:attrName>style.visibility</p:attrName>
                                        </p:attrNameLst>
                                      </p:cBhvr>
                                      <p:to>
                                        <p:strVal val="visible"/>
                                      </p:to>
                                    </p:set>
                                    <p:animEffect filter="fade" transition="in">
                                      <p:cBhvr>
                                        <p:cTn dur="500"/>
                                        <p:tgtEl>
                                          <p:spTgt spid="578">
                                            <p:txEl>
                                              <p:pRg end="5" st="5"/>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6" st="6"/>
                                            </p:txEl>
                                          </p:spTgt>
                                        </p:tgtEl>
                                        <p:attrNameLst>
                                          <p:attrName>style.visibility</p:attrName>
                                        </p:attrNameLst>
                                      </p:cBhvr>
                                      <p:to>
                                        <p:strVal val="visible"/>
                                      </p:to>
                                    </p:set>
                                    <p:animEffect filter="fade" transition="in">
                                      <p:cBhvr>
                                        <p:cTn dur="500"/>
                                        <p:tgtEl>
                                          <p:spTgt spid="578">
                                            <p:txEl>
                                              <p:pRg end="6" st="6"/>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7" st="7"/>
                                            </p:txEl>
                                          </p:spTgt>
                                        </p:tgtEl>
                                        <p:attrNameLst>
                                          <p:attrName>style.visibility</p:attrName>
                                        </p:attrNameLst>
                                      </p:cBhvr>
                                      <p:to>
                                        <p:strVal val="visible"/>
                                      </p:to>
                                    </p:set>
                                    <p:animEffect filter="fade" transition="in">
                                      <p:cBhvr>
                                        <p:cTn dur="500"/>
                                        <p:tgtEl>
                                          <p:spTgt spid="578">
                                            <p:txEl>
                                              <p:pRg end="7" st="7"/>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578">
                                            <p:txEl>
                                              <p:pRg end="8" st="8"/>
                                            </p:txEl>
                                          </p:spTgt>
                                        </p:tgtEl>
                                        <p:attrNameLst>
                                          <p:attrName>style.visibility</p:attrName>
                                        </p:attrNameLst>
                                      </p:cBhvr>
                                      <p:to>
                                        <p:strVal val="visible"/>
                                      </p:to>
                                    </p:set>
                                    <p:animEffect filter="fade" transition="in">
                                      <p:cBhvr>
                                        <p:cTn dur="500"/>
                                        <p:tgtEl>
                                          <p:spTgt spid="578">
                                            <p:txEl>
                                              <p:pRg end="8" st="8"/>
                                            </p:txEl>
                                          </p:spTgt>
                                        </p:tgtEl>
                                      </p:cBhvr>
                                    </p:animEffect>
                                  </p:childTnLst>
                                </p:cTn>
                              </p:par>
                            </p:childTnLst>
                          </p:cTn>
                        </p:par>
                        <p:par>
                          <p:cTn fill="hold">
                            <p:stCondLst>
                              <p:cond delay="4000"/>
                            </p:stCondLst>
                            <p:childTnLst>
                              <p:par>
                                <p:cTn fill="hold" nodeType="afterEffect" presetClass="entr" presetID="2" presetSubtype="1">
                                  <p:stCondLst>
                                    <p:cond delay="250"/>
                                  </p:stCondLst>
                                  <p:childTnLst>
                                    <p:set>
                                      <p:cBhvr>
                                        <p:cTn dur="1" fill="hold">
                                          <p:stCondLst>
                                            <p:cond delay="0"/>
                                          </p:stCondLst>
                                        </p:cTn>
                                        <p:tgtEl>
                                          <p:spTgt spid="573"/>
                                        </p:tgtEl>
                                        <p:attrNameLst>
                                          <p:attrName>style.visibility</p:attrName>
                                        </p:attrNameLst>
                                      </p:cBhvr>
                                      <p:to>
                                        <p:strVal val="visible"/>
                                      </p:to>
                                    </p:set>
                                    <p:anim calcmode="lin" valueType="num">
                                      <p:cBhvr additive="base">
                                        <p:cTn dur="750"/>
                                        <p:tgtEl>
                                          <p:spTgt spid="573"/>
                                        </p:tgtEl>
                                        <p:attrNameLst>
                                          <p:attrName>ppt_y</p:attrName>
                                        </p:attrNameLst>
                                      </p:cBhvr>
                                      <p:tavLst>
                                        <p:tav fmla="" tm="0">
                                          <p:val>
                                            <p:strVal val="#ppt_y-1"/>
                                          </p:val>
                                        </p:tav>
                                        <p:tav fmla="" tm="100000">
                                          <p:val>
                                            <p:strVal val="#ppt_y"/>
                                          </p:val>
                                        </p:tav>
                                      </p:tavLst>
                                    </p:anim>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574">
                                            <p:txEl>
                                              <p:pRg end="0" st="0"/>
                                            </p:txEl>
                                          </p:spTgt>
                                        </p:tgtEl>
                                        <p:attrNameLst>
                                          <p:attrName>style.visibility</p:attrName>
                                        </p:attrNameLst>
                                      </p:cBhvr>
                                      <p:to>
                                        <p:strVal val="visible"/>
                                      </p:to>
                                    </p:set>
                                    <p:animEffect filter="fade" transition="in">
                                      <p:cBhvr>
                                        <p:cTn dur="500"/>
                                        <p:tgtEl>
                                          <p:spTgt spid="574">
                                            <p:txEl>
                                              <p:pRg end="0" st="0"/>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574">
                                            <p:txEl>
                                              <p:pRg end="1" st="1"/>
                                            </p:txEl>
                                          </p:spTgt>
                                        </p:tgtEl>
                                        <p:attrNameLst>
                                          <p:attrName>style.visibility</p:attrName>
                                        </p:attrNameLst>
                                      </p:cBhvr>
                                      <p:to>
                                        <p:strVal val="visible"/>
                                      </p:to>
                                    </p:set>
                                    <p:animEffect filter="fade" transition="in">
                                      <p:cBhvr>
                                        <p:cTn dur="500"/>
                                        <p:tgtEl>
                                          <p:spTgt spid="574">
                                            <p:txEl>
                                              <p:pRg end="1" st="1"/>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574">
                                            <p:txEl>
                                              <p:pRg end="2" st="2"/>
                                            </p:txEl>
                                          </p:spTgt>
                                        </p:tgtEl>
                                        <p:attrNameLst>
                                          <p:attrName>style.visibility</p:attrName>
                                        </p:attrNameLst>
                                      </p:cBhvr>
                                      <p:to>
                                        <p:strVal val="visible"/>
                                      </p:to>
                                    </p:set>
                                    <p:animEffect filter="fade" transition="in">
                                      <p:cBhvr>
                                        <p:cTn dur="500"/>
                                        <p:tgtEl>
                                          <p:spTgt spid="574">
                                            <p:txEl>
                                              <p:pRg end="2" st="2"/>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574">
                                            <p:txEl>
                                              <p:pRg end="3" st="3"/>
                                            </p:txEl>
                                          </p:spTgt>
                                        </p:tgtEl>
                                        <p:attrNameLst>
                                          <p:attrName>style.visibility</p:attrName>
                                        </p:attrNameLst>
                                      </p:cBhvr>
                                      <p:to>
                                        <p:strVal val="visible"/>
                                      </p:to>
                                    </p:set>
                                    <p:animEffect filter="fade" transition="in">
                                      <p:cBhvr>
                                        <p:cTn dur="500"/>
                                        <p:tgtEl>
                                          <p:spTgt spid="574">
                                            <p:txEl>
                                              <p:pRg end="3" st="3"/>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574">
                                            <p:txEl>
                                              <p:pRg end="4" st="4"/>
                                            </p:txEl>
                                          </p:spTgt>
                                        </p:tgtEl>
                                        <p:attrNameLst>
                                          <p:attrName>style.visibility</p:attrName>
                                        </p:attrNameLst>
                                      </p:cBhvr>
                                      <p:to>
                                        <p:strVal val="visible"/>
                                      </p:to>
                                    </p:set>
                                    <p:animEffect filter="fade" transition="in">
                                      <p:cBhvr>
                                        <p:cTn dur="500"/>
                                        <p:tgtEl>
                                          <p:spTgt spid="574">
                                            <p:txEl>
                                              <p:pRg end="4" st="4"/>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574">
                                            <p:txEl>
                                              <p:pRg end="5" st="5"/>
                                            </p:txEl>
                                          </p:spTgt>
                                        </p:tgtEl>
                                        <p:attrNameLst>
                                          <p:attrName>style.visibility</p:attrName>
                                        </p:attrNameLst>
                                      </p:cBhvr>
                                      <p:to>
                                        <p:strVal val="visible"/>
                                      </p:to>
                                    </p:set>
                                    <p:animEffect filter="fade" transition="in">
                                      <p:cBhvr>
                                        <p:cTn dur="500"/>
                                        <p:tgtEl>
                                          <p:spTgt spid="574">
                                            <p:txEl>
                                              <p:pRg end="5" st="5"/>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574">
                                            <p:txEl>
                                              <p:pRg end="6" st="6"/>
                                            </p:txEl>
                                          </p:spTgt>
                                        </p:tgtEl>
                                        <p:attrNameLst>
                                          <p:attrName>style.visibility</p:attrName>
                                        </p:attrNameLst>
                                      </p:cBhvr>
                                      <p:to>
                                        <p:strVal val="visible"/>
                                      </p:to>
                                    </p:set>
                                    <p:animEffect filter="fade" transition="in">
                                      <p:cBhvr>
                                        <p:cTn dur="500"/>
                                        <p:tgtEl>
                                          <p:spTgt spid="574">
                                            <p:txEl>
                                              <p:pRg end="6" st="6"/>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574">
                                            <p:txEl>
                                              <p:pRg end="7" st="7"/>
                                            </p:txEl>
                                          </p:spTgt>
                                        </p:tgtEl>
                                        <p:attrNameLst>
                                          <p:attrName>style.visibility</p:attrName>
                                        </p:attrNameLst>
                                      </p:cBhvr>
                                      <p:to>
                                        <p:strVal val="visible"/>
                                      </p:to>
                                    </p:set>
                                    <p:animEffect filter="fade" transition="in">
                                      <p:cBhvr>
                                        <p:cTn dur="500"/>
                                        <p:tgtEl>
                                          <p:spTgt spid="574">
                                            <p:txEl>
                                              <p:pRg end="7" st="7"/>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574">
                                            <p:txEl>
                                              <p:pRg end="8" st="8"/>
                                            </p:txEl>
                                          </p:spTgt>
                                        </p:tgtEl>
                                        <p:attrNameLst>
                                          <p:attrName>style.visibility</p:attrName>
                                        </p:attrNameLst>
                                      </p:cBhvr>
                                      <p:to>
                                        <p:strVal val="visible"/>
                                      </p:to>
                                    </p:set>
                                    <p:animEffect filter="fade" transition="in">
                                      <p:cBhvr>
                                        <p:cTn dur="500"/>
                                        <p:tgtEl>
                                          <p:spTgt spid="574">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n A">
  <p:cSld name="Plan A">
    <p:spTree>
      <p:nvGrpSpPr>
        <p:cNvPr id="579" name="Shape 579"/>
        <p:cNvGrpSpPr/>
        <p:nvPr/>
      </p:nvGrpSpPr>
      <p:grpSpPr>
        <a:xfrm>
          <a:off x="0" y="0"/>
          <a:ext cx="0" cy="0"/>
          <a:chOff x="0" y="0"/>
          <a:chExt cx="0" cy="0"/>
        </a:xfrm>
      </p:grpSpPr>
      <p:sp>
        <p:nvSpPr>
          <p:cNvPr id="580" name="Google Shape;580;p11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1" name="Google Shape;581;p11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82" name="Google Shape;582;p118"/>
          <p:cNvSpPr txBox="1"/>
          <p:nvPr/>
        </p:nvSpPr>
        <p:spPr>
          <a:xfrm>
            <a:off x="419100" y="-1809750"/>
            <a:ext cx="8550739" cy="1548116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100000" u="none" cap="none" strike="noStrike">
                <a:solidFill>
                  <a:srgbClr val="35393E"/>
                </a:solidFill>
                <a:latin typeface="Roboto"/>
                <a:ea typeface="Roboto"/>
                <a:cs typeface="Roboto"/>
                <a:sym typeface="Roboto"/>
              </a:rPr>
              <a:t>A</a:t>
            </a:r>
            <a:endParaRPr i="1" sz="100000">
              <a:solidFill>
                <a:srgbClr val="35393E"/>
              </a:solidFill>
              <a:latin typeface="Roboto"/>
              <a:ea typeface="Roboto"/>
              <a:cs typeface="Roboto"/>
              <a:sym typeface="Roboto"/>
            </a:endParaRPr>
          </a:p>
        </p:txBody>
      </p:sp>
      <p:sp>
        <p:nvSpPr>
          <p:cNvPr id="583" name="Google Shape;583;p118"/>
          <p:cNvSpPr/>
          <p:nvPr>
            <p:ph idx="2" type="pic"/>
          </p:nvPr>
        </p:nvSpPr>
        <p:spPr>
          <a:xfrm>
            <a:off x="9144000" y="565761"/>
            <a:ext cx="8534400" cy="5365069"/>
          </a:xfrm>
          <a:prstGeom prst="rect">
            <a:avLst/>
          </a:prstGeom>
          <a:solidFill>
            <a:srgbClr val="191A1C"/>
          </a:solidFill>
          <a:ln>
            <a:noFill/>
          </a:ln>
        </p:spPr>
      </p:sp>
      <p:sp>
        <p:nvSpPr>
          <p:cNvPr id="584" name="Google Shape;584;p118"/>
          <p:cNvSpPr txBox="1"/>
          <p:nvPr>
            <p:ph idx="1" type="body"/>
          </p:nvPr>
        </p:nvSpPr>
        <p:spPr>
          <a:xfrm>
            <a:off x="9144000" y="6057574"/>
            <a:ext cx="8534400" cy="3100940"/>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85" name="Google Shape;585;p118"/>
          <p:cNvSpPr txBox="1"/>
          <p:nvPr>
            <p:ph type="title"/>
          </p:nvPr>
        </p:nvSpPr>
        <p:spPr>
          <a:xfrm>
            <a:off x="707570" y="2017486"/>
            <a:ext cx="10077098" cy="4218144"/>
          </a:xfrm>
          <a:prstGeom prst="rect">
            <a:avLst/>
          </a:prstGeom>
          <a:noFill/>
          <a:ln>
            <a:noFill/>
          </a:ln>
        </p:spPr>
        <p:txBody>
          <a:bodyPr anchorCtr="0" anchor="b" bIns="45700" lIns="91425" spcFirstLastPara="1" rIns="91425" wrap="square" tIns="45700">
            <a:normAutofit/>
          </a:bodyPr>
          <a:lstStyle>
            <a:lvl1pPr lvl="0" algn="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582"/>
                                        </p:tgtEl>
                                        <p:attrNameLst>
                                          <p:attrName>style.visibility</p:attrName>
                                        </p:attrNameLst>
                                      </p:cBhvr>
                                      <p:to>
                                        <p:strVal val="visible"/>
                                      </p:to>
                                    </p:set>
                                    <p:anim calcmode="lin" valueType="num">
                                      <p:cBhvr additive="base">
                                        <p:cTn dur="1000"/>
                                        <p:tgtEl>
                                          <p:spTgt spid="582"/>
                                        </p:tgtEl>
                                        <p:attrNameLst>
                                          <p:attrName>ppt_y</p:attrName>
                                        </p:attrNameLst>
                                      </p:cBhvr>
                                      <p:tavLst>
                                        <p:tav fmla="" tm="0">
                                          <p:val>
                                            <p:strVal val="#ppt_y-1"/>
                                          </p:val>
                                        </p:tav>
                                        <p:tav fmla="" tm="100000">
                                          <p:val>
                                            <p:strVal val="#ppt_y"/>
                                          </p:val>
                                        </p:tav>
                                      </p:tavLst>
                                    </p:anim>
                                  </p:childTnLst>
                                </p:cTn>
                              </p:par>
                              <p:par>
                                <p:cTn fill="hold" nodeType="withEffect" presetClass="entr" presetID="23" presetSubtype="16">
                                  <p:stCondLst>
                                    <p:cond delay="0"/>
                                  </p:stCondLst>
                                  <p:childTnLst>
                                    <p:set>
                                      <p:cBhvr>
                                        <p:cTn dur="1" fill="hold">
                                          <p:stCondLst>
                                            <p:cond delay="0"/>
                                          </p:stCondLst>
                                        </p:cTn>
                                        <p:tgtEl>
                                          <p:spTgt spid="582"/>
                                        </p:tgtEl>
                                        <p:attrNameLst>
                                          <p:attrName>style.visibility</p:attrName>
                                        </p:attrNameLst>
                                      </p:cBhvr>
                                      <p:to>
                                        <p:strVal val="visible"/>
                                      </p:to>
                                    </p:set>
                                    <p:anim calcmode="lin" valueType="num">
                                      <p:cBhvr additive="base">
                                        <p:cTn dur="1000"/>
                                        <p:tgtEl>
                                          <p:spTgt spid="582"/>
                                        </p:tgtEl>
                                        <p:attrNameLst>
                                          <p:attrName>ppt_w</p:attrName>
                                        </p:attrNameLst>
                                      </p:cBhvr>
                                      <p:tavLst>
                                        <p:tav fmla="" tm="0">
                                          <p:val>
                                            <p:strVal val="0"/>
                                          </p:val>
                                        </p:tav>
                                        <p:tav fmla="" tm="100000">
                                          <p:val>
                                            <p:strVal val="#ppt_w"/>
                                          </p:val>
                                        </p:tav>
                                      </p:tavLst>
                                    </p:anim>
                                    <p:anim calcmode="lin" valueType="num">
                                      <p:cBhvr additive="base">
                                        <p:cTn dur="1000"/>
                                        <p:tgtEl>
                                          <p:spTgt spid="582"/>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500"/>
                                        <p:tgtEl>
                                          <p:spTgt spid="583"/>
                                        </p:tgtEl>
                                      </p:cBhvr>
                                    </p:animEffect>
                                  </p:childTnLst>
                                </p:cTn>
                              </p:par>
                            </p:childTnLst>
                          </p:cTn>
                        </p:par>
                        <p:par>
                          <p:cTn fill="hold">
                            <p:stCondLst>
                              <p:cond delay="1500"/>
                            </p:stCondLst>
                            <p:childTnLst>
                              <p:par>
                                <p:cTn fill="hold" nodeType="afterEffect" presetClass="entr" presetID="2" presetSubtype="4">
                                  <p:stCondLst>
                                    <p:cond delay="0"/>
                                  </p:stCondLst>
                                  <p:childTnLst>
                                    <p:set>
                                      <p:cBhvr>
                                        <p:cTn dur="1" fill="hold">
                                          <p:stCondLst>
                                            <p:cond delay="0"/>
                                          </p:stCondLst>
                                        </p:cTn>
                                        <p:tgtEl>
                                          <p:spTgt spid="585"/>
                                        </p:tgtEl>
                                        <p:attrNameLst>
                                          <p:attrName>style.visibility</p:attrName>
                                        </p:attrNameLst>
                                      </p:cBhvr>
                                      <p:to>
                                        <p:strVal val="visible"/>
                                      </p:to>
                                    </p:set>
                                    <p:anim calcmode="lin" valueType="num">
                                      <p:cBhvr additive="base">
                                        <p:cTn dur="750"/>
                                        <p:tgtEl>
                                          <p:spTgt spid="585"/>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584">
                                            <p:txEl>
                                              <p:pRg end="0" st="0"/>
                                            </p:txEl>
                                          </p:spTgt>
                                        </p:tgtEl>
                                        <p:attrNameLst>
                                          <p:attrName>style.visibility</p:attrName>
                                        </p:attrNameLst>
                                      </p:cBhvr>
                                      <p:to>
                                        <p:strVal val="visible"/>
                                      </p:to>
                                    </p:set>
                                    <p:animEffect filter="fade" transition="in">
                                      <p:cBhvr>
                                        <p:cTn dur="500"/>
                                        <p:tgtEl>
                                          <p:spTgt spid="584">
                                            <p:txEl>
                                              <p:pRg end="0" st="0"/>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584">
                                            <p:txEl>
                                              <p:pRg end="1" st="1"/>
                                            </p:txEl>
                                          </p:spTgt>
                                        </p:tgtEl>
                                        <p:attrNameLst>
                                          <p:attrName>style.visibility</p:attrName>
                                        </p:attrNameLst>
                                      </p:cBhvr>
                                      <p:to>
                                        <p:strVal val="visible"/>
                                      </p:to>
                                    </p:set>
                                    <p:animEffect filter="fade" transition="in">
                                      <p:cBhvr>
                                        <p:cTn dur="500"/>
                                        <p:tgtEl>
                                          <p:spTgt spid="584">
                                            <p:txEl>
                                              <p:pRg end="1" st="1"/>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584">
                                            <p:txEl>
                                              <p:pRg end="2" st="2"/>
                                            </p:txEl>
                                          </p:spTgt>
                                        </p:tgtEl>
                                        <p:attrNameLst>
                                          <p:attrName>style.visibility</p:attrName>
                                        </p:attrNameLst>
                                      </p:cBhvr>
                                      <p:to>
                                        <p:strVal val="visible"/>
                                      </p:to>
                                    </p:set>
                                    <p:animEffect filter="fade" transition="in">
                                      <p:cBhvr>
                                        <p:cTn dur="500"/>
                                        <p:tgtEl>
                                          <p:spTgt spid="584">
                                            <p:txEl>
                                              <p:pRg end="2" st="2"/>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584">
                                            <p:txEl>
                                              <p:pRg end="3" st="3"/>
                                            </p:txEl>
                                          </p:spTgt>
                                        </p:tgtEl>
                                        <p:attrNameLst>
                                          <p:attrName>style.visibility</p:attrName>
                                        </p:attrNameLst>
                                      </p:cBhvr>
                                      <p:to>
                                        <p:strVal val="visible"/>
                                      </p:to>
                                    </p:set>
                                    <p:animEffect filter="fade" transition="in">
                                      <p:cBhvr>
                                        <p:cTn dur="500"/>
                                        <p:tgtEl>
                                          <p:spTgt spid="584">
                                            <p:txEl>
                                              <p:pRg end="3" st="3"/>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584">
                                            <p:txEl>
                                              <p:pRg end="4" st="4"/>
                                            </p:txEl>
                                          </p:spTgt>
                                        </p:tgtEl>
                                        <p:attrNameLst>
                                          <p:attrName>style.visibility</p:attrName>
                                        </p:attrNameLst>
                                      </p:cBhvr>
                                      <p:to>
                                        <p:strVal val="visible"/>
                                      </p:to>
                                    </p:set>
                                    <p:animEffect filter="fade" transition="in">
                                      <p:cBhvr>
                                        <p:cTn dur="500"/>
                                        <p:tgtEl>
                                          <p:spTgt spid="584">
                                            <p:txEl>
                                              <p:pRg end="4" st="4"/>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584">
                                            <p:txEl>
                                              <p:pRg end="5" st="5"/>
                                            </p:txEl>
                                          </p:spTgt>
                                        </p:tgtEl>
                                        <p:attrNameLst>
                                          <p:attrName>style.visibility</p:attrName>
                                        </p:attrNameLst>
                                      </p:cBhvr>
                                      <p:to>
                                        <p:strVal val="visible"/>
                                      </p:to>
                                    </p:set>
                                    <p:animEffect filter="fade" transition="in">
                                      <p:cBhvr>
                                        <p:cTn dur="500"/>
                                        <p:tgtEl>
                                          <p:spTgt spid="584">
                                            <p:txEl>
                                              <p:pRg end="5" st="5"/>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584">
                                            <p:txEl>
                                              <p:pRg end="6" st="6"/>
                                            </p:txEl>
                                          </p:spTgt>
                                        </p:tgtEl>
                                        <p:attrNameLst>
                                          <p:attrName>style.visibility</p:attrName>
                                        </p:attrNameLst>
                                      </p:cBhvr>
                                      <p:to>
                                        <p:strVal val="visible"/>
                                      </p:to>
                                    </p:set>
                                    <p:animEffect filter="fade" transition="in">
                                      <p:cBhvr>
                                        <p:cTn dur="500"/>
                                        <p:tgtEl>
                                          <p:spTgt spid="584">
                                            <p:txEl>
                                              <p:pRg end="6" st="6"/>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584">
                                            <p:txEl>
                                              <p:pRg end="7" st="7"/>
                                            </p:txEl>
                                          </p:spTgt>
                                        </p:tgtEl>
                                        <p:attrNameLst>
                                          <p:attrName>style.visibility</p:attrName>
                                        </p:attrNameLst>
                                      </p:cBhvr>
                                      <p:to>
                                        <p:strVal val="visible"/>
                                      </p:to>
                                    </p:set>
                                    <p:animEffect filter="fade" transition="in">
                                      <p:cBhvr>
                                        <p:cTn dur="500"/>
                                        <p:tgtEl>
                                          <p:spTgt spid="584">
                                            <p:txEl>
                                              <p:pRg end="7" st="7"/>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584">
                                            <p:txEl>
                                              <p:pRg end="8" st="8"/>
                                            </p:txEl>
                                          </p:spTgt>
                                        </p:tgtEl>
                                        <p:attrNameLst>
                                          <p:attrName>style.visibility</p:attrName>
                                        </p:attrNameLst>
                                      </p:cBhvr>
                                      <p:to>
                                        <p:strVal val="visible"/>
                                      </p:to>
                                    </p:set>
                                    <p:animEffect filter="fade" transition="in">
                                      <p:cBhvr>
                                        <p:cTn dur="500"/>
                                        <p:tgtEl>
                                          <p:spTgt spid="584">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n B">
  <p:cSld name="Plan B">
    <p:spTree>
      <p:nvGrpSpPr>
        <p:cNvPr id="586" name="Shape 586"/>
        <p:cNvGrpSpPr/>
        <p:nvPr/>
      </p:nvGrpSpPr>
      <p:grpSpPr>
        <a:xfrm>
          <a:off x="0" y="0"/>
          <a:ext cx="0" cy="0"/>
          <a:chOff x="0" y="0"/>
          <a:chExt cx="0" cy="0"/>
        </a:xfrm>
      </p:grpSpPr>
      <p:sp>
        <p:nvSpPr>
          <p:cNvPr id="587" name="Google Shape;587;p119"/>
          <p:cNvSpPr txBox="1"/>
          <p:nvPr/>
        </p:nvSpPr>
        <p:spPr>
          <a:xfrm>
            <a:off x="10662640" y="-1809750"/>
            <a:ext cx="7992894" cy="1548116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00000">
                <a:solidFill>
                  <a:srgbClr val="35393E"/>
                </a:solidFill>
                <a:latin typeface="Roboto"/>
                <a:ea typeface="Roboto"/>
                <a:cs typeface="Roboto"/>
                <a:sym typeface="Roboto"/>
              </a:rPr>
              <a:t>B</a:t>
            </a:r>
            <a:endParaRPr i="1" sz="100000">
              <a:solidFill>
                <a:srgbClr val="35393E"/>
              </a:solidFill>
              <a:latin typeface="Roboto"/>
              <a:ea typeface="Roboto"/>
              <a:cs typeface="Roboto"/>
              <a:sym typeface="Roboto"/>
            </a:endParaRPr>
          </a:p>
        </p:txBody>
      </p:sp>
      <p:sp>
        <p:nvSpPr>
          <p:cNvPr id="588" name="Google Shape;588;p11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9" name="Google Shape;589;p11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90" name="Google Shape;590;p119"/>
          <p:cNvSpPr/>
          <p:nvPr>
            <p:ph idx="2" type="pic"/>
          </p:nvPr>
        </p:nvSpPr>
        <p:spPr>
          <a:xfrm>
            <a:off x="609600" y="565761"/>
            <a:ext cx="8534400" cy="5365069"/>
          </a:xfrm>
          <a:prstGeom prst="rect">
            <a:avLst/>
          </a:prstGeom>
          <a:solidFill>
            <a:srgbClr val="191A1C"/>
          </a:solidFill>
          <a:ln>
            <a:noFill/>
          </a:ln>
        </p:spPr>
      </p:sp>
      <p:sp>
        <p:nvSpPr>
          <p:cNvPr id="591" name="Google Shape;591;p119"/>
          <p:cNvSpPr txBox="1"/>
          <p:nvPr>
            <p:ph idx="1" type="body"/>
          </p:nvPr>
        </p:nvSpPr>
        <p:spPr>
          <a:xfrm>
            <a:off x="609600" y="6057574"/>
            <a:ext cx="8534400" cy="3100940"/>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92" name="Google Shape;592;p119"/>
          <p:cNvSpPr txBox="1"/>
          <p:nvPr>
            <p:ph type="title"/>
          </p:nvPr>
        </p:nvSpPr>
        <p:spPr>
          <a:xfrm>
            <a:off x="6995877" y="2017486"/>
            <a:ext cx="10077098" cy="4218144"/>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587"/>
                                        </p:tgtEl>
                                        <p:attrNameLst>
                                          <p:attrName>style.visibility</p:attrName>
                                        </p:attrNameLst>
                                      </p:cBhvr>
                                      <p:to>
                                        <p:strVal val="visible"/>
                                      </p:to>
                                    </p:set>
                                    <p:anim calcmode="lin" valueType="num">
                                      <p:cBhvr additive="base">
                                        <p:cTn dur="1000"/>
                                        <p:tgtEl>
                                          <p:spTgt spid="587"/>
                                        </p:tgtEl>
                                        <p:attrNameLst>
                                          <p:attrName>ppt_y</p:attrName>
                                        </p:attrNameLst>
                                      </p:cBhvr>
                                      <p:tavLst>
                                        <p:tav fmla="" tm="0">
                                          <p:val>
                                            <p:strVal val="#ppt_y-1"/>
                                          </p:val>
                                        </p:tav>
                                        <p:tav fmla="" tm="100000">
                                          <p:val>
                                            <p:strVal val="#ppt_y"/>
                                          </p:val>
                                        </p:tav>
                                      </p:tavLst>
                                    </p:anim>
                                  </p:childTnLst>
                                </p:cTn>
                              </p:par>
                              <p:par>
                                <p:cTn fill="hold" nodeType="withEffect" presetClass="entr" presetID="23" presetSubtype="16">
                                  <p:stCondLst>
                                    <p:cond delay="0"/>
                                  </p:stCondLst>
                                  <p:childTnLst>
                                    <p:set>
                                      <p:cBhvr>
                                        <p:cTn dur="1" fill="hold">
                                          <p:stCondLst>
                                            <p:cond delay="0"/>
                                          </p:stCondLst>
                                        </p:cTn>
                                        <p:tgtEl>
                                          <p:spTgt spid="587"/>
                                        </p:tgtEl>
                                        <p:attrNameLst>
                                          <p:attrName>style.visibility</p:attrName>
                                        </p:attrNameLst>
                                      </p:cBhvr>
                                      <p:to>
                                        <p:strVal val="visible"/>
                                      </p:to>
                                    </p:set>
                                    <p:anim calcmode="lin" valueType="num">
                                      <p:cBhvr additive="base">
                                        <p:cTn dur="1000"/>
                                        <p:tgtEl>
                                          <p:spTgt spid="587"/>
                                        </p:tgtEl>
                                        <p:attrNameLst>
                                          <p:attrName>ppt_w</p:attrName>
                                        </p:attrNameLst>
                                      </p:cBhvr>
                                      <p:tavLst>
                                        <p:tav fmla="" tm="0">
                                          <p:val>
                                            <p:strVal val="0"/>
                                          </p:val>
                                        </p:tav>
                                        <p:tav fmla="" tm="100000">
                                          <p:val>
                                            <p:strVal val="#ppt_w"/>
                                          </p:val>
                                        </p:tav>
                                      </p:tavLst>
                                    </p:anim>
                                    <p:anim calcmode="lin" valueType="num">
                                      <p:cBhvr additive="base">
                                        <p:cTn dur="1000"/>
                                        <p:tgtEl>
                                          <p:spTgt spid="587"/>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90"/>
                                        </p:tgtEl>
                                        <p:attrNameLst>
                                          <p:attrName>style.visibility</p:attrName>
                                        </p:attrNameLst>
                                      </p:cBhvr>
                                      <p:to>
                                        <p:strVal val="visible"/>
                                      </p:to>
                                    </p:set>
                                    <p:animEffect filter="fade" transition="in">
                                      <p:cBhvr>
                                        <p:cTn dur="500"/>
                                        <p:tgtEl>
                                          <p:spTgt spid="590"/>
                                        </p:tgtEl>
                                      </p:cBhvr>
                                    </p:animEffect>
                                  </p:childTnLst>
                                </p:cTn>
                              </p:par>
                            </p:childTnLst>
                          </p:cTn>
                        </p:par>
                        <p:par>
                          <p:cTn fill="hold">
                            <p:stCondLst>
                              <p:cond delay="1500"/>
                            </p:stCondLst>
                            <p:childTnLst>
                              <p:par>
                                <p:cTn fill="hold" nodeType="afterEffect" presetClass="entr" presetID="2" presetSubtype="4">
                                  <p:stCondLst>
                                    <p:cond delay="0"/>
                                  </p:stCondLst>
                                  <p:childTnLst>
                                    <p:set>
                                      <p:cBhvr>
                                        <p:cTn dur="1" fill="hold">
                                          <p:stCondLst>
                                            <p:cond delay="0"/>
                                          </p:stCondLst>
                                        </p:cTn>
                                        <p:tgtEl>
                                          <p:spTgt spid="592"/>
                                        </p:tgtEl>
                                        <p:attrNameLst>
                                          <p:attrName>style.visibility</p:attrName>
                                        </p:attrNameLst>
                                      </p:cBhvr>
                                      <p:to>
                                        <p:strVal val="visible"/>
                                      </p:to>
                                    </p:set>
                                    <p:anim calcmode="lin" valueType="num">
                                      <p:cBhvr additive="base">
                                        <p:cTn dur="750"/>
                                        <p:tgtEl>
                                          <p:spTgt spid="592"/>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591">
                                            <p:txEl>
                                              <p:pRg end="0" st="0"/>
                                            </p:txEl>
                                          </p:spTgt>
                                        </p:tgtEl>
                                        <p:attrNameLst>
                                          <p:attrName>style.visibility</p:attrName>
                                        </p:attrNameLst>
                                      </p:cBhvr>
                                      <p:to>
                                        <p:strVal val="visible"/>
                                      </p:to>
                                    </p:set>
                                    <p:animEffect filter="fade" transition="in">
                                      <p:cBhvr>
                                        <p:cTn dur="500"/>
                                        <p:tgtEl>
                                          <p:spTgt spid="591">
                                            <p:txEl>
                                              <p:pRg end="0" st="0"/>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591">
                                            <p:txEl>
                                              <p:pRg end="1" st="1"/>
                                            </p:txEl>
                                          </p:spTgt>
                                        </p:tgtEl>
                                        <p:attrNameLst>
                                          <p:attrName>style.visibility</p:attrName>
                                        </p:attrNameLst>
                                      </p:cBhvr>
                                      <p:to>
                                        <p:strVal val="visible"/>
                                      </p:to>
                                    </p:set>
                                    <p:animEffect filter="fade" transition="in">
                                      <p:cBhvr>
                                        <p:cTn dur="500"/>
                                        <p:tgtEl>
                                          <p:spTgt spid="591">
                                            <p:txEl>
                                              <p:pRg end="1" st="1"/>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591">
                                            <p:txEl>
                                              <p:pRg end="2" st="2"/>
                                            </p:txEl>
                                          </p:spTgt>
                                        </p:tgtEl>
                                        <p:attrNameLst>
                                          <p:attrName>style.visibility</p:attrName>
                                        </p:attrNameLst>
                                      </p:cBhvr>
                                      <p:to>
                                        <p:strVal val="visible"/>
                                      </p:to>
                                    </p:set>
                                    <p:animEffect filter="fade" transition="in">
                                      <p:cBhvr>
                                        <p:cTn dur="500"/>
                                        <p:tgtEl>
                                          <p:spTgt spid="591">
                                            <p:txEl>
                                              <p:pRg end="2" st="2"/>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591">
                                            <p:txEl>
                                              <p:pRg end="3" st="3"/>
                                            </p:txEl>
                                          </p:spTgt>
                                        </p:tgtEl>
                                        <p:attrNameLst>
                                          <p:attrName>style.visibility</p:attrName>
                                        </p:attrNameLst>
                                      </p:cBhvr>
                                      <p:to>
                                        <p:strVal val="visible"/>
                                      </p:to>
                                    </p:set>
                                    <p:animEffect filter="fade" transition="in">
                                      <p:cBhvr>
                                        <p:cTn dur="500"/>
                                        <p:tgtEl>
                                          <p:spTgt spid="591">
                                            <p:txEl>
                                              <p:pRg end="3" st="3"/>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591">
                                            <p:txEl>
                                              <p:pRg end="4" st="4"/>
                                            </p:txEl>
                                          </p:spTgt>
                                        </p:tgtEl>
                                        <p:attrNameLst>
                                          <p:attrName>style.visibility</p:attrName>
                                        </p:attrNameLst>
                                      </p:cBhvr>
                                      <p:to>
                                        <p:strVal val="visible"/>
                                      </p:to>
                                    </p:set>
                                    <p:animEffect filter="fade" transition="in">
                                      <p:cBhvr>
                                        <p:cTn dur="500"/>
                                        <p:tgtEl>
                                          <p:spTgt spid="591">
                                            <p:txEl>
                                              <p:pRg end="4" st="4"/>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591">
                                            <p:txEl>
                                              <p:pRg end="5" st="5"/>
                                            </p:txEl>
                                          </p:spTgt>
                                        </p:tgtEl>
                                        <p:attrNameLst>
                                          <p:attrName>style.visibility</p:attrName>
                                        </p:attrNameLst>
                                      </p:cBhvr>
                                      <p:to>
                                        <p:strVal val="visible"/>
                                      </p:to>
                                    </p:set>
                                    <p:animEffect filter="fade" transition="in">
                                      <p:cBhvr>
                                        <p:cTn dur="500"/>
                                        <p:tgtEl>
                                          <p:spTgt spid="591">
                                            <p:txEl>
                                              <p:pRg end="5" st="5"/>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591">
                                            <p:txEl>
                                              <p:pRg end="6" st="6"/>
                                            </p:txEl>
                                          </p:spTgt>
                                        </p:tgtEl>
                                        <p:attrNameLst>
                                          <p:attrName>style.visibility</p:attrName>
                                        </p:attrNameLst>
                                      </p:cBhvr>
                                      <p:to>
                                        <p:strVal val="visible"/>
                                      </p:to>
                                    </p:set>
                                    <p:animEffect filter="fade" transition="in">
                                      <p:cBhvr>
                                        <p:cTn dur="500"/>
                                        <p:tgtEl>
                                          <p:spTgt spid="591">
                                            <p:txEl>
                                              <p:pRg end="6" st="6"/>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591">
                                            <p:txEl>
                                              <p:pRg end="7" st="7"/>
                                            </p:txEl>
                                          </p:spTgt>
                                        </p:tgtEl>
                                        <p:attrNameLst>
                                          <p:attrName>style.visibility</p:attrName>
                                        </p:attrNameLst>
                                      </p:cBhvr>
                                      <p:to>
                                        <p:strVal val="visible"/>
                                      </p:to>
                                    </p:set>
                                    <p:animEffect filter="fade" transition="in">
                                      <p:cBhvr>
                                        <p:cTn dur="500"/>
                                        <p:tgtEl>
                                          <p:spTgt spid="591">
                                            <p:txEl>
                                              <p:pRg end="7" st="7"/>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591">
                                            <p:txEl>
                                              <p:pRg end="8" st="8"/>
                                            </p:txEl>
                                          </p:spTgt>
                                        </p:tgtEl>
                                        <p:attrNameLst>
                                          <p:attrName>style.visibility</p:attrName>
                                        </p:attrNameLst>
                                      </p:cBhvr>
                                      <p:to>
                                        <p:strVal val="visible"/>
                                      </p:to>
                                    </p:set>
                                    <p:animEffect filter="fade" transition="in">
                                      <p:cBhvr>
                                        <p:cTn dur="500"/>
                                        <p:tgtEl>
                                          <p:spTgt spid="59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p:cSld name="SWOT">
    <p:spTree>
      <p:nvGrpSpPr>
        <p:cNvPr id="593" name="Shape 593"/>
        <p:cNvGrpSpPr/>
        <p:nvPr/>
      </p:nvGrpSpPr>
      <p:grpSpPr>
        <a:xfrm>
          <a:off x="0" y="0"/>
          <a:ext cx="0" cy="0"/>
          <a:chOff x="0" y="0"/>
          <a:chExt cx="0" cy="0"/>
        </a:xfrm>
      </p:grpSpPr>
      <p:cxnSp>
        <p:nvCxnSpPr>
          <p:cNvPr id="594" name="Google Shape;594;p120"/>
          <p:cNvCxnSpPr/>
          <p:nvPr/>
        </p:nvCxnSpPr>
        <p:spPr>
          <a:xfrm>
            <a:off x="9144000" y="0"/>
            <a:ext cx="0" cy="10285413"/>
          </a:xfrm>
          <a:prstGeom prst="straightConnector1">
            <a:avLst/>
          </a:prstGeom>
          <a:noFill/>
          <a:ln cap="flat" cmpd="sng" w="12700">
            <a:solidFill>
              <a:schemeClr val="accent1"/>
            </a:solidFill>
            <a:prstDash val="solid"/>
            <a:miter lim="800000"/>
            <a:headEnd len="sm" w="sm" type="none"/>
            <a:tailEnd len="sm" w="sm" type="none"/>
          </a:ln>
        </p:spPr>
      </p:cxnSp>
      <p:sp>
        <p:nvSpPr>
          <p:cNvPr id="595" name="Google Shape;595;p12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6" name="Google Shape;596;p12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97" name="Google Shape;597;p120"/>
          <p:cNvSpPr txBox="1"/>
          <p:nvPr>
            <p:ph type="title"/>
          </p:nvPr>
        </p:nvSpPr>
        <p:spPr>
          <a:xfrm>
            <a:off x="775021" y="4336274"/>
            <a:ext cx="16737958" cy="1612865"/>
          </a:xfrm>
          <a:prstGeom prst="rect">
            <a:avLst/>
          </a:prstGeom>
          <a:solidFill>
            <a:schemeClr val="dk1"/>
          </a:solid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8" name="Google Shape;598;p120"/>
          <p:cNvSpPr txBox="1"/>
          <p:nvPr>
            <p:ph idx="1" type="body"/>
          </p:nvPr>
        </p:nvSpPr>
        <p:spPr>
          <a:xfrm>
            <a:off x="5264510" y="489425"/>
            <a:ext cx="3049494" cy="2645659"/>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599" name="Google Shape;599;p120"/>
          <p:cNvSpPr txBox="1"/>
          <p:nvPr>
            <p:ph idx="2" type="body"/>
          </p:nvPr>
        </p:nvSpPr>
        <p:spPr>
          <a:xfrm>
            <a:off x="1215026" y="2155372"/>
            <a:ext cx="6530241" cy="765624"/>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0" name="Google Shape;600;p120"/>
          <p:cNvSpPr txBox="1"/>
          <p:nvPr>
            <p:ph idx="3" type="body"/>
          </p:nvPr>
        </p:nvSpPr>
        <p:spPr>
          <a:xfrm>
            <a:off x="1215026" y="2920997"/>
            <a:ext cx="6530241" cy="1415277"/>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1" name="Google Shape;601;p120"/>
          <p:cNvSpPr txBox="1"/>
          <p:nvPr>
            <p:ph idx="4" type="body"/>
          </p:nvPr>
        </p:nvSpPr>
        <p:spPr>
          <a:xfrm>
            <a:off x="9973997" y="489425"/>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2" name="Google Shape;602;p120"/>
          <p:cNvSpPr txBox="1"/>
          <p:nvPr>
            <p:ph idx="5" type="body"/>
          </p:nvPr>
        </p:nvSpPr>
        <p:spPr>
          <a:xfrm>
            <a:off x="10542734" y="2155372"/>
            <a:ext cx="6530241"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3" name="Google Shape;603;p120"/>
          <p:cNvSpPr txBox="1"/>
          <p:nvPr>
            <p:ph idx="6" type="body"/>
          </p:nvPr>
        </p:nvSpPr>
        <p:spPr>
          <a:xfrm>
            <a:off x="10542734" y="2920997"/>
            <a:ext cx="6530241" cy="141527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4" name="Google Shape;604;p120"/>
          <p:cNvSpPr txBox="1"/>
          <p:nvPr>
            <p:ph idx="7" type="body"/>
          </p:nvPr>
        </p:nvSpPr>
        <p:spPr>
          <a:xfrm>
            <a:off x="5264510" y="5698469"/>
            <a:ext cx="3049494" cy="2645659"/>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5" name="Google Shape;605;p120"/>
          <p:cNvSpPr txBox="1"/>
          <p:nvPr>
            <p:ph idx="8" type="body"/>
          </p:nvPr>
        </p:nvSpPr>
        <p:spPr>
          <a:xfrm>
            <a:off x="1215026" y="7364416"/>
            <a:ext cx="6530241" cy="765624"/>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6" name="Google Shape;606;p120"/>
          <p:cNvSpPr txBox="1"/>
          <p:nvPr>
            <p:ph idx="9" type="body"/>
          </p:nvPr>
        </p:nvSpPr>
        <p:spPr>
          <a:xfrm>
            <a:off x="1215026" y="8130041"/>
            <a:ext cx="6530241" cy="1415277"/>
          </a:xfrm>
          <a:prstGeom prst="rect">
            <a:avLst/>
          </a:prstGeom>
          <a:noFill/>
          <a:ln>
            <a:noFill/>
          </a:ln>
        </p:spPr>
        <p:txBody>
          <a:bodyPr anchorCtr="0" anchor="t" bIns="45700" lIns="91425" spcFirstLastPara="1" rIns="91425" wrap="square" tIns="45700">
            <a:normAutofit/>
          </a:bodyPr>
          <a:lstStyle>
            <a:lvl1pPr indent="-228600" lvl="0" marL="457200" algn="r">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7" name="Google Shape;607;p120"/>
          <p:cNvSpPr txBox="1"/>
          <p:nvPr>
            <p:ph idx="13" type="body"/>
          </p:nvPr>
        </p:nvSpPr>
        <p:spPr>
          <a:xfrm>
            <a:off x="9973997" y="5698469"/>
            <a:ext cx="3049494" cy="2645659"/>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20000"/>
              <a:buFont typeface="Roboto"/>
              <a:buNone/>
              <a:defRPr i="1" sz="20000">
                <a:solidFill>
                  <a:srgbClr val="35393E"/>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8" name="Google Shape;608;p120"/>
          <p:cNvSpPr txBox="1"/>
          <p:nvPr>
            <p:ph idx="14" type="body"/>
          </p:nvPr>
        </p:nvSpPr>
        <p:spPr>
          <a:xfrm>
            <a:off x="10542734" y="7364416"/>
            <a:ext cx="6530241" cy="765624"/>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09" name="Google Shape;609;p120"/>
          <p:cNvSpPr txBox="1"/>
          <p:nvPr>
            <p:ph idx="15" type="body"/>
          </p:nvPr>
        </p:nvSpPr>
        <p:spPr>
          <a:xfrm>
            <a:off x="10542734" y="8130041"/>
            <a:ext cx="6530241" cy="1415277"/>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597"/>
                                        </p:tgtEl>
                                        <p:attrNameLst>
                                          <p:attrName>style.visibility</p:attrName>
                                        </p:attrNameLst>
                                      </p:cBhvr>
                                      <p:to>
                                        <p:strVal val="visible"/>
                                      </p:to>
                                    </p:set>
                                    <p:anim calcmode="lin" valueType="num">
                                      <p:cBhvr additive="base">
                                        <p:cTn dur="750"/>
                                        <p:tgtEl>
                                          <p:spTgt spid="597"/>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
                                        <p:tgtEl>
                                          <p:spTgt spid="594"/>
                                        </p:tgtEl>
                                      </p:cBhvr>
                                    </p:animEffect>
                                  </p:childTnLst>
                                </p:cTn>
                              </p:par>
                            </p:childTnLst>
                          </p:cTn>
                        </p:par>
                        <p:par>
                          <p:cTn fill="hold">
                            <p:stCondLst>
                              <p:cond delay="1250"/>
                            </p:stCondLst>
                            <p:childTnLst>
                              <p:par>
                                <p:cTn fill="hold" nodeType="afterEffect" presetClass="entr" presetID="2" presetSubtype="8">
                                  <p:stCondLst>
                                    <p:cond delay="250"/>
                                  </p:stCondLst>
                                  <p:childTnLst>
                                    <p:set>
                                      <p:cBhvr>
                                        <p:cTn dur="1" fill="hold">
                                          <p:stCondLst>
                                            <p:cond delay="0"/>
                                          </p:stCondLst>
                                        </p:cTn>
                                        <p:tgtEl>
                                          <p:spTgt spid="598">
                                            <p:txEl>
                                              <p:pRg end="0" st="0"/>
                                            </p:txEl>
                                          </p:spTgt>
                                        </p:tgtEl>
                                        <p:attrNameLst>
                                          <p:attrName>style.visibility</p:attrName>
                                        </p:attrNameLst>
                                      </p:cBhvr>
                                      <p:to>
                                        <p:strVal val="visible"/>
                                      </p:to>
                                    </p:set>
                                    <p:anim calcmode="lin" valueType="num">
                                      <p:cBhvr additive="base">
                                        <p:cTn dur="750"/>
                                        <p:tgtEl>
                                          <p:spTgt spid="59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250"/>
                                  </p:stCondLst>
                                  <p:childTnLst>
                                    <p:set>
                                      <p:cBhvr>
                                        <p:cTn dur="1" fill="hold">
                                          <p:stCondLst>
                                            <p:cond delay="0"/>
                                          </p:stCondLst>
                                        </p:cTn>
                                        <p:tgtEl>
                                          <p:spTgt spid="598">
                                            <p:txEl>
                                              <p:pRg end="1" st="1"/>
                                            </p:txEl>
                                          </p:spTgt>
                                        </p:tgtEl>
                                        <p:attrNameLst>
                                          <p:attrName>style.visibility</p:attrName>
                                        </p:attrNameLst>
                                      </p:cBhvr>
                                      <p:to>
                                        <p:strVal val="visible"/>
                                      </p:to>
                                    </p:set>
                                    <p:anim calcmode="lin" valueType="num">
                                      <p:cBhvr additive="base">
                                        <p:cTn dur="750"/>
                                        <p:tgtEl>
                                          <p:spTgt spid="59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8">
                                  <p:stCondLst>
                                    <p:cond delay="250"/>
                                  </p:stCondLst>
                                  <p:childTnLst>
                                    <p:set>
                                      <p:cBhvr>
                                        <p:cTn dur="1" fill="hold">
                                          <p:stCondLst>
                                            <p:cond delay="0"/>
                                          </p:stCondLst>
                                        </p:cTn>
                                        <p:tgtEl>
                                          <p:spTgt spid="598">
                                            <p:txEl>
                                              <p:pRg end="2" st="2"/>
                                            </p:txEl>
                                          </p:spTgt>
                                        </p:tgtEl>
                                        <p:attrNameLst>
                                          <p:attrName>style.visibility</p:attrName>
                                        </p:attrNameLst>
                                      </p:cBhvr>
                                      <p:to>
                                        <p:strVal val="visible"/>
                                      </p:to>
                                    </p:set>
                                    <p:anim calcmode="lin" valueType="num">
                                      <p:cBhvr additive="base">
                                        <p:cTn dur="750"/>
                                        <p:tgtEl>
                                          <p:spTgt spid="59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250"/>
                                  </p:stCondLst>
                                  <p:childTnLst>
                                    <p:set>
                                      <p:cBhvr>
                                        <p:cTn dur="1" fill="hold">
                                          <p:stCondLst>
                                            <p:cond delay="0"/>
                                          </p:stCondLst>
                                        </p:cTn>
                                        <p:tgtEl>
                                          <p:spTgt spid="598">
                                            <p:txEl>
                                              <p:pRg end="3" st="3"/>
                                            </p:txEl>
                                          </p:spTgt>
                                        </p:tgtEl>
                                        <p:attrNameLst>
                                          <p:attrName>style.visibility</p:attrName>
                                        </p:attrNameLst>
                                      </p:cBhvr>
                                      <p:to>
                                        <p:strVal val="visible"/>
                                      </p:to>
                                    </p:set>
                                    <p:anim calcmode="lin" valueType="num">
                                      <p:cBhvr additive="base">
                                        <p:cTn dur="750"/>
                                        <p:tgtEl>
                                          <p:spTgt spid="59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8">
                                  <p:stCondLst>
                                    <p:cond delay="250"/>
                                  </p:stCondLst>
                                  <p:childTnLst>
                                    <p:set>
                                      <p:cBhvr>
                                        <p:cTn dur="1" fill="hold">
                                          <p:stCondLst>
                                            <p:cond delay="0"/>
                                          </p:stCondLst>
                                        </p:cTn>
                                        <p:tgtEl>
                                          <p:spTgt spid="598">
                                            <p:txEl>
                                              <p:pRg end="4" st="4"/>
                                            </p:txEl>
                                          </p:spTgt>
                                        </p:tgtEl>
                                        <p:attrNameLst>
                                          <p:attrName>style.visibility</p:attrName>
                                        </p:attrNameLst>
                                      </p:cBhvr>
                                      <p:to>
                                        <p:strVal val="visible"/>
                                      </p:to>
                                    </p:set>
                                    <p:anim calcmode="lin" valueType="num">
                                      <p:cBhvr additive="base">
                                        <p:cTn dur="750"/>
                                        <p:tgtEl>
                                          <p:spTgt spid="59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8">
                                  <p:stCondLst>
                                    <p:cond delay="250"/>
                                  </p:stCondLst>
                                  <p:childTnLst>
                                    <p:set>
                                      <p:cBhvr>
                                        <p:cTn dur="1" fill="hold">
                                          <p:stCondLst>
                                            <p:cond delay="0"/>
                                          </p:stCondLst>
                                        </p:cTn>
                                        <p:tgtEl>
                                          <p:spTgt spid="598">
                                            <p:txEl>
                                              <p:pRg end="5" st="5"/>
                                            </p:txEl>
                                          </p:spTgt>
                                        </p:tgtEl>
                                        <p:attrNameLst>
                                          <p:attrName>style.visibility</p:attrName>
                                        </p:attrNameLst>
                                      </p:cBhvr>
                                      <p:to>
                                        <p:strVal val="visible"/>
                                      </p:to>
                                    </p:set>
                                    <p:anim calcmode="lin" valueType="num">
                                      <p:cBhvr additive="base">
                                        <p:cTn dur="750"/>
                                        <p:tgtEl>
                                          <p:spTgt spid="59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2" presetSubtype="8">
                                  <p:stCondLst>
                                    <p:cond delay="250"/>
                                  </p:stCondLst>
                                  <p:childTnLst>
                                    <p:set>
                                      <p:cBhvr>
                                        <p:cTn dur="1" fill="hold">
                                          <p:stCondLst>
                                            <p:cond delay="0"/>
                                          </p:stCondLst>
                                        </p:cTn>
                                        <p:tgtEl>
                                          <p:spTgt spid="598">
                                            <p:txEl>
                                              <p:pRg end="6" st="6"/>
                                            </p:txEl>
                                          </p:spTgt>
                                        </p:tgtEl>
                                        <p:attrNameLst>
                                          <p:attrName>style.visibility</p:attrName>
                                        </p:attrNameLst>
                                      </p:cBhvr>
                                      <p:to>
                                        <p:strVal val="visible"/>
                                      </p:to>
                                    </p:set>
                                    <p:anim calcmode="lin" valueType="num">
                                      <p:cBhvr additive="base">
                                        <p:cTn dur="750"/>
                                        <p:tgtEl>
                                          <p:spTgt spid="59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500"/>
                            </p:stCondLst>
                            <p:childTnLst>
                              <p:par>
                                <p:cTn fill="hold" nodeType="afterEffect" presetClass="entr" presetID="2" presetSubtype="8">
                                  <p:stCondLst>
                                    <p:cond delay="250"/>
                                  </p:stCondLst>
                                  <p:childTnLst>
                                    <p:set>
                                      <p:cBhvr>
                                        <p:cTn dur="1" fill="hold">
                                          <p:stCondLst>
                                            <p:cond delay="0"/>
                                          </p:stCondLst>
                                        </p:cTn>
                                        <p:tgtEl>
                                          <p:spTgt spid="598">
                                            <p:txEl>
                                              <p:pRg end="7" st="7"/>
                                            </p:txEl>
                                          </p:spTgt>
                                        </p:tgtEl>
                                        <p:attrNameLst>
                                          <p:attrName>style.visibility</p:attrName>
                                        </p:attrNameLst>
                                      </p:cBhvr>
                                      <p:to>
                                        <p:strVal val="visible"/>
                                      </p:to>
                                    </p:set>
                                    <p:anim calcmode="lin" valueType="num">
                                      <p:cBhvr additive="base">
                                        <p:cTn dur="750"/>
                                        <p:tgtEl>
                                          <p:spTgt spid="59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250"/>
                            </p:stCondLst>
                            <p:childTnLst>
                              <p:par>
                                <p:cTn fill="hold" nodeType="afterEffect" presetClass="entr" presetID="2" presetSubtype="8">
                                  <p:stCondLst>
                                    <p:cond delay="250"/>
                                  </p:stCondLst>
                                  <p:childTnLst>
                                    <p:set>
                                      <p:cBhvr>
                                        <p:cTn dur="1" fill="hold">
                                          <p:stCondLst>
                                            <p:cond delay="0"/>
                                          </p:stCondLst>
                                        </p:cTn>
                                        <p:tgtEl>
                                          <p:spTgt spid="598">
                                            <p:txEl>
                                              <p:pRg end="8" st="8"/>
                                            </p:txEl>
                                          </p:spTgt>
                                        </p:tgtEl>
                                        <p:attrNameLst>
                                          <p:attrName>style.visibility</p:attrName>
                                        </p:attrNameLst>
                                      </p:cBhvr>
                                      <p:to>
                                        <p:strVal val="visible"/>
                                      </p:to>
                                    </p:set>
                                    <p:anim calcmode="lin" valueType="num">
                                      <p:cBhvr additive="base">
                                        <p:cTn dur="750"/>
                                        <p:tgtEl>
                                          <p:spTgt spid="598">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0" st="0"/>
                                            </p:txEl>
                                          </p:spTgt>
                                        </p:tgtEl>
                                        <p:attrNameLst>
                                          <p:attrName>style.visibility</p:attrName>
                                        </p:attrNameLst>
                                      </p:cBhvr>
                                      <p:to>
                                        <p:strVal val="visible"/>
                                      </p:to>
                                    </p:set>
                                    <p:anim calcmode="lin" valueType="num">
                                      <p:cBhvr additive="base">
                                        <p:cTn dur="750"/>
                                        <p:tgtEl>
                                          <p:spTgt spid="599">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1" st="1"/>
                                            </p:txEl>
                                          </p:spTgt>
                                        </p:tgtEl>
                                        <p:attrNameLst>
                                          <p:attrName>style.visibility</p:attrName>
                                        </p:attrNameLst>
                                      </p:cBhvr>
                                      <p:to>
                                        <p:strVal val="visible"/>
                                      </p:to>
                                    </p:set>
                                    <p:anim calcmode="lin" valueType="num">
                                      <p:cBhvr additive="base">
                                        <p:cTn dur="750"/>
                                        <p:tgtEl>
                                          <p:spTgt spid="599">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2" st="2"/>
                                            </p:txEl>
                                          </p:spTgt>
                                        </p:tgtEl>
                                        <p:attrNameLst>
                                          <p:attrName>style.visibility</p:attrName>
                                        </p:attrNameLst>
                                      </p:cBhvr>
                                      <p:to>
                                        <p:strVal val="visible"/>
                                      </p:to>
                                    </p:set>
                                    <p:anim calcmode="lin" valueType="num">
                                      <p:cBhvr additive="base">
                                        <p:cTn dur="750"/>
                                        <p:tgtEl>
                                          <p:spTgt spid="599">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3" st="3"/>
                                            </p:txEl>
                                          </p:spTgt>
                                        </p:tgtEl>
                                        <p:attrNameLst>
                                          <p:attrName>style.visibility</p:attrName>
                                        </p:attrNameLst>
                                      </p:cBhvr>
                                      <p:to>
                                        <p:strVal val="visible"/>
                                      </p:to>
                                    </p:set>
                                    <p:anim calcmode="lin" valueType="num">
                                      <p:cBhvr additive="base">
                                        <p:cTn dur="750"/>
                                        <p:tgtEl>
                                          <p:spTgt spid="599">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4" st="4"/>
                                            </p:txEl>
                                          </p:spTgt>
                                        </p:tgtEl>
                                        <p:attrNameLst>
                                          <p:attrName>style.visibility</p:attrName>
                                        </p:attrNameLst>
                                      </p:cBhvr>
                                      <p:to>
                                        <p:strVal val="visible"/>
                                      </p:to>
                                    </p:set>
                                    <p:anim calcmode="lin" valueType="num">
                                      <p:cBhvr additive="base">
                                        <p:cTn dur="750"/>
                                        <p:tgtEl>
                                          <p:spTgt spid="599">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5" st="5"/>
                                            </p:txEl>
                                          </p:spTgt>
                                        </p:tgtEl>
                                        <p:attrNameLst>
                                          <p:attrName>style.visibility</p:attrName>
                                        </p:attrNameLst>
                                      </p:cBhvr>
                                      <p:to>
                                        <p:strVal val="visible"/>
                                      </p:to>
                                    </p:set>
                                    <p:anim calcmode="lin" valueType="num">
                                      <p:cBhvr additive="base">
                                        <p:cTn dur="750"/>
                                        <p:tgtEl>
                                          <p:spTgt spid="599">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6" st="6"/>
                                            </p:txEl>
                                          </p:spTgt>
                                        </p:tgtEl>
                                        <p:attrNameLst>
                                          <p:attrName>style.visibility</p:attrName>
                                        </p:attrNameLst>
                                      </p:cBhvr>
                                      <p:to>
                                        <p:strVal val="visible"/>
                                      </p:to>
                                    </p:set>
                                    <p:anim calcmode="lin" valueType="num">
                                      <p:cBhvr additive="base">
                                        <p:cTn dur="750"/>
                                        <p:tgtEl>
                                          <p:spTgt spid="599">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7" st="7"/>
                                            </p:txEl>
                                          </p:spTgt>
                                        </p:tgtEl>
                                        <p:attrNameLst>
                                          <p:attrName>style.visibility</p:attrName>
                                        </p:attrNameLst>
                                      </p:cBhvr>
                                      <p:to>
                                        <p:strVal val="visible"/>
                                      </p:to>
                                    </p:set>
                                    <p:anim calcmode="lin" valueType="num">
                                      <p:cBhvr additive="base">
                                        <p:cTn dur="750"/>
                                        <p:tgtEl>
                                          <p:spTgt spid="599">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599">
                                            <p:txEl>
                                              <p:pRg end="8" st="8"/>
                                            </p:txEl>
                                          </p:spTgt>
                                        </p:tgtEl>
                                        <p:attrNameLst>
                                          <p:attrName>style.visibility</p:attrName>
                                        </p:attrNameLst>
                                      </p:cBhvr>
                                      <p:to>
                                        <p:strVal val="visible"/>
                                      </p:to>
                                    </p:set>
                                    <p:anim calcmode="lin" valueType="num">
                                      <p:cBhvr additive="base">
                                        <p:cTn dur="750"/>
                                        <p:tgtEl>
                                          <p:spTgt spid="599">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0" st="0"/>
                                            </p:txEl>
                                          </p:spTgt>
                                        </p:tgtEl>
                                        <p:attrNameLst>
                                          <p:attrName>style.visibility</p:attrName>
                                        </p:attrNameLst>
                                      </p:cBhvr>
                                      <p:to>
                                        <p:strVal val="visible"/>
                                      </p:to>
                                    </p:set>
                                    <p:anim calcmode="lin" valueType="num">
                                      <p:cBhvr additive="base">
                                        <p:cTn dur="500"/>
                                        <p:tgtEl>
                                          <p:spTgt spid="600">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1" st="1"/>
                                            </p:txEl>
                                          </p:spTgt>
                                        </p:tgtEl>
                                        <p:attrNameLst>
                                          <p:attrName>style.visibility</p:attrName>
                                        </p:attrNameLst>
                                      </p:cBhvr>
                                      <p:to>
                                        <p:strVal val="visible"/>
                                      </p:to>
                                    </p:set>
                                    <p:anim calcmode="lin" valueType="num">
                                      <p:cBhvr additive="base">
                                        <p:cTn dur="500"/>
                                        <p:tgtEl>
                                          <p:spTgt spid="600">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2" st="2"/>
                                            </p:txEl>
                                          </p:spTgt>
                                        </p:tgtEl>
                                        <p:attrNameLst>
                                          <p:attrName>style.visibility</p:attrName>
                                        </p:attrNameLst>
                                      </p:cBhvr>
                                      <p:to>
                                        <p:strVal val="visible"/>
                                      </p:to>
                                    </p:set>
                                    <p:anim calcmode="lin" valueType="num">
                                      <p:cBhvr additive="base">
                                        <p:cTn dur="500"/>
                                        <p:tgtEl>
                                          <p:spTgt spid="600">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3" st="3"/>
                                            </p:txEl>
                                          </p:spTgt>
                                        </p:tgtEl>
                                        <p:attrNameLst>
                                          <p:attrName>style.visibility</p:attrName>
                                        </p:attrNameLst>
                                      </p:cBhvr>
                                      <p:to>
                                        <p:strVal val="visible"/>
                                      </p:to>
                                    </p:set>
                                    <p:anim calcmode="lin" valueType="num">
                                      <p:cBhvr additive="base">
                                        <p:cTn dur="500"/>
                                        <p:tgtEl>
                                          <p:spTgt spid="600">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4" st="4"/>
                                            </p:txEl>
                                          </p:spTgt>
                                        </p:tgtEl>
                                        <p:attrNameLst>
                                          <p:attrName>style.visibility</p:attrName>
                                        </p:attrNameLst>
                                      </p:cBhvr>
                                      <p:to>
                                        <p:strVal val="visible"/>
                                      </p:to>
                                    </p:set>
                                    <p:anim calcmode="lin" valueType="num">
                                      <p:cBhvr additive="base">
                                        <p:cTn dur="500"/>
                                        <p:tgtEl>
                                          <p:spTgt spid="600">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5" st="5"/>
                                            </p:txEl>
                                          </p:spTgt>
                                        </p:tgtEl>
                                        <p:attrNameLst>
                                          <p:attrName>style.visibility</p:attrName>
                                        </p:attrNameLst>
                                      </p:cBhvr>
                                      <p:to>
                                        <p:strVal val="visible"/>
                                      </p:to>
                                    </p:set>
                                    <p:anim calcmode="lin" valueType="num">
                                      <p:cBhvr additive="base">
                                        <p:cTn dur="500"/>
                                        <p:tgtEl>
                                          <p:spTgt spid="600">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6" st="6"/>
                                            </p:txEl>
                                          </p:spTgt>
                                        </p:tgtEl>
                                        <p:attrNameLst>
                                          <p:attrName>style.visibility</p:attrName>
                                        </p:attrNameLst>
                                      </p:cBhvr>
                                      <p:to>
                                        <p:strVal val="visible"/>
                                      </p:to>
                                    </p:set>
                                    <p:anim calcmode="lin" valueType="num">
                                      <p:cBhvr additive="base">
                                        <p:cTn dur="500"/>
                                        <p:tgtEl>
                                          <p:spTgt spid="600">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7" st="7"/>
                                            </p:txEl>
                                          </p:spTgt>
                                        </p:tgtEl>
                                        <p:attrNameLst>
                                          <p:attrName>style.visibility</p:attrName>
                                        </p:attrNameLst>
                                      </p:cBhvr>
                                      <p:to>
                                        <p:strVal val="visible"/>
                                      </p:to>
                                    </p:set>
                                    <p:anim calcmode="lin" valueType="num">
                                      <p:cBhvr additive="base">
                                        <p:cTn dur="500"/>
                                        <p:tgtEl>
                                          <p:spTgt spid="600">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0">
                                            <p:txEl>
                                              <p:pRg end="8" st="8"/>
                                            </p:txEl>
                                          </p:spTgt>
                                        </p:tgtEl>
                                        <p:attrNameLst>
                                          <p:attrName>style.visibility</p:attrName>
                                        </p:attrNameLst>
                                      </p:cBhvr>
                                      <p:to>
                                        <p:strVal val="visible"/>
                                      </p:to>
                                    </p:set>
                                    <p:anim calcmode="lin" valueType="num">
                                      <p:cBhvr additive="base">
                                        <p:cTn dur="500"/>
                                        <p:tgtEl>
                                          <p:spTgt spid="600">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2" presetSubtype="8">
                                  <p:stCondLst>
                                    <p:cond delay="250"/>
                                  </p:stCondLst>
                                  <p:childTnLst>
                                    <p:set>
                                      <p:cBhvr>
                                        <p:cTn dur="1" fill="hold">
                                          <p:stCondLst>
                                            <p:cond delay="0"/>
                                          </p:stCondLst>
                                        </p:cTn>
                                        <p:tgtEl>
                                          <p:spTgt spid="601">
                                            <p:txEl>
                                              <p:pRg end="0" st="0"/>
                                            </p:txEl>
                                          </p:spTgt>
                                        </p:tgtEl>
                                        <p:attrNameLst>
                                          <p:attrName>style.visibility</p:attrName>
                                        </p:attrNameLst>
                                      </p:cBhvr>
                                      <p:to>
                                        <p:strVal val="visible"/>
                                      </p:to>
                                    </p:set>
                                    <p:anim calcmode="lin" valueType="num">
                                      <p:cBhvr additive="base">
                                        <p:cTn dur="750"/>
                                        <p:tgtEl>
                                          <p:spTgt spid="601">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750"/>
                            </p:stCondLst>
                            <p:childTnLst>
                              <p:par>
                                <p:cTn fill="hold" nodeType="afterEffect" presetClass="entr" presetID="2" presetSubtype="8">
                                  <p:stCondLst>
                                    <p:cond delay="250"/>
                                  </p:stCondLst>
                                  <p:childTnLst>
                                    <p:set>
                                      <p:cBhvr>
                                        <p:cTn dur="1" fill="hold">
                                          <p:stCondLst>
                                            <p:cond delay="0"/>
                                          </p:stCondLst>
                                        </p:cTn>
                                        <p:tgtEl>
                                          <p:spTgt spid="601">
                                            <p:txEl>
                                              <p:pRg end="1" st="1"/>
                                            </p:txEl>
                                          </p:spTgt>
                                        </p:tgtEl>
                                        <p:attrNameLst>
                                          <p:attrName>style.visibility</p:attrName>
                                        </p:attrNameLst>
                                      </p:cBhvr>
                                      <p:to>
                                        <p:strVal val="visible"/>
                                      </p:to>
                                    </p:set>
                                    <p:anim calcmode="lin" valueType="num">
                                      <p:cBhvr additive="base">
                                        <p:cTn dur="750"/>
                                        <p:tgtEl>
                                          <p:spTgt spid="601">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500"/>
                            </p:stCondLst>
                            <p:childTnLst>
                              <p:par>
                                <p:cTn fill="hold" nodeType="afterEffect" presetClass="entr" presetID="2" presetSubtype="8">
                                  <p:stCondLst>
                                    <p:cond delay="250"/>
                                  </p:stCondLst>
                                  <p:childTnLst>
                                    <p:set>
                                      <p:cBhvr>
                                        <p:cTn dur="1" fill="hold">
                                          <p:stCondLst>
                                            <p:cond delay="0"/>
                                          </p:stCondLst>
                                        </p:cTn>
                                        <p:tgtEl>
                                          <p:spTgt spid="601">
                                            <p:txEl>
                                              <p:pRg end="2" st="2"/>
                                            </p:txEl>
                                          </p:spTgt>
                                        </p:tgtEl>
                                        <p:attrNameLst>
                                          <p:attrName>style.visibility</p:attrName>
                                        </p:attrNameLst>
                                      </p:cBhvr>
                                      <p:to>
                                        <p:strVal val="visible"/>
                                      </p:to>
                                    </p:set>
                                    <p:anim calcmode="lin" valueType="num">
                                      <p:cBhvr additive="base">
                                        <p:cTn dur="750"/>
                                        <p:tgtEl>
                                          <p:spTgt spid="601">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250"/>
                            </p:stCondLst>
                            <p:childTnLst>
                              <p:par>
                                <p:cTn fill="hold" nodeType="afterEffect" presetClass="entr" presetID="2" presetSubtype="8">
                                  <p:stCondLst>
                                    <p:cond delay="250"/>
                                  </p:stCondLst>
                                  <p:childTnLst>
                                    <p:set>
                                      <p:cBhvr>
                                        <p:cTn dur="1" fill="hold">
                                          <p:stCondLst>
                                            <p:cond delay="0"/>
                                          </p:stCondLst>
                                        </p:cTn>
                                        <p:tgtEl>
                                          <p:spTgt spid="601">
                                            <p:txEl>
                                              <p:pRg end="3" st="3"/>
                                            </p:txEl>
                                          </p:spTgt>
                                        </p:tgtEl>
                                        <p:attrNameLst>
                                          <p:attrName>style.visibility</p:attrName>
                                        </p:attrNameLst>
                                      </p:cBhvr>
                                      <p:to>
                                        <p:strVal val="visible"/>
                                      </p:to>
                                    </p:set>
                                    <p:anim calcmode="lin" valueType="num">
                                      <p:cBhvr additive="base">
                                        <p:cTn dur="750"/>
                                        <p:tgtEl>
                                          <p:spTgt spid="601">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000"/>
                            </p:stCondLst>
                            <p:childTnLst>
                              <p:par>
                                <p:cTn fill="hold" nodeType="afterEffect" presetClass="entr" presetID="2" presetSubtype="8">
                                  <p:stCondLst>
                                    <p:cond delay="250"/>
                                  </p:stCondLst>
                                  <p:childTnLst>
                                    <p:set>
                                      <p:cBhvr>
                                        <p:cTn dur="1" fill="hold">
                                          <p:stCondLst>
                                            <p:cond delay="0"/>
                                          </p:stCondLst>
                                        </p:cTn>
                                        <p:tgtEl>
                                          <p:spTgt spid="601">
                                            <p:txEl>
                                              <p:pRg end="4" st="4"/>
                                            </p:txEl>
                                          </p:spTgt>
                                        </p:tgtEl>
                                        <p:attrNameLst>
                                          <p:attrName>style.visibility</p:attrName>
                                        </p:attrNameLst>
                                      </p:cBhvr>
                                      <p:to>
                                        <p:strVal val="visible"/>
                                      </p:to>
                                    </p:set>
                                    <p:anim calcmode="lin" valueType="num">
                                      <p:cBhvr additive="base">
                                        <p:cTn dur="750"/>
                                        <p:tgtEl>
                                          <p:spTgt spid="601">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750"/>
                            </p:stCondLst>
                            <p:childTnLst>
                              <p:par>
                                <p:cTn fill="hold" nodeType="afterEffect" presetClass="entr" presetID="2" presetSubtype="8">
                                  <p:stCondLst>
                                    <p:cond delay="250"/>
                                  </p:stCondLst>
                                  <p:childTnLst>
                                    <p:set>
                                      <p:cBhvr>
                                        <p:cTn dur="1" fill="hold">
                                          <p:stCondLst>
                                            <p:cond delay="0"/>
                                          </p:stCondLst>
                                        </p:cTn>
                                        <p:tgtEl>
                                          <p:spTgt spid="601">
                                            <p:txEl>
                                              <p:pRg end="5" st="5"/>
                                            </p:txEl>
                                          </p:spTgt>
                                        </p:tgtEl>
                                        <p:attrNameLst>
                                          <p:attrName>style.visibility</p:attrName>
                                        </p:attrNameLst>
                                      </p:cBhvr>
                                      <p:to>
                                        <p:strVal val="visible"/>
                                      </p:to>
                                    </p:set>
                                    <p:anim calcmode="lin" valueType="num">
                                      <p:cBhvr additive="base">
                                        <p:cTn dur="750"/>
                                        <p:tgtEl>
                                          <p:spTgt spid="601">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500"/>
                            </p:stCondLst>
                            <p:childTnLst>
                              <p:par>
                                <p:cTn fill="hold" nodeType="afterEffect" presetClass="entr" presetID="2" presetSubtype="8">
                                  <p:stCondLst>
                                    <p:cond delay="250"/>
                                  </p:stCondLst>
                                  <p:childTnLst>
                                    <p:set>
                                      <p:cBhvr>
                                        <p:cTn dur="1" fill="hold">
                                          <p:stCondLst>
                                            <p:cond delay="0"/>
                                          </p:stCondLst>
                                        </p:cTn>
                                        <p:tgtEl>
                                          <p:spTgt spid="601">
                                            <p:txEl>
                                              <p:pRg end="6" st="6"/>
                                            </p:txEl>
                                          </p:spTgt>
                                        </p:tgtEl>
                                        <p:attrNameLst>
                                          <p:attrName>style.visibility</p:attrName>
                                        </p:attrNameLst>
                                      </p:cBhvr>
                                      <p:to>
                                        <p:strVal val="visible"/>
                                      </p:to>
                                    </p:set>
                                    <p:anim calcmode="lin" valueType="num">
                                      <p:cBhvr additive="base">
                                        <p:cTn dur="750"/>
                                        <p:tgtEl>
                                          <p:spTgt spid="601">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8">
                                  <p:stCondLst>
                                    <p:cond delay="250"/>
                                  </p:stCondLst>
                                  <p:childTnLst>
                                    <p:set>
                                      <p:cBhvr>
                                        <p:cTn dur="1" fill="hold">
                                          <p:stCondLst>
                                            <p:cond delay="0"/>
                                          </p:stCondLst>
                                        </p:cTn>
                                        <p:tgtEl>
                                          <p:spTgt spid="601">
                                            <p:txEl>
                                              <p:pRg end="7" st="7"/>
                                            </p:txEl>
                                          </p:spTgt>
                                        </p:tgtEl>
                                        <p:attrNameLst>
                                          <p:attrName>style.visibility</p:attrName>
                                        </p:attrNameLst>
                                      </p:cBhvr>
                                      <p:to>
                                        <p:strVal val="visible"/>
                                      </p:to>
                                    </p:set>
                                    <p:anim calcmode="lin" valueType="num">
                                      <p:cBhvr additive="base">
                                        <p:cTn dur="750"/>
                                        <p:tgtEl>
                                          <p:spTgt spid="601">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000"/>
                            </p:stCondLst>
                            <p:childTnLst>
                              <p:par>
                                <p:cTn fill="hold" nodeType="afterEffect" presetClass="entr" presetID="2" presetSubtype="8">
                                  <p:stCondLst>
                                    <p:cond delay="250"/>
                                  </p:stCondLst>
                                  <p:childTnLst>
                                    <p:set>
                                      <p:cBhvr>
                                        <p:cTn dur="1" fill="hold">
                                          <p:stCondLst>
                                            <p:cond delay="0"/>
                                          </p:stCondLst>
                                        </p:cTn>
                                        <p:tgtEl>
                                          <p:spTgt spid="601">
                                            <p:txEl>
                                              <p:pRg end="8" st="8"/>
                                            </p:txEl>
                                          </p:spTgt>
                                        </p:tgtEl>
                                        <p:attrNameLst>
                                          <p:attrName>style.visibility</p:attrName>
                                        </p:attrNameLst>
                                      </p:cBhvr>
                                      <p:to>
                                        <p:strVal val="visible"/>
                                      </p:to>
                                    </p:set>
                                    <p:anim calcmode="lin" valueType="num">
                                      <p:cBhvr additive="base">
                                        <p:cTn dur="750"/>
                                        <p:tgtEl>
                                          <p:spTgt spid="60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0" st="0"/>
                                            </p:txEl>
                                          </p:spTgt>
                                        </p:tgtEl>
                                        <p:attrNameLst>
                                          <p:attrName>style.visibility</p:attrName>
                                        </p:attrNameLst>
                                      </p:cBhvr>
                                      <p:to>
                                        <p:strVal val="visible"/>
                                      </p:to>
                                    </p:set>
                                    <p:anim calcmode="lin" valueType="num">
                                      <p:cBhvr additive="base">
                                        <p:cTn dur="750"/>
                                        <p:tgtEl>
                                          <p:spTgt spid="602">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1" st="1"/>
                                            </p:txEl>
                                          </p:spTgt>
                                        </p:tgtEl>
                                        <p:attrNameLst>
                                          <p:attrName>style.visibility</p:attrName>
                                        </p:attrNameLst>
                                      </p:cBhvr>
                                      <p:to>
                                        <p:strVal val="visible"/>
                                      </p:to>
                                    </p:set>
                                    <p:anim calcmode="lin" valueType="num">
                                      <p:cBhvr additive="base">
                                        <p:cTn dur="750"/>
                                        <p:tgtEl>
                                          <p:spTgt spid="602">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2" st="2"/>
                                            </p:txEl>
                                          </p:spTgt>
                                        </p:tgtEl>
                                        <p:attrNameLst>
                                          <p:attrName>style.visibility</p:attrName>
                                        </p:attrNameLst>
                                      </p:cBhvr>
                                      <p:to>
                                        <p:strVal val="visible"/>
                                      </p:to>
                                    </p:set>
                                    <p:anim calcmode="lin" valueType="num">
                                      <p:cBhvr additive="base">
                                        <p:cTn dur="750"/>
                                        <p:tgtEl>
                                          <p:spTgt spid="602">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3" st="3"/>
                                            </p:txEl>
                                          </p:spTgt>
                                        </p:tgtEl>
                                        <p:attrNameLst>
                                          <p:attrName>style.visibility</p:attrName>
                                        </p:attrNameLst>
                                      </p:cBhvr>
                                      <p:to>
                                        <p:strVal val="visible"/>
                                      </p:to>
                                    </p:set>
                                    <p:anim calcmode="lin" valueType="num">
                                      <p:cBhvr additive="base">
                                        <p:cTn dur="750"/>
                                        <p:tgtEl>
                                          <p:spTgt spid="602">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4" st="4"/>
                                            </p:txEl>
                                          </p:spTgt>
                                        </p:tgtEl>
                                        <p:attrNameLst>
                                          <p:attrName>style.visibility</p:attrName>
                                        </p:attrNameLst>
                                      </p:cBhvr>
                                      <p:to>
                                        <p:strVal val="visible"/>
                                      </p:to>
                                    </p:set>
                                    <p:anim calcmode="lin" valueType="num">
                                      <p:cBhvr additive="base">
                                        <p:cTn dur="750"/>
                                        <p:tgtEl>
                                          <p:spTgt spid="602">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5" st="5"/>
                                            </p:txEl>
                                          </p:spTgt>
                                        </p:tgtEl>
                                        <p:attrNameLst>
                                          <p:attrName>style.visibility</p:attrName>
                                        </p:attrNameLst>
                                      </p:cBhvr>
                                      <p:to>
                                        <p:strVal val="visible"/>
                                      </p:to>
                                    </p:set>
                                    <p:anim calcmode="lin" valueType="num">
                                      <p:cBhvr additive="base">
                                        <p:cTn dur="750"/>
                                        <p:tgtEl>
                                          <p:spTgt spid="602">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6" st="6"/>
                                            </p:txEl>
                                          </p:spTgt>
                                        </p:tgtEl>
                                        <p:attrNameLst>
                                          <p:attrName>style.visibility</p:attrName>
                                        </p:attrNameLst>
                                      </p:cBhvr>
                                      <p:to>
                                        <p:strVal val="visible"/>
                                      </p:to>
                                    </p:set>
                                    <p:anim calcmode="lin" valueType="num">
                                      <p:cBhvr additive="base">
                                        <p:cTn dur="750"/>
                                        <p:tgtEl>
                                          <p:spTgt spid="602">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7" st="7"/>
                                            </p:txEl>
                                          </p:spTgt>
                                        </p:tgtEl>
                                        <p:attrNameLst>
                                          <p:attrName>style.visibility</p:attrName>
                                        </p:attrNameLst>
                                      </p:cBhvr>
                                      <p:to>
                                        <p:strVal val="visible"/>
                                      </p:to>
                                    </p:set>
                                    <p:anim calcmode="lin" valueType="num">
                                      <p:cBhvr additive="base">
                                        <p:cTn dur="750"/>
                                        <p:tgtEl>
                                          <p:spTgt spid="602">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2">
                                            <p:txEl>
                                              <p:pRg end="8" st="8"/>
                                            </p:txEl>
                                          </p:spTgt>
                                        </p:tgtEl>
                                        <p:attrNameLst>
                                          <p:attrName>style.visibility</p:attrName>
                                        </p:attrNameLst>
                                      </p:cBhvr>
                                      <p:to>
                                        <p:strVal val="visible"/>
                                      </p:to>
                                    </p:set>
                                    <p:anim calcmode="lin" valueType="num">
                                      <p:cBhvr additive="base">
                                        <p:cTn dur="750"/>
                                        <p:tgtEl>
                                          <p:spTgt spid="60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0" st="0"/>
                                            </p:txEl>
                                          </p:spTgt>
                                        </p:tgtEl>
                                        <p:attrNameLst>
                                          <p:attrName>style.visibility</p:attrName>
                                        </p:attrNameLst>
                                      </p:cBhvr>
                                      <p:to>
                                        <p:strVal val="visible"/>
                                      </p:to>
                                    </p:set>
                                    <p:anim calcmode="lin" valueType="num">
                                      <p:cBhvr additive="base">
                                        <p:cTn dur="500"/>
                                        <p:tgtEl>
                                          <p:spTgt spid="603">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1" st="1"/>
                                            </p:txEl>
                                          </p:spTgt>
                                        </p:tgtEl>
                                        <p:attrNameLst>
                                          <p:attrName>style.visibility</p:attrName>
                                        </p:attrNameLst>
                                      </p:cBhvr>
                                      <p:to>
                                        <p:strVal val="visible"/>
                                      </p:to>
                                    </p:set>
                                    <p:anim calcmode="lin" valueType="num">
                                      <p:cBhvr additive="base">
                                        <p:cTn dur="500"/>
                                        <p:tgtEl>
                                          <p:spTgt spid="603">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2" st="2"/>
                                            </p:txEl>
                                          </p:spTgt>
                                        </p:tgtEl>
                                        <p:attrNameLst>
                                          <p:attrName>style.visibility</p:attrName>
                                        </p:attrNameLst>
                                      </p:cBhvr>
                                      <p:to>
                                        <p:strVal val="visible"/>
                                      </p:to>
                                    </p:set>
                                    <p:anim calcmode="lin" valueType="num">
                                      <p:cBhvr additive="base">
                                        <p:cTn dur="500"/>
                                        <p:tgtEl>
                                          <p:spTgt spid="603">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3" st="3"/>
                                            </p:txEl>
                                          </p:spTgt>
                                        </p:tgtEl>
                                        <p:attrNameLst>
                                          <p:attrName>style.visibility</p:attrName>
                                        </p:attrNameLst>
                                      </p:cBhvr>
                                      <p:to>
                                        <p:strVal val="visible"/>
                                      </p:to>
                                    </p:set>
                                    <p:anim calcmode="lin" valueType="num">
                                      <p:cBhvr additive="base">
                                        <p:cTn dur="500"/>
                                        <p:tgtEl>
                                          <p:spTgt spid="603">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4" st="4"/>
                                            </p:txEl>
                                          </p:spTgt>
                                        </p:tgtEl>
                                        <p:attrNameLst>
                                          <p:attrName>style.visibility</p:attrName>
                                        </p:attrNameLst>
                                      </p:cBhvr>
                                      <p:to>
                                        <p:strVal val="visible"/>
                                      </p:to>
                                    </p:set>
                                    <p:anim calcmode="lin" valueType="num">
                                      <p:cBhvr additive="base">
                                        <p:cTn dur="500"/>
                                        <p:tgtEl>
                                          <p:spTgt spid="603">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5" st="5"/>
                                            </p:txEl>
                                          </p:spTgt>
                                        </p:tgtEl>
                                        <p:attrNameLst>
                                          <p:attrName>style.visibility</p:attrName>
                                        </p:attrNameLst>
                                      </p:cBhvr>
                                      <p:to>
                                        <p:strVal val="visible"/>
                                      </p:to>
                                    </p:set>
                                    <p:anim calcmode="lin" valueType="num">
                                      <p:cBhvr additive="base">
                                        <p:cTn dur="500"/>
                                        <p:tgtEl>
                                          <p:spTgt spid="603">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6" st="6"/>
                                            </p:txEl>
                                          </p:spTgt>
                                        </p:tgtEl>
                                        <p:attrNameLst>
                                          <p:attrName>style.visibility</p:attrName>
                                        </p:attrNameLst>
                                      </p:cBhvr>
                                      <p:to>
                                        <p:strVal val="visible"/>
                                      </p:to>
                                    </p:set>
                                    <p:anim calcmode="lin" valueType="num">
                                      <p:cBhvr additive="base">
                                        <p:cTn dur="500"/>
                                        <p:tgtEl>
                                          <p:spTgt spid="603">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7" st="7"/>
                                            </p:txEl>
                                          </p:spTgt>
                                        </p:tgtEl>
                                        <p:attrNameLst>
                                          <p:attrName>style.visibility</p:attrName>
                                        </p:attrNameLst>
                                      </p:cBhvr>
                                      <p:to>
                                        <p:strVal val="visible"/>
                                      </p:to>
                                    </p:set>
                                    <p:anim calcmode="lin" valueType="num">
                                      <p:cBhvr additive="base">
                                        <p:cTn dur="500"/>
                                        <p:tgtEl>
                                          <p:spTgt spid="603">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3">
                                            <p:txEl>
                                              <p:pRg end="8" st="8"/>
                                            </p:txEl>
                                          </p:spTgt>
                                        </p:tgtEl>
                                        <p:attrNameLst>
                                          <p:attrName>style.visibility</p:attrName>
                                        </p:attrNameLst>
                                      </p:cBhvr>
                                      <p:to>
                                        <p:strVal val="visible"/>
                                      </p:to>
                                    </p:set>
                                    <p:anim calcmode="lin" valueType="num">
                                      <p:cBhvr additive="base">
                                        <p:cTn dur="500"/>
                                        <p:tgtEl>
                                          <p:spTgt spid="603">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4750"/>
                            </p:stCondLst>
                            <p:childTnLst>
                              <p:par>
                                <p:cTn fill="hold" nodeType="afterEffect" presetClass="entr" presetID="2" presetSubtype="8">
                                  <p:stCondLst>
                                    <p:cond delay="250"/>
                                  </p:stCondLst>
                                  <p:childTnLst>
                                    <p:set>
                                      <p:cBhvr>
                                        <p:cTn dur="1" fill="hold">
                                          <p:stCondLst>
                                            <p:cond delay="0"/>
                                          </p:stCondLst>
                                        </p:cTn>
                                        <p:tgtEl>
                                          <p:spTgt spid="604">
                                            <p:txEl>
                                              <p:pRg end="0" st="0"/>
                                            </p:txEl>
                                          </p:spTgt>
                                        </p:tgtEl>
                                        <p:attrNameLst>
                                          <p:attrName>style.visibility</p:attrName>
                                        </p:attrNameLst>
                                      </p:cBhvr>
                                      <p:to>
                                        <p:strVal val="visible"/>
                                      </p:to>
                                    </p:set>
                                    <p:anim calcmode="lin" valueType="num">
                                      <p:cBhvr additive="base">
                                        <p:cTn dur="750"/>
                                        <p:tgtEl>
                                          <p:spTgt spid="60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500"/>
                            </p:stCondLst>
                            <p:childTnLst>
                              <p:par>
                                <p:cTn fill="hold" nodeType="afterEffect" presetClass="entr" presetID="2" presetSubtype="8">
                                  <p:stCondLst>
                                    <p:cond delay="250"/>
                                  </p:stCondLst>
                                  <p:childTnLst>
                                    <p:set>
                                      <p:cBhvr>
                                        <p:cTn dur="1" fill="hold">
                                          <p:stCondLst>
                                            <p:cond delay="0"/>
                                          </p:stCondLst>
                                        </p:cTn>
                                        <p:tgtEl>
                                          <p:spTgt spid="604">
                                            <p:txEl>
                                              <p:pRg end="1" st="1"/>
                                            </p:txEl>
                                          </p:spTgt>
                                        </p:tgtEl>
                                        <p:attrNameLst>
                                          <p:attrName>style.visibility</p:attrName>
                                        </p:attrNameLst>
                                      </p:cBhvr>
                                      <p:to>
                                        <p:strVal val="visible"/>
                                      </p:to>
                                    </p:set>
                                    <p:anim calcmode="lin" valueType="num">
                                      <p:cBhvr additive="base">
                                        <p:cTn dur="750"/>
                                        <p:tgtEl>
                                          <p:spTgt spid="60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2" presetSubtype="8">
                                  <p:stCondLst>
                                    <p:cond delay="250"/>
                                  </p:stCondLst>
                                  <p:childTnLst>
                                    <p:set>
                                      <p:cBhvr>
                                        <p:cTn dur="1" fill="hold">
                                          <p:stCondLst>
                                            <p:cond delay="0"/>
                                          </p:stCondLst>
                                        </p:cTn>
                                        <p:tgtEl>
                                          <p:spTgt spid="604">
                                            <p:txEl>
                                              <p:pRg end="2" st="2"/>
                                            </p:txEl>
                                          </p:spTgt>
                                        </p:tgtEl>
                                        <p:attrNameLst>
                                          <p:attrName>style.visibility</p:attrName>
                                        </p:attrNameLst>
                                      </p:cBhvr>
                                      <p:to>
                                        <p:strVal val="visible"/>
                                      </p:to>
                                    </p:set>
                                    <p:anim calcmode="lin" valueType="num">
                                      <p:cBhvr additive="base">
                                        <p:cTn dur="750"/>
                                        <p:tgtEl>
                                          <p:spTgt spid="60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000"/>
                            </p:stCondLst>
                            <p:childTnLst>
                              <p:par>
                                <p:cTn fill="hold" nodeType="afterEffect" presetClass="entr" presetID="2" presetSubtype="8">
                                  <p:stCondLst>
                                    <p:cond delay="250"/>
                                  </p:stCondLst>
                                  <p:childTnLst>
                                    <p:set>
                                      <p:cBhvr>
                                        <p:cTn dur="1" fill="hold">
                                          <p:stCondLst>
                                            <p:cond delay="0"/>
                                          </p:stCondLst>
                                        </p:cTn>
                                        <p:tgtEl>
                                          <p:spTgt spid="604">
                                            <p:txEl>
                                              <p:pRg end="3" st="3"/>
                                            </p:txEl>
                                          </p:spTgt>
                                        </p:tgtEl>
                                        <p:attrNameLst>
                                          <p:attrName>style.visibility</p:attrName>
                                        </p:attrNameLst>
                                      </p:cBhvr>
                                      <p:to>
                                        <p:strVal val="visible"/>
                                      </p:to>
                                    </p:set>
                                    <p:anim calcmode="lin" valueType="num">
                                      <p:cBhvr additive="base">
                                        <p:cTn dur="750"/>
                                        <p:tgtEl>
                                          <p:spTgt spid="60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750"/>
                            </p:stCondLst>
                            <p:childTnLst>
                              <p:par>
                                <p:cTn fill="hold" nodeType="afterEffect" presetClass="entr" presetID="2" presetSubtype="8">
                                  <p:stCondLst>
                                    <p:cond delay="250"/>
                                  </p:stCondLst>
                                  <p:childTnLst>
                                    <p:set>
                                      <p:cBhvr>
                                        <p:cTn dur="1" fill="hold">
                                          <p:stCondLst>
                                            <p:cond delay="0"/>
                                          </p:stCondLst>
                                        </p:cTn>
                                        <p:tgtEl>
                                          <p:spTgt spid="604">
                                            <p:txEl>
                                              <p:pRg end="4" st="4"/>
                                            </p:txEl>
                                          </p:spTgt>
                                        </p:tgtEl>
                                        <p:attrNameLst>
                                          <p:attrName>style.visibility</p:attrName>
                                        </p:attrNameLst>
                                      </p:cBhvr>
                                      <p:to>
                                        <p:strVal val="visible"/>
                                      </p:to>
                                    </p:set>
                                    <p:anim calcmode="lin" valueType="num">
                                      <p:cBhvr additive="base">
                                        <p:cTn dur="750"/>
                                        <p:tgtEl>
                                          <p:spTgt spid="60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500"/>
                            </p:stCondLst>
                            <p:childTnLst>
                              <p:par>
                                <p:cTn fill="hold" nodeType="afterEffect" presetClass="entr" presetID="2" presetSubtype="8">
                                  <p:stCondLst>
                                    <p:cond delay="250"/>
                                  </p:stCondLst>
                                  <p:childTnLst>
                                    <p:set>
                                      <p:cBhvr>
                                        <p:cTn dur="1" fill="hold">
                                          <p:stCondLst>
                                            <p:cond delay="0"/>
                                          </p:stCondLst>
                                        </p:cTn>
                                        <p:tgtEl>
                                          <p:spTgt spid="604">
                                            <p:txEl>
                                              <p:pRg end="5" st="5"/>
                                            </p:txEl>
                                          </p:spTgt>
                                        </p:tgtEl>
                                        <p:attrNameLst>
                                          <p:attrName>style.visibility</p:attrName>
                                        </p:attrNameLst>
                                      </p:cBhvr>
                                      <p:to>
                                        <p:strVal val="visible"/>
                                      </p:to>
                                    </p:set>
                                    <p:anim calcmode="lin" valueType="num">
                                      <p:cBhvr additive="base">
                                        <p:cTn dur="750"/>
                                        <p:tgtEl>
                                          <p:spTgt spid="60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250"/>
                            </p:stCondLst>
                            <p:childTnLst>
                              <p:par>
                                <p:cTn fill="hold" nodeType="afterEffect" presetClass="entr" presetID="2" presetSubtype="8">
                                  <p:stCondLst>
                                    <p:cond delay="250"/>
                                  </p:stCondLst>
                                  <p:childTnLst>
                                    <p:set>
                                      <p:cBhvr>
                                        <p:cTn dur="1" fill="hold">
                                          <p:stCondLst>
                                            <p:cond delay="0"/>
                                          </p:stCondLst>
                                        </p:cTn>
                                        <p:tgtEl>
                                          <p:spTgt spid="604">
                                            <p:txEl>
                                              <p:pRg end="6" st="6"/>
                                            </p:txEl>
                                          </p:spTgt>
                                        </p:tgtEl>
                                        <p:attrNameLst>
                                          <p:attrName>style.visibility</p:attrName>
                                        </p:attrNameLst>
                                      </p:cBhvr>
                                      <p:to>
                                        <p:strVal val="visible"/>
                                      </p:to>
                                    </p:set>
                                    <p:anim calcmode="lin" valueType="num">
                                      <p:cBhvr additive="base">
                                        <p:cTn dur="750"/>
                                        <p:tgtEl>
                                          <p:spTgt spid="60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0"/>
                            </p:stCondLst>
                            <p:childTnLst>
                              <p:par>
                                <p:cTn fill="hold" nodeType="afterEffect" presetClass="entr" presetID="2" presetSubtype="8">
                                  <p:stCondLst>
                                    <p:cond delay="250"/>
                                  </p:stCondLst>
                                  <p:childTnLst>
                                    <p:set>
                                      <p:cBhvr>
                                        <p:cTn dur="1" fill="hold">
                                          <p:stCondLst>
                                            <p:cond delay="0"/>
                                          </p:stCondLst>
                                        </p:cTn>
                                        <p:tgtEl>
                                          <p:spTgt spid="604">
                                            <p:txEl>
                                              <p:pRg end="7" st="7"/>
                                            </p:txEl>
                                          </p:spTgt>
                                        </p:tgtEl>
                                        <p:attrNameLst>
                                          <p:attrName>style.visibility</p:attrName>
                                        </p:attrNameLst>
                                      </p:cBhvr>
                                      <p:to>
                                        <p:strVal val="visible"/>
                                      </p:to>
                                    </p:set>
                                    <p:anim calcmode="lin" valueType="num">
                                      <p:cBhvr additive="base">
                                        <p:cTn dur="750"/>
                                        <p:tgtEl>
                                          <p:spTgt spid="60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750"/>
                            </p:stCondLst>
                            <p:childTnLst>
                              <p:par>
                                <p:cTn fill="hold" nodeType="afterEffect" presetClass="entr" presetID="2" presetSubtype="8">
                                  <p:stCondLst>
                                    <p:cond delay="250"/>
                                  </p:stCondLst>
                                  <p:childTnLst>
                                    <p:set>
                                      <p:cBhvr>
                                        <p:cTn dur="1" fill="hold">
                                          <p:stCondLst>
                                            <p:cond delay="0"/>
                                          </p:stCondLst>
                                        </p:cTn>
                                        <p:tgtEl>
                                          <p:spTgt spid="604">
                                            <p:txEl>
                                              <p:pRg end="8" st="8"/>
                                            </p:txEl>
                                          </p:spTgt>
                                        </p:tgtEl>
                                        <p:attrNameLst>
                                          <p:attrName>style.visibility</p:attrName>
                                        </p:attrNameLst>
                                      </p:cBhvr>
                                      <p:to>
                                        <p:strVal val="visible"/>
                                      </p:to>
                                    </p:set>
                                    <p:anim calcmode="lin" valueType="num">
                                      <p:cBhvr additive="base">
                                        <p:cTn dur="750"/>
                                        <p:tgtEl>
                                          <p:spTgt spid="604">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0" st="0"/>
                                            </p:txEl>
                                          </p:spTgt>
                                        </p:tgtEl>
                                        <p:attrNameLst>
                                          <p:attrName>style.visibility</p:attrName>
                                        </p:attrNameLst>
                                      </p:cBhvr>
                                      <p:to>
                                        <p:strVal val="visible"/>
                                      </p:to>
                                    </p:set>
                                    <p:anim calcmode="lin" valueType="num">
                                      <p:cBhvr additive="base">
                                        <p:cTn dur="750"/>
                                        <p:tgtEl>
                                          <p:spTgt spid="60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1" st="1"/>
                                            </p:txEl>
                                          </p:spTgt>
                                        </p:tgtEl>
                                        <p:attrNameLst>
                                          <p:attrName>style.visibility</p:attrName>
                                        </p:attrNameLst>
                                      </p:cBhvr>
                                      <p:to>
                                        <p:strVal val="visible"/>
                                      </p:to>
                                    </p:set>
                                    <p:anim calcmode="lin" valueType="num">
                                      <p:cBhvr additive="base">
                                        <p:cTn dur="750"/>
                                        <p:tgtEl>
                                          <p:spTgt spid="60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2" st="2"/>
                                            </p:txEl>
                                          </p:spTgt>
                                        </p:tgtEl>
                                        <p:attrNameLst>
                                          <p:attrName>style.visibility</p:attrName>
                                        </p:attrNameLst>
                                      </p:cBhvr>
                                      <p:to>
                                        <p:strVal val="visible"/>
                                      </p:to>
                                    </p:set>
                                    <p:anim calcmode="lin" valueType="num">
                                      <p:cBhvr additive="base">
                                        <p:cTn dur="750"/>
                                        <p:tgtEl>
                                          <p:spTgt spid="60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3" st="3"/>
                                            </p:txEl>
                                          </p:spTgt>
                                        </p:tgtEl>
                                        <p:attrNameLst>
                                          <p:attrName>style.visibility</p:attrName>
                                        </p:attrNameLst>
                                      </p:cBhvr>
                                      <p:to>
                                        <p:strVal val="visible"/>
                                      </p:to>
                                    </p:set>
                                    <p:anim calcmode="lin" valueType="num">
                                      <p:cBhvr additive="base">
                                        <p:cTn dur="750"/>
                                        <p:tgtEl>
                                          <p:spTgt spid="60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4" st="4"/>
                                            </p:txEl>
                                          </p:spTgt>
                                        </p:tgtEl>
                                        <p:attrNameLst>
                                          <p:attrName>style.visibility</p:attrName>
                                        </p:attrNameLst>
                                      </p:cBhvr>
                                      <p:to>
                                        <p:strVal val="visible"/>
                                      </p:to>
                                    </p:set>
                                    <p:anim calcmode="lin" valueType="num">
                                      <p:cBhvr additive="base">
                                        <p:cTn dur="750"/>
                                        <p:tgtEl>
                                          <p:spTgt spid="60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5" st="5"/>
                                            </p:txEl>
                                          </p:spTgt>
                                        </p:tgtEl>
                                        <p:attrNameLst>
                                          <p:attrName>style.visibility</p:attrName>
                                        </p:attrNameLst>
                                      </p:cBhvr>
                                      <p:to>
                                        <p:strVal val="visible"/>
                                      </p:to>
                                    </p:set>
                                    <p:anim calcmode="lin" valueType="num">
                                      <p:cBhvr additive="base">
                                        <p:cTn dur="750"/>
                                        <p:tgtEl>
                                          <p:spTgt spid="60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6" st="6"/>
                                            </p:txEl>
                                          </p:spTgt>
                                        </p:tgtEl>
                                        <p:attrNameLst>
                                          <p:attrName>style.visibility</p:attrName>
                                        </p:attrNameLst>
                                      </p:cBhvr>
                                      <p:to>
                                        <p:strVal val="visible"/>
                                      </p:to>
                                    </p:set>
                                    <p:anim calcmode="lin" valueType="num">
                                      <p:cBhvr additive="base">
                                        <p:cTn dur="750"/>
                                        <p:tgtEl>
                                          <p:spTgt spid="60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7" st="7"/>
                                            </p:txEl>
                                          </p:spTgt>
                                        </p:tgtEl>
                                        <p:attrNameLst>
                                          <p:attrName>style.visibility</p:attrName>
                                        </p:attrNameLst>
                                      </p:cBhvr>
                                      <p:to>
                                        <p:strVal val="visible"/>
                                      </p:to>
                                    </p:set>
                                    <p:anim calcmode="lin" valueType="num">
                                      <p:cBhvr additive="base">
                                        <p:cTn dur="750"/>
                                        <p:tgtEl>
                                          <p:spTgt spid="60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5">
                                            <p:txEl>
                                              <p:pRg end="8" st="8"/>
                                            </p:txEl>
                                          </p:spTgt>
                                        </p:tgtEl>
                                        <p:attrNameLst>
                                          <p:attrName>style.visibility</p:attrName>
                                        </p:attrNameLst>
                                      </p:cBhvr>
                                      <p:to>
                                        <p:strVal val="visible"/>
                                      </p:to>
                                    </p:set>
                                    <p:anim calcmode="lin" valueType="num">
                                      <p:cBhvr additive="base">
                                        <p:cTn dur="750"/>
                                        <p:tgtEl>
                                          <p:spTgt spid="60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0" st="0"/>
                                            </p:txEl>
                                          </p:spTgt>
                                        </p:tgtEl>
                                        <p:attrNameLst>
                                          <p:attrName>style.visibility</p:attrName>
                                        </p:attrNameLst>
                                      </p:cBhvr>
                                      <p:to>
                                        <p:strVal val="visible"/>
                                      </p:to>
                                    </p:set>
                                    <p:anim calcmode="lin" valueType="num">
                                      <p:cBhvr additive="base">
                                        <p:cTn dur="500"/>
                                        <p:tgtEl>
                                          <p:spTgt spid="606">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1" st="1"/>
                                            </p:txEl>
                                          </p:spTgt>
                                        </p:tgtEl>
                                        <p:attrNameLst>
                                          <p:attrName>style.visibility</p:attrName>
                                        </p:attrNameLst>
                                      </p:cBhvr>
                                      <p:to>
                                        <p:strVal val="visible"/>
                                      </p:to>
                                    </p:set>
                                    <p:anim calcmode="lin" valueType="num">
                                      <p:cBhvr additive="base">
                                        <p:cTn dur="500"/>
                                        <p:tgtEl>
                                          <p:spTgt spid="606">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2" st="2"/>
                                            </p:txEl>
                                          </p:spTgt>
                                        </p:tgtEl>
                                        <p:attrNameLst>
                                          <p:attrName>style.visibility</p:attrName>
                                        </p:attrNameLst>
                                      </p:cBhvr>
                                      <p:to>
                                        <p:strVal val="visible"/>
                                      </p:to>
                                    </p:set>
                                    <p:anim calcmode="lin" valueType="num">
                                      <p:cBhvr additive="base">
                                        <p:cTn dur="500"/>
                                        <p:tgtEl>
                                          <p:spTgt spid="606">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3" st="3"/>
                                            </p:txEl>
                                          </p:spTgt>
                                        </p:tgtEl>
                                        <p:attrNameLst>
                                          <p:attrName>style.visibility</p:attrName>
                                        </p:attrNameLst>
                                      </p:cBhvr>
                                      <p:to>
                                        <p:strVal val="visible"/>
                                      </p:to>
                                    </p:set>
                                    <p:anim calcmode="lin" valueType="num">
                                      <p:cBhvr additive="base">
                                        <p:cTn dur="500"/>
                                        <p:tgtEl>
                                          <p:spTgt spid="606">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4" st="4"/>
                                            </p:txEl>
                                          </p:spTgt>
                                        </p:tgtEl>
                                        <p:attrNameLst>
                                          <p:attrName>style.visibility</p:attrName>
                                        </p:attrNameLst>
                                      </p:cBhvr>
                                      <p:to>
                                        <p:strVal val="visible"/>
                                      </p:to>
                                    </p:set>
                                    <p:anim calcmode="lin" valueType="num">
                                      <p:cBhvr additive="base">
                                        <p:cTn dur="500"/>
                                        <p:tgtEl>
                                          <p:spTgt spid="606">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5" st="5"/>
                                            </p:txEl>
                                          </p:spTgt>
                                        </p:tgtEl>
                                        <p:attrNameLst>
                                          <p:attrName>style.visibility</p:attrName>
                                        </p:attrNameLst>
                                      </p:cBhvr>
                                      <p:to>
                                        <p:strVal val="visible"/>
                                      </p:to>
                                    </p:set>
                                    <p:anim calcmode="lin" valueType="num">
                                      <p:cBhvr additive="base">
                                        <p:cTn dur="500"/>
                                        <p:tgtEl>
                                          <p:spTgt spid="606">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6" st="6"/>
                                            </p:txEl>
                                          </p:spTgt>
                                        </p:tgtEl>
                                        <p:attrNameLst>
                                          <p:attrName>style.visibility</p:attrName>
                                        </p:attrNameLst>
                                      </p:cBhvr>
                                      <p:to>
                                        <p:strVal val="visible"/>
                                      </p:to>
                                    </p:set>
                                    <p:anim calcmode="lin" valueType="num">
                                      <p:cBhvr additive="base">
                                        <p:cTn dur="500"/>
                                        <p:tgtEl>
                                          <p:spTgt spid="606">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7" st="7"/>
                                            </p:txEl>
                                          </p:spTgt>
                                        </p:tgtEl>
                                        <p:attrNameLst>
                                          <p:attrName>style.visibility</p:attrName>
                                        </p:attrNameLst>
                                      </p:cBhvr>
                                      <p:to>
                                        <p:strVal val="visible"/>
                                      </p:to>
                                    </p:set>
                                    <p:anim calcmode="lin" valueType="num">
                                      <p:cBhvr additive="base">
                                        <p:cTn dur="500"/>
                                        <p:tgtEl>
                                          <p:spTgt spid="606">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6">
                                            <p:txEl>
                                              <p:pRg end="8" st="8"/>
                                            </p:txEl>
                                          </p:spTgt>
                                        </p:tgtEl>
                                        <p:attrNameLst>
                                          <p:attrName>style.visibility</p:attrName>
                                        </p:attrNameLst>
                                      </p:cBhvr>
                                      <p:to>
                                        <p:strVal val="visible"/>
                                      </p:to>
                                    </p:set>
                                    <p:anim calcmode="lin" valueType="num">
                                      <p:cBhvr additive="base">
                                        <p:cTn dur="500"/>
                                        <p:tgtEl>
                                          <p:spTgt spid="606">
                                            <p:txEl>
                                              <p:pRg end="8" st="8"/>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500"/>
                            </p:stCondLst>
                            <p:childTnLst>
                              <p:par>
                                <p:cTn fill="hold" nodeType="afterEffect" presetClass="entr" presetID="2" presetSubtype="8">
                                  <p:stCondLst>
                                    <p:cond delay="250"/>
                                  </p:stCondLst>
                                  <p:childTnLst>
                                    <p:set>
                                      <p:cBhvr>
                                        <p:cTn dur="1" fill="hold">
                                          <p:stCondLst>
                                            <p:cond delay="0"/>
                                          </p:stCondLst>
                                        </p:cTn>
                                        <p:tgtEl>
                                          <p:spTgt spid="607">
                                            <p:txEl>
                                              <p:pRg end="0" st="0"/>
                                            </p:txEl>
                                          </p:spTgt>
                                        </p:tgtEl>
                                        <p:attrNameLst>
                                          <p:attrName>style.visibility</p:attrName>
                                        </p:attrNameLst>
                                      </p:cBhvr>
                                      <p:to>
                                        <p:strVal val="visible"/>
                                      </p:to>
                                    </p:set>
                                    <p:anim calcmode="lin" valueType="num">
                                      <p:cBhvr additive="base">
                                        <p:cTn dur="750"/>
                                        <p:tgtEl>
                                          <p:spTgt spid="607">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250"/>
                            </p:stCondLst>
                            <p:childTnLst>
                              <p:par>
                                <p:cTn fill="hold" nodeType="afterEffect" presetClass="entr" presetID="2" presetSubtype="8">
                                  <p:stCondLst>
                                    <p:cond delay="250"/>
                                  </p:stCondLst>
                                  <p:childTnLst>
                                    <p:set>
                                      <p:cBhvr>
                                        <p:cTn dur="1" fill="hold">
                                          <p:stCondLst>
                                            <p:cond delay="0"/>
                                          </p:stCondLst>
                                        </p:cTn>
                                        <p:tgtEl>
                                          <p:spTgt spid="607">
                                            <p:txEl>
                                              <p:pRg end="1" st="1"/>
                                            </p:txEl>
                                          </p:spTgt>
                                        </p:tgtEl>
                                        <p:attrNameLst>
                                          <p:attrName>style.visibility</p:attrName>
                                        </p:attrNameLst>
                                      </p:cBhvr>
                                      <p:to>
                                        <p:strVal val="visible"/>
                                      </p:to>
                                    </p:set>
                                    <p:anim calcmode="lin" valueType="num">
                                      <p:cBhvr additive="base">
                                        <p:cTn dur="750"/>
                                        <p:tgtEl>
                                          <p:spTgt spid="607">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000"/>
                            </p:stCondLst>
                            <p:childTnLst>
                              <p:par>
                                <p:cTn fill="hold" nodeType="afterEffect" presetClass="entr" presetID="2" presetSubtype="8">
                                  <p:stCondLst>
                                    <p:cond delay="250"/>
                                  </p:stCondLst>
                                  <p:childTnLst>
                                    <p:set>
                                      <p:cBhvr>
                                        <p:cTn dur="1" fill="hold">
                                          <p:stCondLst>
                                            <p:cond delay="0"/>
                                          </p:stCondLst>
                                        </p:cTn>
                                        <p:tgtEl>
                                          <p:spTgt spid="607">
                                            <p:txEl>
                                              <p:pRg end="2" st="2"/>
                                            </p:txEl>
                                          </p:spTgt>
                                        </p:tgtEl>
                                        <p:attrNameLst>
                                          <p:attrName>style.visibility</p:attrName>
                                        </p:attrNameLst>
                                      </p:cBhvr>
                                      <p:to>
                                        <p:strVal val="visible"/>
                                      </p:to>
                                    </p:set>
                                    <p:anim calcmode="lin" valueType="num">
                                      <p:cBhvr additive="base">
                                        <p:cTn dur="750"/>
                                        <p:tgtEl>
                                          <p:spTgt spid="607">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750"/>
                            </p:stCondLst>
                            <p:childTnLst>
                              <p:par>
                                <p:cTn fill="hold" nodeType="afterEffect" presetClass="entr" presetID="2" presetSubtype="8">
                                  <p:stCondLst>
                                    <p:cond delay="250"/>
                                  </p:stCondLst>
                                  <p:childTnLst>
                                    <p:set>
                                      <p:cBhvr>
                                        <p:cTn dur="1" fill="hold">
                                          <p:stCondLst>
                                            <p:cond delay="0"/>
                                          </p:stCondLst>
                                        </p:cTn>
                                        <p:tgtEl>
                                          <p:spTgt spid="607">
                                            <p:txEl>
                                              <p:pRg end="3" st="3"/>
                                            </p:txEl>
                                          </p:spTgt>
                                        </p:tgtEl>
                                        <p:attrNameLst>
                                          <p:attrName>style.visibility</p:attrName>
                                        </p:attrNameLst>
                                      </p:cBhvr>
                                      <p:to>
                                        <p:strVal val="visible"/>
                                      </p:to>
                                    </p:set>
                                    <p:anim calcmode="lin" valueType="num">
                                      <p:cBhvr additive="base">
                                        <p:cTn dur="750"/>
                                        <p:tgtEl>
                                          <p:spTgt spid="607">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500"/>
                            </p:stCondLst>
                            <p:childTnLst>
                              <p:par>
                                <p:cTn fill="hold" nodeType="afterEffect" presetClass="entr" presetID="2" presetSubtype="8">
                                  <p:stCondLst>
                                    <p:cond delay="250"/>
                                  </p:stCondLst>
                                  <p:childTnLst>
                                    <p:set>
                                      <p:cBhvr>
                                        <p:cTn dur="1" fill="hold">
                                          <p:stCondLst>
                                            <p:cond delay="0"/>
                                          </p:stCondLst>
                                        </p:cTn>
                                        <p:tgtEl>
                                          <p:spTgt spid="607">
                                            <p:txEl>
                                              <p:pRg end="4" st="4"/>
                                            </p:txEl>
                                          </p:spTgt>
                                        </p:tgtEl>
                                        <p:attrNameLst>
                                          <p:attrName>style.visibility</p:attrName>
                                        </p:attrNameLst>
                                      </p:cBhvr>
                                      <p:to>
                                        <p:strVal val="visible"/>
                                      </p:to>
                                    </p:set>
                                    <p:anim calcmode="lin" valueType="num">
                                      <p:cBhvr additive="base">
                                        <p:cTn dur="750"/>
                                        <p:tgtEl>
                                          <p:spTgt spid="607">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250"/>
                            </p:stCondLst>
                            <p:childTnLst>
                              <p:par>
                                <p:cTn fill="hold" nodeType="afterEffect" presetClass="entr" presetID="2" presetSubtype="8">
                                  <p:stCondLst>
                                    <p:cond delay="250"/>
                                  </p:stCondLst>
                                  <p:childTnLst>
                                    <p:set>
                                      <p:cBhvr>
                                        <p:cTn dur="1" fill="hold">
                                          <p:stCondLst>
                                            <p:cond delay="0"/>
                                          </p:stCondLst>
                                        </p:cTn>
                                        <p:tgtEl>
                                          <p:spTgt spid="607">
                                            <p:txEl>
                                              <p:pRg end="5" st="5"/>
                                            </p:txEl>
                                          </p:spTgt>
                                        </p:tgtEl>
                                        <p:attrNameLst>
                                          <p:attrName>style.visibility</p:attrName>
                                        </p:attrNameLst>
                                      </p:cBhvr>
                                      <p:to>
                                        <p:strVal val="visible"/>
                                      </p:to>
                                    </p:set>
                                    <p:anim calcmode="lin" valueType="num">
                                      <p:cBhvr additive="base">
                                        <p:cTn dur="750"/>
                                        <p:tgtEl>
                                          <p:spTgt spid="607">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000"/>
                            </p:stCondLst>
                            <p:childTnLst>
                              <p:par>
                                <p:cTn fill="hold" nodeType="afterEffect" presetClass="entr" presetID="2" presetSubtype="8">
                                  <p:stCondLst>
                                    <p:cond delay="250"/>
                                  </p:stCondLst>
                                  <p:childTnLst>
                                    <p:set>
                                      <p:cBhvr>
                                        <p:cTn dur="1" fill="hold">
                                          <p:stCondLst>
                                            <p:cond delay="0"/>
                                          </p:stCondLst>
                                        </p:cTn>
                                        <p:tgtEl>
                                          <p:spTgt spid="607">
                                            <p:txEl>
                                              <p:pRg end="6" st="6"/>
                                            </p:txEl>
                                          </p:spTgt>
                                        </p:tgtEl>
                                        <p:attrNameLst>
                                          <p:attrName>style.visibility</p:attrName>
                                        </p:attrNameLst>
                                      </p:cBhvr>
                                      <p:to>
                                        <p:strVal val="visible"/>
                                      </p:to>
                                    </p:set>
                                    <p:anim calcmode="lin" valueType="num">
                                      <p:cBhvr additive="base">
                                        <p:cTn dur="750"/>
                                        <p:tgtEl>
                                          <p:spTgt spid="607">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750"/>
                            </p:stCondLst>
                            <p:childTnLst>
                              <p:par>
                                <p:cTn fill="hold" nodeType="afterEffect" presetClass="entr" presetID="2" presetSubtype="8">
                                  <p:stCondLst>
                                    <p:cond delay="250"/>
                                  </p:stCondLst>
                                  <p:childTnLst>
                                    <p:set>
                                      <p:cBhvr>
                                        <p:cTn dur="1" fill="hold">
                                          <p:stCondLst>
                                            <p:cond delay="0"/>
                                          </p:stCondLst>
                                        </p:cTn>
                                        <p:tgtEl>
                                          <p:spTgt spid="607">
                                            <p:txEl>
                                              <p:pRg end="7" st="7"/>
                                            </p:txEl>
                                          </p:spTgt>
                                        </p:tgtEl>
                                        <p:attrNameLst>
                                          <p:attrName>style.visibility</p:attrName>
                                        </p:attrNameLst>
                                      </p:cBhvr>
                                      <p:to>
                                        <p:strVal val="visible"/>
                                      </p:to>
                                    </p:set>
                                    <p:anim calcmode="lin" valueType="num">
                                      <p:cBhvr additive="base">
                                        <p:cTn dur="750"/>
                                        <p:tgtEl>
                                          <p:spTgt spid="607">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0"/>
                            </p:stCondLst>
                            <p:childTnLst>
                              <p:par>
                                <p:cTn fill="hold" nodeType="afterEffect" presetClass="entr" presetID="2" presetSubtype="8">
                                  <p:stCondLst>
                                    <p:cond delay="250"/>
                                  </p:stCondLst>
                                  <p:childTnLst>
                                    <p:set>
                                      <p:cBhvr>
                                        <p:cTn dur="1" fill="hold">
                                          <p:stCondLst>
                                            <p:cond delay="0"/>
                                          </p:stCondLst>
                                        </p:cTn>
                                        <p:tgtEl>
                                          <p:spTgt spid="607">
                                            <p:txEl>
                                              <p:pRg end="8" st="8"/>
                                            </p:txEl>
                                          </p:spTgt>
                                        </p:tgtEl>
                                        <p:attrNameLst>
                                          <p:attrName>style.visibility</p:attrName>
                                        </p:attrNameLst>
                                      </p:cBhvr>
                                      <p:to>
                                        <p:strVal val="visible"/>
                                      </p:to>
                                    </p:set>
                                    <p:anim calcmode="lin" valueType="num">
                                      <p:cBhvr additive="base">
                                        <p:cTn dur="750"/>
                                        <p:tgtEl>
                                          <p:spTgt spid="607">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0" st="0"/>
                                            </p:txEl>
                                          </p:spTgt>
                                        </p:tgtEl>
                                        <p:attrNameLst>
                                          <p:attrName>style.visibility</p:attrName>
                                        </p:attrNameLst>
                                      </p:cBhvr>
                                      <p:to>
                                        <p:strVal val="visible"/>
                                      </p:to>
                                    </p:set>
                                    <p:anim calcmode="lin" valueType="num">
                                      <p:cBhvr additive="base">
                                        <p:cTn dur="750"/>
                                        <p:tgtEl>
                                          <p:spTgt spid="608">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1" st="1"/>
                                            </p:txEl>
                                          </p:spTgt>
                                        </p:tgtEl>
                                        <p:attrNameLst>
                                          <p:attrName>style.visibility</p:attrName>
                                        </p:attrNameLst>
                                      </p:cBhvr>
                                      <p:to>
                                        <p:strVal val="visible"/>
                                      </p:to>
                                    </p:set>
                                    <p:anim calcmode="lin" valueType="num">
                                      <p:cBhvr additive="base">
                                        <p:cTn dur="750"/>
                                        <p:tgtEl>
                                          <p:spTgt spid="608">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2" st="2"/>
                                            </p:txEl>
                                          </p:spTgt>
                                        </p:tgtEl>
                                        <p:attrNameLst>
                                          <p:attrName>style.visibility</p:attrName>
                                        </p:attrNameLst>
                                      </p:cBhvr>
                                      <p:to>
                                        <p:strVal val="visible"/>
                                      </p:to>
                                    </p:set>
                                    <p:anim calcmode="lin" valueType="num">
                                      <p:cBhvr additive="base">
                                        <p:cTn dur="750"/>
                                        <p:tgtEl>
                                          <p:spTgt spid="608">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3" st="3"/>
                                            </p:txEl>
                                          </p:spTgt>
                                        </p:tgtEl>
                                        <p:attrNameLst>
                                          <p:attrName>style.visibility</p:attrName>
                                        </p:attrNameLst>
                                      </p:cBhvr>
                                      <p:to>
                                        <p:strVal val="visible"/>
                                      </p:to>
                                    </p:set>
                                    <p:anim calcmode="lin" valueType="num">
                                      <p:cBhvr additive="base">
                                        <p:cTn dur="750"/>
                                        <p:tgtEl>
                                          <p:spTgt spid="608">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4" st="4"/>
                                            </p:txEl>
                                          </p:spTgt>
                                        </p:tgtEl>
                                        <p:attrNameLst>
                                          <p:attrName>style.visibility</p:attrName>
                                        </p:attrNameLst>
                                      </p:cBhvr>
                                      <p:to>
                                        <p:strVal val="visible"/>
                                      </p:to>
                                    </p:set>
                                    <p:anim calcmode="lin" valueType="num">
                                      <p:cBhvr additive="base">
                                        <p:cTn dur="750"/>
                                        <p:tgtEl>
                                          <p:spTgt spid="608">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5" st="5"/>
                                            </p:txEl>
                                          </p:spTgt>
                                        </p:tgtEl>
                                        <p:attrNameLst>
                                          <p:attrName>style.visibility</p:attrName>
                                        </p:attrNameLst>
                                      </p:cBhvr>
                                      <p:to>
                                        <p:strVal val="visible"/>
                                      </p:to>
                                    </p:set>
                                    <p:anim calcmode="lin" valueType="num">
                                      <p:cBhvr additive="base">
                                        <p:cTn dur="750"/>
                                        <p:tgtEl>
                                          <p:spTgt spid="608">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6" st="6"/>
                                            </p:txEl>
                                          </p:spTgt>
                                        </p:tgtEl>
                                        <p:attrNameLst>
                                          <p:attrName>style.visibility</p:attrName>
                                        </p:attrNameLst>
                                      </p:cBhvr>
                                      <p:to>
                                        <p:strVal val="visible"/>
                                      </p:to>
                                    </p:set>
                                    <p:anim calcmode="lin" valueType="num">
                                      <p:cBhvr additive="base">
                                        <p:cTn dur="750"/>
                                        <p:tgtEl>
                                          <p:spTgt spid="608">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7" st="7"/>
                                            </p:txEl>
                                          </p:spTgt>
                                        </p:tgtEl>
                                        <p:attrNameLst>
                                          <p:attrName>style.visibility</p:attrName>
                                        </p:attrNameLst>
                                      </p:cBhvr>
                                      <p:to>
                                        <p:strVal val="visible"/>
                                      </p:to>
                                    </p:set>
                                    <p:anim calcmode="lin" valueType="num">
                                      <p:cBhvr additive="base">
                                        <p:cTn dur="750"/>
                                        <p:tgtEl>
                                          <p:spTgt spid="608">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250"/>
                                  </p:stCondLst>
                                  <p:childTnLst>
                                    <p:set>
                                      <p:cBhvr>
                                        <p:cTn dur="1" fill="hold">
                                          <p:stCondLst>
                                            <p:cond delay="0"/>
                                          </p:stCondLst>
                                        </p:cTn>
                                        <p:tgtEl>
                                          <p:spTgt spid="608">
                                            <p:txEl>
                                              <p:pRg end="8" st="8"/>
                                            </p:txEl>
                                          </p:spTgt>
                                        </p:tgtEl>
                                        <p:attrNameLst>
                                          <p:attrName>style.visibility</p:attrName>
                                        </p:attrNameLst>
                                      </p:cBhvr>
                                      <p:to>
                                        <p:strVal val="visible"/>
                                      </p:to>
                                    </p:set>
                                    <p:anim calcmode="lin" valueType="num">
                                      <p:cBhvr additive="base">
                                        <p:cTn dur="750"/>
                                        <p:tgtEl>
                                          <p:spTgt spid="608">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0" st="0"/>
                                            </p:txEl>
                                          </p:spTgt>
                                        </p:tgtEl>
                                        <p:attrNameLst>
                                          <p:attrName>style.visibility</p:attrName>
                                        </p:attrNameLst>
                                      </p:cBhvr>
                                      <p:to>
                                        <p:strVal val="visible"/>
                                      </p:to>
                                    </p:set>
                                    <p:anim calcmode="lin" valueType="num">
                                      <p:cBhvr additive="base">
                                        <p:cTn dur="500"/>
                                        <p:tgtEl>
                                          <p:spTgt spid="609">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1" st="1"/>
                                            </p:txEl>
                                          </p:spTgt>
                                        </p:tgtEl>
                                        <p:attrNameLst>
                                          <p:attrName>style.visibility</p:attrName>
                                        </p:attrNameLst>
                                      </p:cBhvr>
                                      <p:to>
                                        <p:strVal val="visible"/>
                                      </p:to>
                                    </p:set>
                                    <p:anim calcmode="lin" valueType="num">
                                      <p:cBhvr additive="base">
                                        <p:cTn dur="500"/>
                                        <p:tgtEl>
                                          <p:spTgt spid="609">
                                            <p:txEl>
                                              <p:pRg end="1" st="1"/>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2" st="2"/>
                                            </p:txEl>
                                          </p:spTgt>
                                        </p:tgtEl>
                                        <p:attrNameLst>
                                          <p:attrName>style.visibility</p:attrName>
                                        </p:attrNameLst>
                                      </p:cBhvr>
                                      <p:to>
                                        <p:strVal val="visible"/>
                                      </p:to>
                                    </p:set>
                                    <p:anim calcmode="lin" valueType="num">
                                      <p:cBhvr additive="base">
                                        <p:cTn dur="500"/>
                                        <p:tgtEl>
                                          <p:spTgt spid="609">
                                            <p:txEl>
                                              <p:pRg end="2" st="2"/>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3" st="3"/>
                                            </p:txEl>
                                          </p:spTgt>
                                        </p:tgtEl>
                                        <p:attrNameLst>
                                          <p:attrName>style.visibility</p:attrName>
                                        </p:attrNameLst>
                                      </p:cBhvr>
                                      <p:to>
                                        <p:strVal val="visible"/>
                                      </p:to>
                                    </p:set>
                                    <p:anim calcmode="lin" valueType="num">
                                      <p:cBhvr additive="base">
                                        <p:cTn dur="500"/>
                                        <p:tgtEl>
                                          <p:spTgt spid="609">
                                            <p:txEl>
                                              <p:pRg end="3" st="3"/>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4" st="4"/>
                                            </p:txEl>
                                          </p:spTgt>
                                        </p:tgtEl>
                                        <p:attrNameLst>
                                          <p:attrName>style.visibility</p:attrName>
                                        </p:attrNameLst>
                                      </p:cBhvr>
                                      <p:to>
                                        <p:strVal val="visible"/>
                                      </p:to>
                                    </p:set>
                                    <p:anim calcmode="lin" valueType="num">
                                      <p:cBhvr additive="base">
                                        <p:cTn dur="500"/>
                                        <p:tgtEl>
                                          <p:spTgt spid="609">
                                            <p:txEl>
                                              <p:pRg end="4" st="4"/>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5" st="5"/>
                                            </p:txEl>
                                          </p:spTgt>
                                        </p:tgtEl>
                                        <p:attrNameLst>
                                          <p:attrName>style.visibility</p:attrName>
                                        </p:attrNameLst>
                                      </p:cBhvr>
                                      <p:to>
                                        <p:strVal val="visible"/>
                                      </p:to>
                                    </p:set>
                                    <p:anim calcmode="lin" valueType="num">
                                      <p:cBhvr additive="base">
                                        <p:cTn dur="500"/>
                                        <p:tgtEl>
                                          <p:spTgt spid="609">
                                            <p:txEl>
                                              <p:pRg end="5" st="5"/>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6" st="6"/>
                                            </p:txEl>
                                          </p:spTgt>
                                        </p:tgtEl>
                                        <p:attrNameLst>
                                          <p:attrName>style.visibility</p:attrName>
                                        </p:attrNameLst>
                                      </p:cBhvr>
                                      <p:to>
                                        <p:strVal val="visible"/>
                                      </p:to>
                                    </p:set>
                                    <p:anim calcmode="lin" valueType="num">
                                      <p:cBhvr additive="base">
                                        <p:cTn dur="500"/>
                                        <p:tgtEl>
                                          <p:spTgt spid="609">
                                            <p:txEl>
                                              <p:pRg end="6" st="6"/>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7" st="7"/>
                                            </p:txEl>
                                          </p:spTgt>
                                        </p:tgtEl>
                                        <p:attrNameLst>
                                          <p:attrName>style.visibility</p:attrName>
                                        </p:attrNameLst>
                                      </p:cBhvr>
                                      <p:to>
                                        <p:strVal val="visible"/>
                                      </p:to>
                                    </p:set>
                                    <p:anim calcmode="lin" valueType="num">
                                      <p:cBhvr additive="base">
                                        <p:cTn dur="500"/>
                                        <p:tgtEl>
                                          <p:spTgt spid="609">
                                            <p:txEl>
                                              <p:pRg end="7" st="7"/>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609">
                                            <p:txEl>
                                              <p:pRg end="8" st="8"/>
                                            </p:txEl>
                                          </p:spTgt>
                                        </p:tgtEl>
                                        <p:attrNameLst>
                                          <p:attrName>style.visibility</p:attrName>
                                        </p:attrNameLst>
                                      </p:cBhvr>
                                      <p:to>
                                        <p:strVal val="visible"/>
                                      </p:to>
                                    </p:set>
                                    <p:anim calcmode="lin" valueType="num">
                                      <p:cBhvr additive="base">
                                        <p:cTn dur="500"/>
                                        <p:tgtEl>
                                          <p:spTgt spid="609">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cess 1">
  <p:cSld name="Process 1">
    <p:spTree>
      <p:nvGrpSpPr>
        <p:cNvPr id="610" name="Shape 610"/>
        <p:cNvGrpSpPr/>
        <p:nvPr/>
      </p:nvGrpSpPr>
      <p:grpSpPr>
        <a:xfrm>
          <a:off x="0" y="0"/>
          <a:ext cx="0" cy="0"/>
          <a:chOff x="0" y="0"/>
          <a:chExt cx="0" cy="0"/>
        </a:xfrm>
      </p:grpSpPr>
      <p:sp>
        <p:nvSpPr>
          <p:cNvPr id="611" name="Google Shape;611;p12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2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13" name="Google Shape;613;p121"/>
          <p:cNvSpPr/>
          <p:nvPr/>
        </p:nvSpPr>
        <p:spPr>
          <a:xfrm rot="2700000">
            <a:off x="1513825" y="2761114"/>
            <a:ext cx="2545786" cy="2288121"/>
          </a:xfrm>
          <a:custGeom>
            <a:rect b="b" l="l" r="r" t="t"/>
            <a:pathLst>
              <a:path extrusionOk="0" h="4665160" w="5190503">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rgbClr val="35393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grpSp>
        <p:nvGrpSpPr>
          <p:cNvPr id="614" name="Google Shape;614;p121"/>
          <p:cNvGrpSpPr/>
          <p:nvPr/>
        </p:nvGrpSpPr>
        <p:grpSpPr>
          <a:xfrm>
            <a:off x="664818" y="2345806"/>
            <a:ext cx="5543700" cy="5543700"/>
            <a:chOff x="2174996" y="587435"/>
            <a:chExt cx="6969006" cy="6969006"/>
          </a:xfrm>
        </p:grpSpPr>
        <p:sp>
          <p:nvSpPr>
            <p:cNvPr id="615" name="Google Shape;615;p121"/>
            <p:cNvSpPr/>
            <p:nvPr/>
          </p:nvSpPr>
          <p:spPr>
            <a:xfrm rot="2700000">
              <a:off x="3064247" y="1739358"/>
              <a:ext cx="5190503" cy="4665160"/>
            </a:xfrm>
            <a:custGeom>
              <a:rect b="b" l="l" r="r" t="t"/>
              <a:pathLst>
                <a:path extrusionOk="0" h="4665160" w="5190503">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616" name="Google Shape;616;p121"/>
            <p:cNvSpPr txBox="1"/>
            <p:nvPr/>
          </p:nvSpPr>
          <p:spPr>
            <a:xfrm>
              <a:off x="7380118" y="3291171"/>
              <a:ext cx="1211502" cy="11607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5400">
                  <a:solidFill>
                    <a:schemeClr val="lt1"/>
                  </a:solidFill>
                  <a:latin typeface="Roboto"/>
                  <a:ea typeface="Roboto"/>
                  <a:cs typeface="Roboto"/>
                  <a:sym typeface="Roboto"/>
                </a:rPr>
                <a:t>01</a:t>
              </a:r>
              <a:endParaRPr sz="5400">
                <a:solidFill>
                  <a:schemeClr val="lt1"/>
                </a:solidFill>
                <a:latin typeface="Roboto"/>
                <a:ea typeface="Roboto"/>
                <a:cs typeface="Roboto"/>
                <a:sym typeface="Roboto"/>
              </a:endParaRPr>
            </a:p>
          </p:txBody>
        </p:sp>
      </p:grpSp>
      <p:sp>
        <p:nvSpPr>
          <p:cNvPr id="617" name="Google Shape;617;p121"/>
          <p:cNvSpPr txBox="1"/>
          <p:nvPr>
            <p:ph idx="1" type="body"/>
          </p:nvPr>
        </p:nvSpPr>
        <p:spPr>
          <a:xfrm>
            <a:off x="1033235" y="4578264"/>
            <a:ext cx="3705021" cy="747032"/>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grpSp>
        <p:nvGrpSpPr>
          <p:cNvPr id="618" name="Google Shape;618;p121"/>
          <p:cNvGrpSpPr/>
          <p:nvPr/>
        </p:nvGrpSpPr>
        <p:grpSpPr>
          <a:xfrm>
            <a:off x="6208520" y="2370063"/>
            <a:ext cx="5543701" cy="5543700"/>
            <a:chOff x="2174996" y="587435"/>
            <a:chExt cx="6969006" cy="6969006"/>
          </a:xfrm>
        </p:grpSpPr>
        <p:sp>
          <p:nvSpPr>
            <p:cNvPr id="619" name="Google Shape;619;p121"/>
            <p:cNvSpPr/>
            <p:nvPr/>
          </p:nvSpPr>
          <p:spPr>
            <a:xfrm rot="2700000">
              <a:off x="3064247" y="1739358"/>
              <a:ext cx="5190503" cy="4665160"/>
            </a:xfrm>
            <a:custGeom>
              <a:rect b="b" l="l" r="r" t="t"/>
              <a:pathLst>
                <a:path extrusionOk="0" h="4665160" w="5190503">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620" name="Google Shape;620;p121"/>
            <p:cNvSpPr txBox="1"/>
            <p:nvPr/>
          </p:nvSpPr>
          <p:spPr>
            <a:xfrm>
              <a:off x="7380119" y="3291171"/>
              <a:ext cx="1211502" cy="11607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5400">
                  <a:solidFill>
                    <a:schemeClr val="lt1"/>
                  </a:solidFill>
                  <a:latin typeface="Roboto"/>
                  <a:ea typeface="Roboto"/>
                  <a:cs typeface="Roboto"/>
                  <a:sym typeface="Roboto"/>
                </a:rPr>
                <a:t>02</a:t>
              </a:r>
              <a:endParaRPr sz="5400">
                <a:solidFill>
                  <a:schemeClr val="lt1"/>
                </a:solidFill>
                <a:latin typeface="Roboto"/>
                <a:ea typeface="Roboto"/>
                <a:cs typeface="Roboto"/>
                <a:sym typeface="Roboto"/>
              </a:endParaRPr>
            </a:p>
          </p:txBody>
        </p:sp>
      </p:grpSp>
      <p:sp>
        <p:nvSpPr>
          <p:cNvPr id="621" name="Google Shape;621;p121"/>
          <p:cNvSpPr txBox="1"/>
          <p:nvPr>
            <p:ph idx="2" type="body"/>
          </p:nvPr>
        </p:nvSpPr>
        <p:spPr>
          <a:xfrm>
            <a:off x="6576937" y="4602521"/>
            <a:ext cx="3705021" cy="747032"/>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grpSp>
        <p:nvGrpSpPr>
          <p:cNvPr id="622" name="Google Shape;622;p121"/>
          <p:cNvGrpSpPr/>
          <p:nvPr/>
        </p:nvGrpSpPr>
        <p:grpSpPr>
          <a:xfrm>
            <a:off x="11752222" y="2370063"/>
            <a:ext cx="5543700" cy="5543700"/>
            <a:chOff x="2174996" y="587435"/>
            <a:chExt cx="6969006" cy="6969006"/>
          </a:xfrm>
        </p:grpSpPr>
        <p:sp>
          <p:nvSpPr>
            <p:cNvPr id="623" name="Google Shape;623;p121"/>
            <p:cNvSpPr/>
            <p:nvPr/>
          </p:nvSpPr>
          <p:spPr>
            <a:xfrm rot="2700000">
              <a:off x="3064247" y="1739358"/>
              <a:ext cx="5190503" cy="4665160"/>
            </a:xfrm>
            <a:custGeom>
              <a:rect b="b" l="l" r="r" t="t"/>
              <a:pathLst>
                <a:path extrusionOk="0" h="4665160" w="5190503">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624" name="Google Shape;624;p121"/>
            <p:cNvSpPr txBox="1"/>
            <p:nvPr/>
          </p:nvSpPr>
          <p:spPr>
            <a:xfrm>
              <a:off x="7380118" y="3291171"/>
              <a:ext cx="1211502" cy="11607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5400">
                  <a:solidFill>
                    <a:schemeClr val="lt1"/>
                  </a:solidFill>
                  <a:latin typeface="Roboto"/>
                  <a:ea typeface="Roboto"/>
                  <a:cs typeface="Roboto"/>
                  <a:sym typeface="Roboto"/>
                </a:rPr>
                <a:t>03</a:t>
              </a:r>
              <a:endParaRPr sz="5400">
                <a:solidFill>
                  <a:schemeClr val="lt1"/>
                </a:solidFill>
                <a:latin typeface="Roboto"/>
                <a:ea typeface="Roboto"/>
                <a:cs typeface="Roboto"/>
                <a:sym typeface="Roboto"/>
              </a:endParaRPr>
            </a:p>
          </p:txBody>
        </p:sp>
      </p:grpSp>
      <p:sp>
        <p:nvSpPr>
          <p:cNvPr id="625" name="Google Shape;625;p121"/>
          <p:cNvSpPr txBox="1"/>
          <p:nvPr>
            <p:ph idx="3" type="body"/>
          </p:nvPr>
        </p:nvSpPr>
        <p:spPr>
          <a:xfrm>
            <a:off x="12120639" y="4602521"/>
            <a:ext cx="3705021" cy="747032"/>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26" name="Google Shape;626;p121"/>
          <p:cNvSpPr/>
          <p:nvPr/>
        </p:nvSpPr>
        <p:spPr>
          <a:xfrm rot="2700000">
            <a:off x="12195798" y="3089076"/>
            <a:ext cx="2545786" cy="2288121"/>
          </a:xfrm>
          <a:custGeom>
            <a:rect b="b" l="l" r="r" t="t"/>
            <a:pathLst>
              <a:path extrusionOk="0" h="4665160" w="5190503">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rgbClr val="35393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627" name="Google Shape;627;p121"/>
          <p:cNvSpPr txBox="1"/>
          <p:nvPr>
            <p:ph idx="4" type="body"/>
          </p:nvPr>
        </p:nvSpPr>
        <p:spPr>
          <a:xfrm>
            <a:off x="951948" y="5435112"/>
            <a:ext cx="5249147" cy="2923078"/>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28" name="Google Shape;628;p121"/>
          <p:cNvSpPr txBox="1"/>
          <p:nvPr>
            <p:ph idx="5" type="body"/>
          </p:nvPr>
        </p:nvSpPr>
        <p:spPr>
          <a:xfrm>
            <a:off x="6506786" y="5435112"/>
            <a:ext cx="5249147" cy="2923078"/>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29" name="Google Shape;629;p121"/>
          <p:cNvSpPr txBox="1"/>
          <p:nvPr>
            <p:ph idx="6" type="body"/>
          </p:nvPr>
        </p:nvSpPr>
        <p:spPr>
          <a:xfrm>
            <a:off x="12019245" y="5435112"/>
            <a:ext cx="5249147" cy="2923078"/>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30" name="Google Shape;630;p121"/>
          <p:cNvSpPr/>
          <p:nvPr/>
        </p:nvSpPr>
        <p:spPr>
          <a:xfrm rot="2700000">
            <a:off x="6365163" y="2264552"/>
            <a:ext cx="2545786" cy="2288121"/>
          </a:xfrm>
          <a:custGeom>
            <a:rect b="b" l="l" r="r" t="t"/>
            <a:pathLst>
              <a:path extrusionOk="0" h="4665160" w="5190503">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rgbClr val="35393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631" name="Google Shape;631;p121"/>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631"/>
                                        </p:tgtEl>
                                        <p:attrNameLst>
                                          <p:attrName>style.visibility</p:attrName>
                                        </p:attrNameLst>
                                      </p:cBhvr>
                                      <p:to>
                                        <p:strVal val="visible"/>
                                      </p:to>
                                    </p:set>
                                    <p:anim calcmode="lin" valueType="num">
                                      <p:cBhvr additive="base">
                                        <p:cTn dur="750"/>
                                        <p:tgtEl>
                                          <p:spTgt spid="631"/>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614"/>
                                        </p:tgtEl>
                                        <p:attrNameLst>
                                          <p:attrName>style.visibility</p:attrName>
                                        </p:attrNameLst>
                                      </p:cBhvr>
                                      <p:to>
                                        <p:strVal val="visible"/>
                                      </p:to>
                                    </p:set>
                                    <p:anim calcmode="lin" valueType="num">
                                      <p:cBhvr additive="base">
                                        <p:cTn dur="500"/>
                                        <p:tgtEl>
                                          <p:spTgt spid="61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0" st="0"/>
                                            </p:txEl>
                                          </p:spTgt>
                                        </p:tgtEl>
                                        <p:attrNameLst>
                                          <p:attrName>style.visibility</p:attrName>
                                        </p:attrNameLst>
                                      </p:cBhvr>
                                      <p:to>
                                        <p:strVal val="visible"/>
                                      </p:to>
                                    </p:set>
                                    <p:anim calcmode="lin" valueType="num">
                                      <p:cBhvr additive="base">
                                        <p:cTn dur="500"/>
                                        <p:tgtEl>
                                          <p:spTgt spid="617">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1" st="1"/>
                                            </p:txEl>
                                          </p:spTgt>
                                        </p:tgtEl>
                                        <p:attrNameLst>
                                          <p:attrName>style.visibility</p:attrName>
                                        </p:attrNameLst>
                                      </p:cBhvr>
                                      <p:to>
                                        <p:strVal val="visible"/>
                                      </p:to>
                                    </p:set>
                                    <p:anim calcmode="lin" valueType="num">
                                      <p:cBhvr additive="base">
                                        <p:cTn dur="500"/>
                                        <p:tgtEl>
                                          <p:spTgt spid="617">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2" st="2"/>
                                            </p:txEl>
                                          </p:spTgt>
                                        </p:tgtEl>
                                        <p:attrNameLst>
                                          <p:attrName>style.visibility</p:attrName>
                                        </p:attrNameLst>
                                      </p:cBhvr>
                                      <p:to>
                                        <p:strVal val="visible"/>
                                      </p:to>
                                    </p:set>
                                    <p:anim calcmode="lin" valueType="num">
                                      <p:cBhvr additive="base">
                                        <p:cTn dur="500"/>
                                        <p:tgtEl>
                                          <p:spTgt spid="617">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3" st="3"/>
                                            </p:txEl>
                                          </p:spTgt>
                                        </p:tgtEl>
                                        <p:attrNameLst>
                                          <p:attrName>style.visibility</p:attrName>
                                        </p:attrNameLst>
                                      </p:cBhvr>
                                      <p:to>
                                        <p:strVal val="visible"/>
                                      </p:to>
                                    </p:set>
                                    <p:anim calcmode="lin" valueType="num">
                                      <p:cBhvr additive="base">
                                        <p:cTn dur="500"/>
                                        <p:tgtEl>
                                          <p:spTgt spid="617">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4" st="4"/>
                                            </p:txEl>
                                          </p:spTgt>
                                        </p:tgtEl>
                                        <p:attrNameLst>
                                          <p:attrName>style.visibility</p:attrName>
                                        </p:attrNameLst>
                                      </p:cBhvr>
                                      <p:to>
                                        <p:strVal val="visible"/>
                                      </p:to>
                                    </p:set>
                                    <p:anim calcmode="lin" valueType="num">
                                      <p:cBhvr additive="base">
                                        <p:cTn dur="500"/>
                                        <p:tgtEl>
                                          <p:spTgt spid="617">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5" st="5"/>
                                            </p:txEl>
                                          </p:spTgt>
                                        </p:tgtEl>
                                        <p:attrNameLst>
                                          <p:attrName>style.visibility</p:attrName>
                                        </p:attrNameLst>
                                      </p:cBhvr>
                                      <p:to>
                                        <p:strVal val="visible"/>
                                      </p:to>
                                    </p:set>
                                    <p:anim calcmode="lin" valueType="num">
                                      <p:cBhvr additive="base">
                                        <p:cTn dur="500"/>
                                        <p:tgtEl>
                                          <p:spTgt spid="617">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6" st="6"/>
                                            </p:txEl>
                                          </p:spTgt>
                                        </p:tgtEl>
                                        <p:attrNameLst>
                                          <p:attrName>style.visibility</p:attrName>
                                        </p:attrNameLst>
                                      </p:cBhvr>
                                      <p:to>
                                        <p:strVal val="visible"/>
                                      </p:to>
                                    </p:set>
                                    <p:anim calcmode="lin" valueType="num">
                                      <p:cBhvr additive="base">
                                        <p:cTn dur="500"/>
                                        <p:tgtEl>
                                          <p:spTgt spid="617">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7" st="7"/>
                                            </p:txEl>
                                          </p:spTgt>
                                        </p:tgtEl>
                                        <p:attrNameLst>
                                          <p:attrName>style.visibility</p:attrName>
                                        </p:attrNameLst>
                                      </p:cBhvr>
                                      <p:to>
                                        <p:strVal val="visible"/>
                                      </p:to>
                                    </p:set>
                                    <p:anim calcmode="lin" valueType="num">
                                      <p:cBhvr additive="base">
                                        <p:cTn dur="500"/>
                                        <p:tgtEl>
                                          <p:spTgt spid="617">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17">
                                            <p:txEl>
                                              <p:pRg end="8" st="8"/>
                                            </p:txEl>
                                          </p:spTgt>
                                        </p:tgtEl>
                                        <p:attrNameLst>
                                          <p:attrName>style.visibility</p:attrName>
                                        </p:attrNameLst>
                                      </p:cBhvr>
                                      <p:to>
                                        <p:strVal val="visible"/>
                                      </p:to>
                                    </p:set>
                                    <p:anim calcmode="lin" valueType="num">
                                      <p:cBhvr additive="base">
                                        <p:cTn dur="500"/>
                                        <p:tgtEl>
                                          <p:spTgt spid="617">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18"/>
                                        </p:tgtEl>
                                        <p:attrNameLst>
                                          <p:attrName>style.visibility</p:attrName>
                                        </p:attrNameLst>
                                      </p:cBhvr>
                                      <p:to>
                                        <p:strVal val="visible"/>
                                      </p:to>
                                    </p:set>
                                    <p:anim calcmode="lin" valueType="num">
                                      <p:cBhvr additive="base">
                                        <p:cTn dur="500"/>
                                        <p:tgtEl>
                                          <p:spTgt spid="61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0" st="0"/>
                                            </p:txEl>
                                          </p:spTgt>
                                        </p:tgtEl>
                                        <p:attrNameLst>
                                          <p:attrName>style.visibility</p:attrName>
                                        </p:attrNameLst>
                                      </p:cBhvr>
                                      <p:to>
                                        <p:strVal val="visible"/>
                                      </p:to>
                                    </p:set>
                                    <p:anim calcmode="lin" valueType="num">
                                      <p:cBhvr additive="base">
                                        <p:cTn dur="500"/>
                                        <p:tgtEl>
                                          <p:spTgt spid="621">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1" st="1"/>
                                            </p:txEl>
                                          </p:spTgt>
                                        </p:tgtEl>
                                        <p:attrNameLst>
                                          <p:attrName>style.visibility</p:attrName>
                                        </p:attrNameLst>
                                      </p:cBhvr>
                                      <p:to>
                                        <p:strVal val="visible"/>
                                      </p:to>
                                    </p:set>
                                    <p:anim calcmode="lin" valueType="num">
                                      <p:cBhvr additive="base">
                                        <p:cTn dur="500"/>
                                        <p:tgtEl>
                                          <p:spTgt spid="621">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2" st="2"/>
                                            </p:txEl>
                                          </p:spTgt>
                                        </p:tgtEl>
                                        <p:attrNameLst>
                                          <p:attrName>style.visibility</p:attrName>
                                        </p:attrNameLst>
                                      </p:cBhvr>
                                      <p:to>
                                        <p:strVal val="visible"/>
                                      </p:to>
                                    </p:set>
                                    <p:anim calcmode="lin" valueType="num">
                                      <p:cBhvr additive="base">
                                        <p:cTn dur="500"/>
                                        <p:tgtEl>
                                          <p:spTgt spid="621">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3" st="3"/>
                                            </p:txEl>
                                          </p:spTgt>
                                        </p:tgtEl>
                                        <p:attrNameLst>
                                          <p:attrName>style.visibility</p:attrName>
                                        </p:attrNameLst>
                                      </p:cBhvr>
                                      <p:to>
                                        <p:strVal val="visible"/>
                                      </p:to>
                                    </p:set>
                                    <p:anim calcmode="lin" valueType="num">
                                      <p:cBhvr additive="base">
                                        <p:cTn dur="500"/>
                                        <p:tgtEl>
                                          <p:spTgt spid="621">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4" st="4"/>
                                            </p:txEl>
                                          </p:spTgt>
                                        </p:tgtEl>
                                        <p:attrNameLst>
                                          <p:attrName>style.visibility</p:attrName>
                                        </p:attrNameLst>
                                      </p:cBhvr>
                                      <p:to>
                                        <p:strVal val="visible"/>
                                      </p:to>
                                    </p:set>
                                    <p:anim calcmode="lin" valueType="num">
                                      <p:cBhvr additive="base">
                                        <p:cTn dur="500"/>
                                        <p:tgtEl>
                                          <p:spTgt spid="621">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5" st="5"/>
                                            </p:txEl>
                                          </p:spTgt>
                                        </p:tgtEl>
                                        <p:attrNameLst>
                                          <p:attrName>style.visibility</p:attrName>
                                        </p:attrNameLst>
                                      </p:cBhvr>
                                      <p:to>
                                        <p:strVal val="visible"/>
                                      </p:to>
                                    </p:set>
                                    <p:anim calcmode="lin" valueType="num">
                                      <p:cBhvr additive="base">
                                        <p:cTn dur="500"/>
                                        <p:tgtEl>
                                          <p:spTgt spid="621">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6" st="6"/>
                                            </p:txEl>
                                          </p:spTgt>
                                        </p:tgtEl>
                                        <p:attrNameLst>
                                          <p:attrName>style.visibility</p:attrName>
                                        </p:attrNameLst>
                                      </p:cBhvr>
                                      <p:to>
                                        <p:strVal val="visible"/>
                                      </p:to>
                                    </p:set>
                                    <p:anim calcmode="lin" valueType="num">
                                      <p:cBhvr additive="base">
                                        <p:cTn dur="500"/>
                                        <p:tgtEl>
                                          <p:spTgt spid="621">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7" st="7"/>
                                            </p:txEl>
                                          </p:spTgt>
                                        </p:tgtEl>
                                        <p:attrNameLst>
                                          <p:attrName>style.visibility</p:attrName>
                                        </p:attrNameLst>
                                      </p:cBhvr>
                                      <p:to>
                                        <p:strVal val="visible"/>
                                      </p:to>
                                    </p:set>
                                    <p:anim calcmode="lin" valueType="num">
                                      <p:cBhvr additive="base">
                                        <p:cTn dur="500"/>
                                        <p:tgtEl>
                                          <p:spTgt spid="621">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621">
                                            <p:txEl>
                                              <p:pRg end="8" st="8"/>
                                            </p:txEl>
                                          </p:spTgt>
                                        </p:tgtEl>
                                        <p:attrNameLst>
                                          <p:attrName>style.visibility</p:attrName>
                                        </p:attrNameLst>
                                      </p:cBhvr>
                                      <p:to>
                                        <p:strVal val="visible"/>
                                      </p:to>
                                    </p:set>
                                    <p:anim calcmode="lin" valueType="num">
                                      <p:cBhvr additive="base">
                                        <p:cTn dur="500"/>
                                        <p:tgtEl>
                                          <p:spTgt spid="621">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2"/>
                                        </p:tgtEl>
                                        <p:attrNameLst>
                                          <p:attrName>style.visibility</p:attrName>
                                        </p:attrNameLst>
                                      </p:cBhvr>
                                      <p:to>
                                        <p:strVal val="visible"/>
                                      </p:to>
                                    </p:set>
                                    <p:anim calcmode="lin" valueType="num">
                                      <p:cBhvr additive="base">
                                        <p:cTn dur="500"/>
                                        <p:tgtEl>
                                          <p:spTgt spid="62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0" st="0"/>
                                            </p:txEl>
                                          </p:spTgt>
                                        </p:tgtEl>
                                        <p:attrNameLst>
                                          <p:attrName>style.visibility</p:attrName>
                                        </p:attrNameLst>
                                      </p:cBhvr>
                                      <p:to>
                                        <p:strVal val="visible"/>
                                      </p:to>
                                    </p:set>
                                    <p:anim calcmode="lin" valueType="num">
                                      <p:cBhvr additive="base">
                                        <p:cTn dur="500"/>
                                        <p:tgtEl>
                                          <p:spTgt spid="62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1" st="1"/>
                                            </p:txEl>
                                          </p:spTgt>
                                        </p:tgtEl>
                                        <p:attrNameLst>
                                          <p:attrName>style.visibility</p:attrName>
                                        </p:attrNameLst>
                                      </p:cBhvr>
                                      <p:to>
                                        <p:strVal val="visible"/>
                                      </p:to>
                                    </p:set>
                                    <p:anim calcmode="lin" valueType="num">
                                      <p:cBhvr additive="base">
                                        <p:cTn dur="500"/>
                                        <p:tgtEl>
                                          <p:spTgt spid="62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2" st="2"/>
                                            </p:txEl>
                                          </p:spTgt>
                                        </p:tgtEl>
                                        <p:attrNameLst>
                                          <p:attrName>style.visibility</p:attrName>
                                        </p:attrNameLst>
                                      </p:cBhvr>
                                      <p:to>
                                        <p:strVal val="visible"/>
                                      </p:to>
                                    </p:set>
                                    <p:anim calcmode="lin" valueType="num">
                                      <p:cBhvr additive="base">
                                        <p:cTn dur="500"/>
                                        <p:tgtEl>
                                          <p:spTgt spid="62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3" st="3"/>
                                            </p:txEl>
                                          </p:spTgt>
                                        </p:tgtEl>
                                        <p:attrNameLst>
                                          <p:attrName>style.visibility</p:attrName>
                                        </p:attrNameLst>
                                      </p:cBhvr>
                                      <p:to>
                                        <p:strVal val="visible"/>
                                      </p:to>
                                    </p:set>
                                    <p:anim calcmode="lin" valueType="num">
                                      <p:cBhvr additive="base">
                                        <p:cTn dur="500"/>
                                        <p:tgtEl>
                                          <p:spTgt spid="62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4" st="4"/>
                                            </p:txEl>
                                          </p:spTgt>
                                        </p:tgtEl>
                                        <p:attrNameLst>
                                          <p:attrName>style.visibility</p:attrName>
                                        </p:attrNameLst>
                                      </p:cBhvr>
                                      <p:to>
                                        <p:strVal val="visible"/>
                                      </p:to>
                                    </p:set>
                                    <p:anim calcmode="lin" valueType="num">
                                      <p:cBhvr additive="base">
                                        <p:cTn dur="500"/>
                                        <p:tgtEl>
                                          <p:spTgt spid="62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5" st="5"/>
                                            </p:txEl>
                                          </p:spTgt>
                                        </p:tgtEl>
                                        <p:attrNameLst>
                                          <p:attrName>style.visibility</p:attrName>
                                        </p:attrNameLst>
                                      </p:cBhvr>
                                      <p:to>
                                        <p:strVal val="visible"/>
                                      </p:to>
                                    </p:set>
                                    <p:anim calcmode="lin" valueType="num">
                                      <p:cBhvr additive="base">
                                        <p:cTn dur="500"/>
                                        <p:tgtEl>
                                          <p:spTgt spid="62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6" st="6"/>
                                            </p:txEl>
                                          </p:spTgt>
                                        </p:tgtEl>
                                        <p:attrNameLst>
                                          <p:attrName>style.visibility</p:attrName>
                                        </p:attrNameLst>
                                      </p:cBhvr>
                                      <p:to>
                                        <p:strVal val="visible"/>
                                      </p:to>
                                    </p:set>
                                    <p:anim calcmode="lin" valueType="num">
                                      <p:cBhvr additive="base">
                                        <p:cTn dur="500"/>
                                        <p:tgtEl>
                                          <p:spTgt spid="62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7" st="7"/>
                                            </p:txEl>
                                          </p:spTgt>
                                        </p:tgtEl>
                                        <p:attrNameLst>
                                          <p:attrName>style.visibility</p:attrName>
                                        </p:attrNameLst>
                                      </p:cBhvr>
                                      <p:to>
                                        <p:strVal val="visible"/>
                                      </p:to>
                                    </p:set>
                                    <p:anim calcmode="lin" valueType="num">
                                      <p:cBhvr additive="base">
                                        <p:cTn dur="500"/>
                                        <p:tgtEl>
                                          <p:spTgt spid="62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625">
                                            <p:txEl>
                                              <p:pRg end="8" st="8"/>
                                            </p:txEl>
                                          </p:spTgt>
                                        </p:tgtEl>
                                        <p:attrNameLst>
                                          <p:attrName>style.visibility</p:attrName>
                                        </p:attrNameLst>
                                      </p:cBhvr>
                                      <p:to>
                                        <p:strVal val="visible"/>
                                      </p:to>
                                    </p:set>
                                    <p:anim calcmode="lin" valueType="num">
                                      <p:cBhvr additive="base">
                                        <p:cTn dur="500"/>
                                        <p:tgtEl>
                                          <p:spTgt spid="62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750"/>
                                  </p:stCondLst>
                                  <p:childTnLst>
                                    <p:set>
                                      <p:cBhvr>
                                        <p:cTn dur="1" fill="hold">
                                          <p:stCondLst>
                                            <p:cond delay="0"/>
                                          </p:stCondLst>
                                        </p:cTn>
                                        <p:tgtEl>
                                          <p:spTgt spid="630"/>
                                        </p:tgtEl>
                                        <p:attrNameLst>
                                          <p:attrName>style.visibility</p:attrName>
                                        </p:attrNameLst>
                                      </p:cBhvr>
                                      <p:to>
                                        <p:strVal val="visible"/>
                                      </p:to>
                                    </p:set>
                                    <p:anim calcmode="lin" valueType="num">
                                      <p:cBhvr additive="base">
                                        <p:cTn dur="500"/>
                                        <p:tgtEl>
                                          <p:spTgt spid="63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1000"/>
                                  </p:stCondLst>
                                  <p:childTnLst>
                                    <p:set>
                                      <p:cBhvr>
                                        <p:cTn dur="1" fill="hold">
                                          <p:stCondLst>
                                            <p:cond delay="0"/>
                                          </p:stCondLst>
                                        </p:cTn>
                                        <p:tgtEl>
                                          <p:spTgt spid="626"/>
                                        </p:tgtEl>
                                        <p:attrNameLst>
                                          <p:attrName>style.visibility</p:attrName>
                                        </p:attrNameLst>
                                      </p:cBhvr>
                                      <p:to>
                                        <p:strVal val="visible"/>
                                      </p:to>
                                    </p:set>
                                    <p:anim calcmode="lin" valueType="num">
                                      <p:cBhvr additive="base">
                                        <p:cTn dur="500"/>
                                        <p:tgtEl>
                                          <p:spTgt spid="62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1250"/>
                                  </p:stCondLst>
                                  <p:childTnLst>
                                    <p:set>
                                      <p:cBhvr>
                                        <p:cTn dur="1" fill="hold">
                                          <p:stCondLst>
                                            <p:cond delay="0"/>
                                          </p:stCondLst>
                                        </p:cTn>
                                        <p:tgtEl>
                                          <p:spTgt spid="613"/>
                                        </p:tgtEl>
                                        <p:attrNameLst>
                                          <p:attrName>style.visibility</p:attrName>
                                        </p:attrNameLst>
                                      </p:cBhvr>
                                      <p:to>
                                        <p:strVal val="visible"/>
                                      </p:to>
                                    </p:set>
                                    <p:anim calcmode="lin" valueType="num">
                                      <p:cBhvr additive="base">
                                        <p:cTn dur="500"/>
                                        <p:tgtEl>
                                          <p:spTgt spid="613"/>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627">
                                            <p:txEl>
                                              <p:pRg end="0" st="0"/>
                                            </p:txEl>
                                          </p:spTgt>
                                        </p:tgtEl>
                                        <p:attrNameLst>
                                          <p:attrName>style.visibility</p:attrName>
                                        </p:attrNameLst>
                                      </p:cBhvr>
                                      <p:to>
                                        <p:strVal val="visible"/>
                                      </p:to>
                                    </p:set>
                                    <p:animEffect filter="fade" transition="in">
                                      <p:cBhvr>
                                        <p:cTn dur="500"/>
                                        <p:tgtEl>
                                          <p:spTgt spid="627">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627">
                                            <p:txEl>
                                              <p:pRg end="1" st="1"/>
                                            </p:txEl>
                                          </p:spTgt>
                                        </p:tgtEl>
                                        <p:attrNameLst>
                                          <p:attrName>style.visibility</p:attrName>
                                        </p:attrNameLst>
                                      </p:cBhvr>
                                      <p:to>
                                        <p:strVal val="visible"/>
                                      </p:to>
                                    </p:set>
                                    <p:animEffect filter="fade" transition="in">
                                      <p:cBhvr>
                                        <p:cTn dur="500"/>
                                        <p:tgtEl>
                                          <p:spTgt spid="627">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627">
                                            <p:txEl>
                                              <p:pRg end="2" st="2"/>
                                            </p:txEl>
                                          </p:spTgt>
                                        </p:tgtEl>
                                        <p:attrNameLst>
                                          <p:attrName>style.visibility</p:attrName>
                                        </p:attrNameLst>
                                      </p:cBhvr>
                                      <p:to>
                                        <p:strVal val="visible"/>
                                      </p:to>
                                    </p:set>
                                    <p:animEffect filter="fade" transition="in">
                                      <p:cBhvr>
                                        <p:cTn dur="500"/>
                                        <p:tgtEl>
                                          <p:spTgt spid="627">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627">
                                            <p:txEl>
                                              <p:pRg end="3" st="3"/>
                                            </p:txEl>
                                          </p:spTgt>
                                        </p:tgtEl>
                                        <p:attrNameLst>
                                          <p:attrName>style.visibility</p:attrName>
                                        </p:attrNameLst>
                                      </p:cBhvr>
                                      <p:to>
                                        <p:strVal val="visible"/>
                                      </p:to>
                                    </p:set>
                                    <p:animEffect filter="fade" transition="in">
                                      <p:cBhvr>
                                        <p:cTn dur="500"/>
                                        <p:tgtEl>
                                          <p:spTgt spid="627">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627">
                                            <p:txEl>
                                              <p:pRg end="4" st="4"/>
                                            </p:txEl>
                                          </p:spTgt>
                                        </p:tgtEl>
                                        <p:attrNameLst>
                                          <p:attrName>style.visibility</p:attrName>
                                        </p:attrNameLst>
                                      </p:cBhvr>
                                      <p:to>
                                        <p:strVal val="visible"/>
                                      </p:to>
                                    </p:set>
                                    <p:animEffect filter="fade" transition="in">
                                      <p:cBhvr>
                                        <p:cTn dur="500"/>
                                        <p:tgtEl>
                                          <p:spTgt spid="627">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627">
                                            <p:txEl>
                                              <p:pRg end="5" st="5"/>
                                            </p:txEl>
                                          </p:spTgt>
                                        </p:tgtEl>
                                        <p:attrNameLst>
                                          <p:attrName>style.visibility</p:attrName>
                                        </p:attrNameLst>
                                      </p:cBhvr>
                                      <p:to>
                                        <p:strVal val="visible"/>
                                      </p:to>
                                    </p:set>
                                    <p:animEffect filter="fade" transition="in">
                                      <p:cBhvr>
                                        <p:cTn dur="500"/>
                                        <p:tgtEl>
                                          <p:spTgt spid="627">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627">
                                            <p:txEl>
                                              <p:pRg end="6" st="6"/>
                                            </p:txEl>
                                          </p:spTgt>
                                        </p:tgtEl>
                                        <p:attrNameLst>
                                          <p:attrName>style.visibility</p:attrName>
                                        </p:attrNameLst>
                                      </p:cBhvr>
                                      <p:to>
                                        <p:strVal val="visible"/>
                                      </p:to>
                                    </p:set>
                                    <p:animEffect filter="fade" transition="in">
                                      <p:cBhvr>
                                        <p:cTn dur="500"/>
                                        <p:tgtEl>
                                          <p:spTgt spid="627">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627">
                                            <p:txEl>
                                              <p:pRg end="7" st="7"/>
                                            </p:txEl>
                                          </p:spTgt>
                                        </p:tgtEl>
                                        <p:attrNameLst>
                                          <p:attrName>style.visibility</p:attrName>
                                        </p:attrNameLst>
                                      </p:cBhvr>
                                      <p:to>
                                        <p:strVal val="visible"/>
                                      </p:to>
                                    </p:set>
                                    <p:animEffect filter="fade" transition="in">
                                      <p:cBhvr>
                                        <p:cTn dur="500"/>
                                        <p:tgtEl>
                                          <p:spTgt spid="627">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627">
                                            <p:txEl>
                                              <p:pRg end="8" st="8"/>
                                            </p:txEl>
                                          </p:spTgt>
                                        </p:tgtEl>
                                        <p:attrNameLst>
                                          <p:attrName>style.visibility</p:attrName>
                                        </p:attrNameLst>
                                      </p:cBhvr>
                                      <p:to>
                                        <p:strVal val="visible"/>
                                      </p:to>
                                    </p:set>
                                    <p:animEffect filter="fade" transition="in">
                                      <p:cBhvr>
                                        <p:cTn dur="500"/>
                                        <p:tgtEl>
                                          <p:spTgt spid="627">
                                            <p:txEl>
                                              <p:pRg end="8" st="8"/>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628">
                                            <p:txEl>
                                              <p:pRg end="0" st="0"/>
                                            </p:txEl>
                                          </p:spTgt>
                                        </p:tgtEl>
                                        <p:attrNameLst>
                                          <p:attrName>style.visibility</p:attrName>
                                        </p:attrNameLst>
                                      </p:cBhvr>
                                      <p:to>
                                        <p:strVal val="visible"/>
                                      </p:to>
                                    </p:set>
                                    <p:animEffect filter="fade" transition="in">
                                      <p:cBhvr>
                                        <p:cTn dur="500"/>
                                        <p:tgtEl>
                                          <p:spTgt spid="628">
                                            <p:txEl>
                                              <p:pRg end="0" st="0"/>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628">
                                            <p:txEl>
                                              <p:pRg end="1" st="1"/>
                                            </p:txEl>
                                          </p:spTgt>
                                        </p:tgtEl>
                                        <p:attrNameLst>
                                          <p:attrName>style.visibility</p:attrName>
                                        </p:attrNameLst>
                                      </p:cBhvr>
                                      <p:to>
                                        <p:strVal val="visible"/>
                                      </p:to>
                                    </p:set>
                                    <p:animEffect filter="fade" transition="in">
                                      <p:cBhvr>
                                        <p:cTn dur="500"/>
                                        <p:tgtEl>
                                          <p:spTgt spid="628">
                                            <p:txEl>
                                              <p:pRg end="1" st="1"/>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628">
                                            <p:txEl>
                                              <p:pRg end="2" st="2"/>
                                            </p:txEl>
                                          </p:spTgt>
                                        </p:tgtEl>
                                        <p:attrNameLst>
                                          <p:attrName>style.visibility</p:attrName>
                                        </p:attrNameLst>
                                      </p:cBhvr>
                                      <p:to>
                                        <p:strVal val="visible"/>
                                      </p:to>
                                    </p:set>
                                    <p:animEffect filter="fade" transition="in">
                                      <p:cBhvr>
                                        <p:cTn dur="500"/>
                                        <p:tgtEl>
                                          <p:spTgt spid="628">
                                            <p:txEl>
                                              <p:pRg end="2" st="2"/>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628">
                                            <p:txEl>
                                              <p:pRg end="3" st="3"/>
                                            </p:txEl>
                                          </p:spTgt>
                                        </p:tgtEl>
                                        <p:attrNameLst>
                                          <p:attrName>style.visibility</p:attrName>
                                        </p:attrNameLst>
                                      </p:cBhvr>
                                      <p:to>
                                        <p:strVal val="visible"/>
                                      </p:to>
                                    </p:set>
                                    <p:animEffect filter="fade" transition="in">
                                      <p:cBhvr>
                                        <p:cTn dur="500"/>
                                        <p:tgtEl>
                                          <p:spTgt spid="628">
                                            <p:txEl>
                                              <p:pRg end="3" st="3"/>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628">
                                            <p:txEl>
                                              <p:pRg end="4" st="4"/>
                                            </p:txEl>
                                          </p:spTgt>
                                        </p:tgtEl>
                                        <p:attrNameLst>
                                          <p:attrName>style.visibility</p:attrName>
                                        </p:attrNameLst>
                                      </p:cBhvr>
                                      <p:to>
                                        <p:strVal val="visible"/>
                                      </p:to>
                                    </p:set>
                                    <p:animEffect filter="fade" transition="in">
                                      <p:cBhvr>
                                        <p:cTn dur="500"/>
                                        <p:tgtEl>
                                          <p:spTgt spid="628">
                                            <p:txEl>
                                              <p:pRg end="4" st="4"/>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628">
                                            <p:txEl>
                                              <p:pRg end="5" st="5"/>
                                            </p:txEl>
                                          </p:spTgt>
                                        </p:tgtEl>
                                        <p:attrNameLst>
                                          <p:attrName>style.visibility</p:attrName>
                                        </p:attrNameLst>
                                      </p:cBhvr>
                                      <p:to>
                                        <p:strVal val="visible"/>
                                      </p:to>
                                    </p:set>
                                    <p:animEffect filter="fade" transition="in">
                                      <p:cBhvr>
                                        <p:cTn dur="500"/>
                                        <p:tgtEl>
                                          <p:spTgt spid="628">
                                            <p:txEl>
                                              <p:pRg end="5" st="5"/>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628">
                                            <p:txEl>
                                              <p:pRg end="6" st="6"/>
                                            </p:txEl>
                                          </p:spTgt>
                                        </p:tgtEl>
                                        <p:attrNameLst>
                                          <p:attrName>style.visibility</p:attrName>
                                        </p:attrNameLst>
                                      </p:cBhvr>
                                      <p:to>
                                        <p:strVal val="visible"/>
                                      </p:to>
                                    </p:set>
                                    <p:animEffect filter="fade" transition="in">
                                      <p:cBhvr>
                                        <p:cTn dur="500"/>
                                        <p:tgtEl>
                                          <p:spTgt spid="628">
                                            <p:txEl>
                                              <p:pRg end="6" st="6"/>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628">
                                            <p:txEl>
                                              <p:pRg end="7" st="7"/>
                                            </p:txEl>
                                          </p:spTgt>
                                        </p:tgtEl>
                                        <p:attrNameLst>
                                          <p:attrName>style.visibility</p:attrName>
                                        </p:attrNameLst>
                                      </p:cBhvr>
                                      <p:to>
                                        <p:strVal val="visible"/>
                                      </p:to>
                                    </p:set>
                                    <p:animEffect filter="fade" transition="in">
                                      <p:cBhvr>
                                        <p:cTn dur="500"/>
                                        <p:tgtEl>
                                          <p:spTgt spid="628">
                                            <p:txEl>
                                              <p:pRg end="7" st="7"/>
                                            </p:txEl>
                                          </p:spTgt>
                                        </p:tgtEl>
                                      </p:cBhvr>
                                    </p:animEffect>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628">
                                            <p:txEl>
                                              <p:pRg end="8" st="8"/>
                                            </p:txEl>
                                          </p:spTgt>
                                        </p:tgtEl>
                                        <p:attrNameLst>
                                          <p:attrName>style.visibility</p:attrName>
                                        </p:attrNameLst>
                                      </p:cBhvr>
                                      <p:to>
                                        <p:strVal val="visible"/>
                                      </p:to>
                                    </p:set>
                                    <p:animEffect filter="fade" transition="in">
                                      <p:cBhvr>
                                        <p:cTn dur="500"/>
                                        <p:tgtEl>
                                          <p:spTgt spid="628">
                                            <p:txEl>
                                              <p:pRg end="8" st="8"/>
                                            </p:txEl>
                                          </p:spTgt>
                                        </p:tgtEl>
                                      </p:cBhvr>
                                    </p:animEffect>
                                  </p:childTnLst>
                                </p:cTn>
                              </p:par>
                            </p:childTnLst>
                          </p:cTn>
                        </p:par>
                        <p:par>
                          <p:cTn fill="hold">
                            <p:stCondLst>
                              <p:cond delay="10250"/>
                            </p:stCondLst>
                            <p:childTnLst>
                              <p:par>
                                <p:cTn fill="hold" nodeType="afterEffect" presetClass="entr" presetID="10" presetSubtype="0">
                                  <p:stCondLst>
                                    <p:cond delay="0"/>
                                  </p:stCondLst>
                                  <p:childTnLst>
                                    <p:set>
                                      <p:cBhvr>
                                        <p:cTn dur="1" fill="hold">
                                          <p:stCondLst>
                                            <p:cond delay="0"/>
                                          </p:stCondLst>
                                        </p:cTn>
                                        <p:tgtEl>
                                          <p:spTgt spid="629">
                                            <p:txEl>
                                              <p:pRg end="0" st="0"/>
                                            </p:txEl>
                                          </p:spTgt>
                                        </p:tgtEl>
                                        <p:attrNameLst>
                                          <p:attrName>style.visibility</p:attrName>
                                        </p:attrNameLst>
                                      </p:cBhvr>
                                      <p:to>
                                        <p:strVal val="visible"/>
                                      </p:to>
                                    </p:set>
                                    <p:animEffect filter="fade" transition="in">
                                      <p:cBhvr>
                                        <p:cTn dur="500"/>
                                        <p:tgtEl>
                                          <p:spTgt spid="629">
                                            <p:txEl>
                                              <p:pRg end="0" st="0"/>
                                            </p:txEl>
                                          </p:spTgt>
                                        </p:tgtEl>
                                      </p:cBhvr>
                                    </p:animEffect>
                                  </p:childTnLst>
                                </p:cTn>
                              </p:par>
                            </p:childTnLst>
                          </p:cTn>
                        </p:par>
                        <p:par>
                          <p:cTn fill="hold">
                            <p:stCondLst>
                              <p:cond delay="10750"/>
                            </p:stCondLst>
                            <p:childTnLst>
                              <p:par>
                                <p:cTn fill="hold" nodeType="afterEffect" presetClass="entr" presetID="10" presetSubtype="0">
                                  <p:stCondLst>
                                    <p:cond delay="0"/>
                                  </p:stCondLst>
                                  <p:childTnLst>
                                    <p:set>
                                      <p:cBhvr>
                                        <p:cTn dur="1" fill="hold">
                                          <p:stCondLst>
                                            <p:cond delay="0"/>
                                          </p:stCondLst>
                                        </p:cTn>
                                        <p:tgtEl>
                                          <p:spTgt spid="629">
                                            <p:txEl>
                                              <p:pRg end="1" st="1"/>
                                            </p:txEl>
                                          </p:spTgt>
                                        </p:tgtEl>
                                        <p:attrNameLst>
                                          <p:attrName>style.visibility</p:attrName>
                                        </p:attrNameLst>
                                      </p:cBhvr>
                                      <p:to>
                                        <p:strVal val="visible"/>
                                      </p:to>
                                    </p:set>
                                    <p:animEffect filter="fade" transition="in">
                                      <p:cBhvr>
                                        <p:cTn dur="500"/>
                                        <p:tgtEl>
                                          <p:spTgt spid="629">
                                            <p:txEl>
                                              <p:pRg end="1" st="1"/>
                                            </p:txEl>
                                          </p:spTgt>
                                        </p:tgtEl>
                                      </p:cBhvr>
                                    </p:animEffect>
                                  </p:childTnLst>
                                </p:cTn>
                              </p:par>
                            </p:childTnLst>
                          </p:cTn>
                        </p:par>
                        <p:par>
                          <p:cTn fill="hold">
                            <p:stCondLst>
                              <p:cond delay="11250"/>
                            </p:stCondLst>
                            <p:childTnLst>
                              <p:par>
                                <p:cTn fill="hold" nodeType="afterEffect" presetClass="entr" presetID="10" presetSubtype="0">
                                  <p:stCondLst>
                                    <p:cond delay="0"/>
                                  </p:stCondLst>
                                  <p:childTnLst>
                                    <p:set>
                                      <p:cBhvr>
                                        <p:cTn dur="1" fill="hold">
                                          <p:stCondLst>
                                            <p:cond delay="0"/>
                                          </p:stCondLst>
                                        </p:cTn>
                                        <p:tgtEl>
                                          <p:spTgt spid="629">
                                            <p:txEl>
                                              <p:pRg end="2" st="2"/>
                                            </p:txEl>
                                          </p:spTgt>
                                        </p:tgtEl>
                                        <p:attrNameLst>
                                          <p:attrName>style.visibility</p:attrName>
                                        </p:attrNameLst>
                                      </p:cBhvr>
                                      <p:to>
                                        <p:strVal val="visible"/>
                                      </p:to>
                                    </p:set>
                                    <p:animEffect filter="fade" transition="in">
                                      <p:cBhvr>
                                        <p:cTn dur="500"/>
                                        <p:tgtEl>
                                          <p:spTgt spid="629">
                                            <p:txEl>
                                              <p:pRg end="2" st="2"/>
                                            </p:txEl>
                                          </p:spTgt>
                                        </p:tgtEl>
                                      </p:cBhvr>
                                    </p:animEffect>
                                  </p:childTnLst>
                                </p:cTn>
                              </p:par>
                            </p:childTnLst>
                          </p:cTn>
                        </p:par>
                        <p:par>
                          <p:cTn fill="hold">
                            <p:stCondLst>
                              <p:cond delay="11750"/>
                            </p:stCondLst>
                            <p:childTnLst>
                              <p:par>
                                <p:cTn fill="hold" nodeType="afterEffect" presetClass="entr" presetID="10" presetSubtype="0">
                                  <p:stCondLst>
                                    <p:cond delay="0"/>
                                  </p:stCondLst>
                                  <p:childTnLst>
                                    <p:set>
                                      <p:cBhvr>
                                        <p:cTn dur="1" fill="hold">
                                          <p:stCondLst>
                                            <p:cond delay="0"/>
                                          </p:stCondLst>
                                        </p:cTn>
                                        <p:tgtEl>
                                          <p:spTgt spid="629">
                                            <p:txEl>
                                              <p:pRg end="3" st="3"/>
                                            </p:txEl>
                                          </p:spTgt>
                                        </p:tgtEl>
                                        <p:attrNameLst>
                                          <p:attrName>style.visibility</p:attrName>
                                        </p:attrNameLst>
                                      </p:cBhvr>
                                      <p:to>
                                        <p:strVal val="visible"/>
                                      </p:to>
                                    </p:set>
                                    <p:animEffect filter="fade" transition="in">
                                      <p:cBhvr>
                                        <p:cTn dur="500"/>
                                        <p:tgtEl>
                                          <p:spTgt spid="629">
                                            <p:txEl>
                                              <p:pRg end="3" st="3"/>
                                            </p:txEl>
                                          </p:spTgt>
                                        </p:tgtEl>
                                      </p:cBhvr>
                                    </p:animEffect>
                                  </p:childTnLst>
                                </p:cTn>
                              </p:par>
                            </p:childTnLst>
                          </p:cTn>
                        </p:par>
                        <p:par>
                          <p:cTn fill="hold">
                            <p:stCondLst>
                              <p:cond delay="12250"/>
                            </p:stCondLst>
                            <p:childTnLst>
                              <p:par>
                                <p:cTn fill="hold" nodeType="afterEffect" presetClass="entr" presetID="10" presetSubtype="0">
                                  <p:stCondLst>
                                    <p:cond delay="0"/>
                                  </p:stCondLst>
                                  <p:childTnLst>
                                    <p:set>
                                      <p:cBhvr>
                                        <p:cTn dur="1" fill="hold">
                                          <p:stCondLst>
                                            <p:cond delay="0"/>
                                          </p:stCondLst>
                                        </p:cTn>
                                        <p:tgtEl>
                                          <p:spTgt spid="629">
                                            <p:txEl>
                                              <p:pRg end="4" st="4"/>
                                            </p:txEl>
                                          </p:spTgt>
                                        </p:tgtEl>
                                        <p:attrNameLst>
                                          <p:attrName>style.visibility</p:attrName>
                                        </p:attrNameLst>
                                      </p:cBhvr>
                                      <p:to>
                                        <p:strVal val="visible"/>
                                      </p:to>
                                    </p:set>
                                    <p:animEffect filter="fade" transition="in">
                                      <p:cBhvr>
                                        <p:cTn dur="500"/>
                                        <p:tgtEl>
                                          <p:spTgt spid="629">
                                            <p:txEl>
                                              <p:pRg end="4" st="4"/>
                                            </p:txEl>
                                          </p:spTgt>
                                        </p:tgtEl>
                                      </p:cBhvr>
                                    </p:animEffect>
                                  </p:childTnLst>
                                </p:cTn>
                              </p:par>
                            </p:childTnLst>
                          </p:cTn>
                        </p:par>
                        <p:par>
                          <p:cTn fill="hold">
                            <p:stCondLst>
                              <p:cond delay="12750"/>
                            </p:stCondLst>
                            <p:childTnLst>
                              <p:par>
                                <p:cTn fill="hold" nodeType="afterEffect" presetClass="entr" presetID="10" presetSubtype="0">
                                  <p:stCondLst>
                                    <p:cond delay="0"/>
                                  </p:stCondLst>
                                  <p:childTnLst>
                                    <p:set>
                                      <p:cBhvr>
                                        <p:cTn dur="1" fill="hold">
                                          <p:stCondLst>
                                            <p:cond delay="0"/>
                                          </p:stCondLst>
                                        </p:cTn>
                                        <p:tgtEl>
                                          <p:spTgt spid="629">
                                            <p:txEl>
                                              <p:pRg end="5" st="5"/>
                                            </p:txEl>
                                          </p:spTgt>
                                        </p:tgtEl>
                                        <p:attrNameLst>
                                          <p:attrName>style.visibility</p:attrName>
                                        </p:attrNameLst>
                                      </p:cBhvr>
                                      <p:to>
                                        <p:strVal val="visible"/>
                                      </p:to>
                                    </p:set>
                                    <p:animEffect filter="fade" transition="in">
                                      <p:cBhvr>
                                        <p:cTn dur="500"/>
                                        <p:tgtEl>
                                          <p:spTgt spid="629">
                                            <p:txEl>
                                              <p:pRg end="5" st="5"/>
                                            </p:txEl>
                                          </p:spTgt>
                                        </p:tgtEl>
                                      </p:cBhvr>
                                    </p:animEffect>
                                  </p:childTnLst>
                                </p:cTn>
                              </p:par>
                            </p:childTnLst>
                          </p:cTn>
                        </p:par>
                        <p:par>
                          <p:cTn fill="hold">
                            <p:stCondLst>
                              <p:cond delay="13250"/>
                            </p:stCondLst>
                            <p:childTnLst>
                              <p:par>
                                <p:cTn fill="hold" nodeType="afterEffect" presetClass="entr" presetID="10" presetSubtype="0">
                                  <p:stCondLst>
                                    <p:cond delay="0"/>
                                  </p:stCondLst>
                                  <p:childTnLst>
                                    <p:set>
                                      <p:cBhvr>
                                        <p:cTn dur="1" fill="hold">
                                          <p:stCondLst>
                                            <p:cond delay="0"/>
                                          </p:stCondLst>
                                        </p:cTn>
                                        <p:tgtEl>
                                          <p:spTgt spid="629">
                                            <p:txEl>
                                              <p:pRg end="6" st="6"/>
                                            </p:txEl>
                                          </p:spTgt>
                                        </p:tgtEl>
                                        <p:attrNameLst>
                                          <p:attrName>style.visibility</p:attrName>
                                        </p:attrNameLst>
                                      </p:cBhvr>
                                      <p:to>
                                        <p:strVal val="visible"/>
                                      </p:to>
                                    </p:set>
                                    <p:animEffect filter="fade" transition="in">
                                      <p:cBhvr>
                                        <p:cTn dur="500"/>
                                        <p:tgtEl>
                                          <p:spTgt spid="629">
                                            <p:txEl>
                                              <p:pRg end="6" st="6"/>
                                            </p:txEl>
                                          </p:spTgt>
                                        </p:tgtEl>
                                      </p:cBhvr>
                                    </p:animEffect>
                                  </p:childTnLst>
                                </p:cTn>
                              </p:par>
                            </p:childTnLst>
                          </p:cTn>
                        </p:par>
                        <p:par>
                          <p:cTn fill="hold">
                            <p:stCondLst>
                              <p:cond delay="13750"/>
                            </p:stCondLst>
                            <p:childTnLst>
                              <p:par>
                                <p:cTn fill="hold" nodeType="afterEffect" presetClass="entr" presetID="10" presetSubtype="0">
                                  <p:stCondLst>
                                    <p:cond delay="0"/>
                                  </p:stCondLst>
                                  <p:childTnLst>
                                    <p:set>
                                      <p:cBhvr>
                                        <p:cTn dur="1" fill="hold">
                                          <p:stCondLst>
                                            <p:cond delay="0"/>
                                          </p:stCondLst>
                                        </p:cTn>
                                        <p:tgtEl>
                                          <p:spTgt spid="629">
                                            <p:txEl>
                                              <p:pRg end="7" st="7"/>
                                            </p:txEl>
                                          </p:spTgt>
                                        </p:tgtEl>
                                        <p:attrNameLst>
                                          <p:attrName>style.visibility</p:attrName>
                                        </p:attrNameLst>
                                      </p:cBhvr>
                                      <p:to>
                                        <p:strVal val="visible"/>
                                      </p:to>
                                    </p:set>
                                    <p:animEffect filter="fade" transition="in">
                                      <p:cBhvr>
                                        <p:cTn dur="500"/>
                                        <p:tgtEl>
                                          <p:spTgt spid="629">
                                            <p:txEl>
                                              <p:pRg end="7" st="7"/>
                                            </p:txEl>
                                          </p:spTgt>
                                        </p:tgtEl>
                                      </p:cBhvr>
                                    </p:animEffect>
                                  </p:childTnLst>
                                </p:cTn>
                              </p:par>
                            </p:childTnLst>
                          </p:cTn>
                        </p:par>
                        <p:par>
                          <p:cTn fill="hold">
                            <p:stCondLst>
                              <p:cond delay="14250"/>
                            </p:stCondLst>
                            <p:childTnLst>
                              <p:par>
                                <p:cTn fill="hold" nodeType="afterEffect" presetClass="entr" presetID="10" presetSubtype="0">
                                  <p:stCondLst>
                                    <p:cond delay="0"/>
                                  </p:stCondLst>
                                  <p:childTnLst>
                                    <p:set>
                                      <p:cBhvr>
                                        <p:cTn dur="1" fill="hold">
                                          <p:stCondLst>
                                            <p:cond delay="0"/>
                                          </p:stCondLst>
                                        </p:cTn>
                                        <p:tgtEl>
                                          <p:spTgt spid="629">
                                            <p:txEl>
                                              <p:pRg end="8" st="8"/>
                                            </p:txEl>
                                          </p:spTgt>
                                        </p:tgtEl>
                                        <p:attrNameLst>
                                          <p:attrName>style.visibility</p:attrName>
                                        </p:attrNameLst>
                                      </p:cBhvr>
                                      <p:to>
                                        <p:strVal val="visible"/>
                                      </p:to>
                                    </p:set>
                                    <p:animEffect filter="fade" transition="in">
                                      <p:cBhvr>
                                        <p:cTn dur="500"/>
                                        <p:tgtEl>
                                          <p:spTgt spid="629">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s">
  <p:cSld name="5 points">
    <p:spTree>
      <p:nvGrpSpPr>
        <p:cNvPr id="632" name="Shape 632"/>
        <p:cNvGrpSpPr/>
        <p:nvPr/>
      </p:nvGrpSpPr>
      <p:grpSpPr>
        <a:xfrm>
          <a:off x="0" y="0"/>
          <a:ext cx="0" cy="0"/>
          <a:chOff x="0" y="0"/>
          <a:chExt cx="0" cy="0"/>
        </a:xfrm>
      </p:grpSpPr>
      <p:sp>
        <p:nvSpPr>
          <p:cNvPr id="633" name="Google Shape;633;p12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4" name="Google Shape;634;p12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35" name="Google Shape;635;p122"/>
          <p:cNvSpPr txBox="1"/>
          <p:nvPr>
            <p:ph type="title"/>
          </p:nvPr>
        </p:nvSpPr>
        <p:spPr>
          <a:xfrm>
            <a:off x="551543" y="1499621"/>
            <a:ext cx="7358743" cy="7286170"/>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6" name="Google Shape;636;p122"/>
          <p:cNvSpPr txBox="1"/>
          <p:nvPr>
            <p:ph idx="1" type="body"/>
          </p:nvPr>
        </p:nvSpPr>
        <p:spPr>
          <a:xfrm>
            <a:off x="8080872" y="1645273"/>
            <a:ext cx="3152084"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37" name="Google Shape;637;p122"/>
          <p:cNvSpPr txBox="1"/>
          <p:nvPr>
            <p:ph idx="2" type="body"/>
          </p:nvPr>
        </p:nvSpPr>
        <p:spPr>
          <a:xfrm>
            <a:off x="11634389" y="1275513"/>
            <a:ext cx="5797268" cy="132587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638" name="Google Shape;638;p122"/>
          <p:cNvCxnSpPr/>
          <p:nvPr/>
        </p:nvCxnSpPr>
        <p:spPr>
          <a:xfrm>
            <a:off x="11433672" y="1236830"/>
            <a:ext cx="0" cy="1403236"/>
          </a:xfrm>
          <a:prstGeom prst="straightConnector1">
            <a:avLst/>
          </a:prstGeom>
          <a:noFill/>
          <a:ln cap="flat" cmpd="sng" w="12700">
            <a:solidFill>
              <a:schemeClr val="accent1"/>
            </a:solidFill>
            <a:prstDash val="solid"/>
            <a:miter lim="800000"/>
            <a:headEnd len="sm" w="sm" type="none"/>
            <a:tailEnd len="sm" w="sm" type="none"/>
          </a:ln>
        </p:spPr>
      </p:cxnSp>
      <p:sp>
        <p:nvSpPr>
          <p:cNvPr id="639" name="Google Shape;639;p122"/>
          <p:cNvSpPr txBox="1"/>
          <p:nvPr>
            <p:ph idx="3" type="body"/>
          </p:nvPr>
        </p:nvSpPr>
        <p:spPr>
          <a:xfrm>
            <a:off x="8080872" y="3225194"/>
            <a:ext cx="3152084"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40" name="Google Shape;640;p122"/>
          <p:cNvSpPr txBox="1"/>
          <p:nvPr>
            <p:ph idx="4" type="body"/>
          </p:nvPr>
        </p:nvSpPr>
        <p:spPr>
          <a:xfrm>
            <a:off x="11634389" y="2855434"/>
            <a:ext cx="5797268" cy="132587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641" name="Google Shape;641;p122"/>
          <p:cNvCxnSpPr/>
          <p:nvPr/>
        </p:nvCxnSpPr>
        <p:spPr>
          <a:xfrm>
            <a:off x="11433672" y="2816751"/>
            <a:ext cx="0" cy="1403236"/>
          </a:xfrm>
          <a:prstGeom prst="straightConnector1">
            <a:avLst/>
          </a:prstGeom>
          <a:noFill/>
          <a:ln cap="flat" cmpd="sng" w="12700">
            <a:solidFill>
              <a:schemeClr val="accent1"/>
            </a:solidFill>
            <a:prstDash val="solid"/>
            <a:miter lim="800000"/>
            <a:headEnd len="sm" w="sm" type="none"/>
            <a:tailEnd len="sm" w="sm" type="none"/>
          </a:ln>
        </p:spPr>
      </p:cxnSp>
      <p:sp>
        <p:nvSpPr>
          <p:cNvPr id="642" name="Google Shape;642;p122"/>
          <p:cNvSpPr txBox="1"/>
          <p:nvPr>
            <p:ph idx="5" type="body"/>
          </p:nvPr>
        </p:nvSpPr>
        <p:spPr>
          <a:xfrm>
            <a:off x="8080872" y="4805115"/>
            <a:ext cx="3152084"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43" name="Google Shape;643;p122"/>
          <p:cNvSpPr txBox="1"/>
          <p:nvPr>
            <p:ph idx="6" type="body"/>
          </p:nvPr>
        </p:nvSpPr>
        <p:spPr>
          <a:xfrm>
            <a:off x="11634389" y="4435355"/>
            <a:ext cx="5797268" cy="132587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644" name="Google Shape;644;p122"/>
          <p:cNvCxnSpPr/>
          <p:nvPr/>
        </p:nvCxnSpPr>
        <p:spPr>
          <a:xfrm>
            <a:off x="11433672" y="4396672"/>
            <a:ext cx="0" cy="1403236"/>
          </a:xfrm>
          <a:prstGeom prst="straightConnector1">
            <a:avLst/>
          </a:prstGeom>
          <a:noFill/>
          <a:ln cap="flat" cmpd="sng" w="12700">
            <a:solidFill>
              <a:schemeClr val="accent1"/>
            </a:solidFill>
            <a:prstDash val="solid"/>
            <a:miter lim="800000"/>
            <a:headEnd len="sm" w="sm" type="none"/>
            <a:tailEnd len="sm" w="sm" type="none"/>
          </a:ln>
        </p:spPr>
      </p:cxnSp>
      <p:sp>
        <p:nvSpPr>
          <p:cNvPr id="645" name="Google Shape;645;p122"/>
          <p:cNvSpPr txBox="1"/>
          <p:nvPr>
            <p:ph idx="7" type="body"/>
          </p:nvPr>
        </p:nvSpPr>
        <p:spPr>
          <a:xfrm>
            <a:off x="8080872" y="6385036"/>
            <a:ext cx="3152084"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46" name="Google Shape;646;p122"/>
          <p:cNvSpPr txBox="1"/>
          <p:nvPr>
            <p:ph idx="8" type="body"/>
          </p:nvPr>
        </p:nvSpPr>
        <p:spPr>
          <a:xfrm>
            <a:off x="11634389" y="6015276"/>
            <a:ext cx="5797268" cy="132587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647" name="Google Shape;647;p122"/>
          <p:cNvCxnSpPr/>
          <p:nvPr/>
        </p:nvCxnSpPr>
        <p:spPr>
          <a:xfrm>
            <a:off x="11433672" y="5976593"/>
            <a:ext cx="0" cy="1403236"/>
          </a:xfrm>
          <a:prstGeom prst="straightConnector1">
            <a:avLst/>
          </a:prstGeom>
          <a:noFill/>
          <a:ln cap="flat" cmpd="sng" w="12700">
            <a:solidFill>
              <a:schemeClr val="accent1"/>
            </a:solidFill>
            <a:prstDash val="solid"/>
            <a:miter lim="800000"/>
            <a:headEnd len="sm" w="sm" type="none"/>
            <a:tailEnd len="sm" w="sm" type="none"/>
          </a:ln>
        </p:spPr>
      </p:cxnSp>
      <p:sp>
        <p:nvSpPr>
          <p:cNvPr id="648" name="Google Shape;648;p122"/>
          <p:cNvSpPr txBox="1"/>
          <p:nvPr>
            <p:ph idx="9" type="body"/>
          </p:nvPr>
        </p:nvSpPr>
        <p:spPr>
          <a:xfrm>
            <a:off x="8080872" y="7964958"/>
            <a:ext cx="3152084" cy="586351"/>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49" name="Google Shape;649;p122"/>
          <p:cNvSpPr txBox="1"/>
          <p:nvPr>
            <p:ph idx="13" type="body"/>
          </p:nvPr>
        </p:nvSpPr>
        <p:spPr>
          <a:xfrm>
            <a:off x="11634389" y="7595198"/>
            <a:ext cx="5797268" cy="1325871"/>
          </a:xfrm>
          <a:prstGeom prst="rect">
            <a:avLst/>
          </a:prstGeom>
          <a:noFill/>
          <a:ln>
            <a:noFill/>
          </a:ln>
        </p:spPr>
        <p:txBody>
          <a:bodyPr anchorCtr="0" anchor="ctr"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cxnSp>
        <p:nvCxnSpPr>
          <p:cNvPr id="650" name="Google Shape;650;p122"/>
          <p:cNvCxnSpPr/>
          <p:nvPr/>
        </p:nvCxnSpPr>
        <p:spPr>
          <a:xfrm>
            <a:off x="11433672" y="7556515"/>
            <a:ext cx="0" cy="1403236"/>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635"/>
                                        </p:tgtEl>
                                        <p:attrNameLst>
                                          <p:attrName>style.visibility</p:attrName>
                                        </p:attrNameLst>
                                      </p:cBhvr>
                                      <p:to>
                                        <p:strVal val="visible"/>
                                      </p:to>
                                    </p:set>
                                    <p:anim calcmode="lin" valueType="num">
                                      <p:cBhvr additive="base">
                                        <p:cTn dur="750"/>
                                        <p:tgtEl>
                                          <p:spTgt spid="635"/>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636">
                                            <p:txEl>
                                              <p:pRg end="0" st="0"/>
                                            </p:txEl>
                                          </p:spTgt>
                                        </p:tgtEl>
                                        <p:attrNameLst>
                                          <p:attrName>style.visibility</p:attrName>
                                        </p:attrNameLst>
                                      </p:cBhvr>
                                      <p:to>
                                        <p:strVal val="visible"/>
                                      </p:to>
                                    </p:set>
                                    <p:anim calcmode="lin" valueType="num">
                                      <p:cBhvr additive="base">
                                        <p:cTn dur="750"/>
                                        <p:tgtEl>
                                          <p:spTgt spid="63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636">
                                            <p:txEl>
                                              <p:pRg end="1" st="1"/>
                                            </p:txEl>
                                          </p:spTgt>
                                        </p:tgtEl>
                                        <p:attrNameLst>
                                          <p:attrName>style.visibility</p:attrName>
                                        </p:attrNameLst>
                                      </p:cBhvr>
                                      <p:to>
                                        <p:strVal val="visible"/>
                                      </p:to>
                                    </p:set>
                                    <p:anim calcmode="lin" valueType="num">
                                      <p:cBhvr additive="base">
                                        <p:cTn dur="750"/>
                                        <p:tgtEl>
                                          <p:spTgt spid="636">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636">
                                            <p:txEl>
                                              <p:pRg end="2" st="2"/>
                                            </p:txEl>
                                          </p:spTgt>
                                        </p:tgtEl>
                                        <p:attrNameLst>
                                          <p:attrName>style.visibility</p:attrName>
                                        </p:attrNameLst>
                                      </p:cBhvr>
                                      <p:to>
                                        <p:strVal val="visible"/>
                                      </p:to>
                                    </p:set>
                                    <p:anim calcmode="lin" valueType="num">
                                      <p:cBhvr additive="base">
                                        <p:cTn dur="750"/>
                                        <p:tgtEl>
                                          <p:spTgt spid="636">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636">
                                            <p:txEl>
                                              <p:pRg end="3" st="3"/>
                                            </p:txEl>
                                          </p:spTgt>
                                        </p:tgtEl>
                                        <p:attrNameLst>
                                          <p:attrName>style.visibility</p:attrName>
                                        </p:attrNameLst>
                                      </p:cBhvr>
                                      <p:to>
                                        <p:strVal val="visible"/>
                                      </p:to>
                                    </p:set>
                                    <p:anim calcmode="lin" valueType="num">
                                      <p:cBhvr additive="base">
                                        <p:cTn dur="750"/>
                                        <p:tgtEl>
                                          <p:spTgt spid="636">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636">
                                            <p:txEl>
                                              <p:pRg end="4" st="4"/>
                                            </p:txEl>
                                          </p:spTgt>
                                        </p:tgtEl>
                                        <p:attrNameLst>
                                          <p:attrName>style.visibility</p:attrName>
                                        </p:attrNameLst>
                                      </p:cBhvr>
                                      <p:to>
                                        <p:strVal val="visible"/>
                                      </p:to>
                                    </p:set>
                                    <p:anim calcmode="lin" valueType="num">
                                      <p:cBhvr additive="base">
                                        <p:cTn dur="750"/>
                                        <p:tgtEl>
                                          <p:spTgt spid="636">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636">
                                            <p:txEl>
                                              <p:pRg end="5" st="5"/>
                                            </p:txEl>
                                          </p:spTgt>
                                        </p:tgtEl>
                                        <p:attrNameLst>
                                          <p:attrName>style.visibility</p:attrName>
                                        </p:attrNameLst>
                                      </p:cBhvr>
                                      <p:to>
                                        <p:strVal val="visible"/>
                                      </p:to>
                                    </p:set>
                                    <p:anim calcmode="lin" valueType="num">
                                      <p:cBhvr additive="base">
                                        <p:cTn dur="750"/>
                                        <p:tgtEl>
                                          <p:spTgt spid="636">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2" presetSubtype="8">
                                  <p:stCondLst>
                                    <p:cond delay="0"/>
                                  </p:stCondLst>
                                  <p:childTnLst>
                                    <p:set>
                                      <p:cBhvr>
                                        <p:cTn dur="1" fill="hold">
                                          <p:stCondLst>
                                            <p:cond delay="0"/>
                                          </p:stCondLst>
                                        </p:cTn>
                                        <p:tgtEl>
                                          <p:spTgt spid="636">
                                            <p:txEl>
                                              <p:pRg end="6" st="6"/>
                                            </p:txEl>
                                          </p:spTgt>
                                        </p:tgtEl>
                                        <p:attrNameLst>
                                          <p:attrName>style.visibility</p:attrName>
                                        </p:attrNameLst>
                                      </p:cBhvr>
                                      <p:to>
                                        <p:strVal val="visible"/>
                                      </p:to>
                                    </p:set>
                                    <p:anim calcmode="lin" valueType="num">
                                      <p:cBhvr additive="base">
                                        <p:cTn dur="750"/>
                                        <p:tgtEl>
                                          <p:spTgt spid="636">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636">
                                            <p:txEl>
                                              <p:pRg end="7" st="7"/>
                                            </p:txEl>
                                          </p:spTgt>
                                        </p:tgtEl>
                                        <p:attrNameLst>
                                          <p:attrName>style.visibility</p:attrName>
                                        </p:attrNameLst>
                                      </p:cBhvr>
                                      <p:to>
                                        <p:strVal val="visible"/>
                                      </p:to>
                                    </p:set>
                                    <p:anim calcmode="lin" valueType="num">
                                      <p:cBhvr additive="base">
                                        <p:cTn dur="750"/>
                                        <p:tgtEl>
                                          <p:spTgt spid="636">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8">
                                  <p:stCondLst>
                                    <p:cond delay="0"/>
                                  </p:stCondLst>
                                  <p:childTnLst>
                                    <p:set>
                                      <p:cBhvr>
                                        <p:cTn dur="1" fill="hold">
                                          <p:stCondLst>
                                            <p:cond delay="0"/>
                                          </p:stCondLst>
                                        </p:cTn>
                                        <p:tgtEl>
                                          <p:spTgt spid="636">
                                            <p:txEl>
                                              <p:pRg end="8" st="8"/>
                                            </p:txEl>
                                          </p:spTgt>
                                        </p:tgtEl>
                                        <p:attrNameLst>
                                          <p:attrName>style.visibility</p:attrName>
                                        </p:attrNameLst>
                                      </p:cBhvr>
                                      <p:to>
                                        <p:strVal val="visible"/>
                                      </p:to>
                                    </p:set>
                                    <p:anim calcmode="lin" valueType="num">
                                      <p:cBhvr additive="base">
                                        <p:cTn dur="750"/>
                                        <p:tgtEl>
                                          <p:spTgt spid="636">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0"/>
                                  </p:stCondLst>
                                  <p:childTnLst>
                                    <p:set>
                                      <p:cBhvr>
                                        <p:cTn dur="1" fill="hold">
                                          <p:stCondLst>
                                            <p:cond delay="0"/>
                                          </p:stCondLst>
                                        </p:cTn>
                                        <p:tgtEl>
                                          <p:spTgt spid="638"/>
                                        </p:tgtEl>
                                        <p:attrNameLst>
                                          <p:attrName>style.visibility</p:attrName>
                                        </p:attrNameLst>
                                      </p:cBhvr>
                                      <p:to>
                                        <p:strVal val="visible"/>
                                      </p:to>
                                    </p:set>
                                    <p:anim calcmode="lin" valueType="num">
                                      <p:cBhvr additive="base">
                                        <p:cTn dur="500"/>
                                        <p:tgtEl>
                                          <p:spTgt spid="63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0" st="0"/>
                                            </p:txEl>
                                          </p:spTgt>
                                        </p:tgtEl>
                                        <p:attrNameLst>
                                          <p:attrName>style.visibility</p:attrName>
                                        </p:attrNameLst>
                                      </p:cBhvr>
                                      <p:to>
                                        <p:strVal val="visible"/>
                                      </p:to>
                                    </p:set>
                                    <p:anim calcmode="lin" valueType="num">
                                      <p:cBhvr additive="base">
                                        <p:cTn dur="500"/>
                                        <p:tgtEl>
                                          <p:spTgt spid="637">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1" st="1"/>
                                            </p:txEl>
                                          </p:spTgt>
                                        </p:tgtEl>
                                        <p:attrNameLst>
                                          <p:attrName>style.visibility</p:attrName>
                                        </p:attrNameLst>
                                      </p:cBhvr>
                                      <p:to>
                                        <p:strVal val="visible"/>
                                      </p:to>
                                    </p:set>
                                    <p:anim calcmode="lin" valueType="num">
                                      <p:cBhvr additive="base">
                                        <p:cTn dur="500"/>
                                        <p:tgtEl>
                                          <p:spTgt spid="637">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2" st="2"/>
                                            </p:txEl>
                                          </p:spTgt>
                                        </p:tgtEl>
                                        <p:attrNameLst>
                                          <p:attrName>style.visibility</p:attrName>
                                        </p:attrNameLst>
                                      </p:cBhvr>
                                      <p:to>
                                        <p:strVal val="visible"/>
                                      </p:to>
                                    </p:set>
                                    <p:anim calcmode="lin" valueType="num">
                                      <p:cBhvr additive="base">
                                        <p:cTn dur="500"/>
                                        <p:tgtEl>
                                          <p:spTgt spid="637">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3" st="3"/>
                                            </p:txEl>
                                          </p:spTgt>
                                        </p:tgtEl>
                                        <p:attrNameLst>
                                          <p:attrName>style.visibility</p:attrName>
                                        </p:attrNameLst>
                                      </p:cBhvr>
                                      <p:to>
                                        <p:strVal val="visible"/>
                                      </p:to>
                                    </p:set>
                                    <p:anim calcmode="lin" valueType="num">
                                      <p:cBhvr additive="base">
                                        <p:cTn dur="500"/>
                                        <p:tgtEl>
                                          <p:spTgt spid="637">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4" st="4"/>
                                            </p:txEl>
                                          </p:spTgt>
                                        </p:tgtEl>
                                        <p:attrNameLst>
                                          <p:attrName>style.visibility</p:attrName>
                                        </p:attrNameLst>
                                      </p:cBhvr>
                                      <p:to>
                                        <p:strVal val="visible"/>
                                      </p:to>
                                    </p:set>
                                    <p:anim calcmode="lin" valueType="num">
                                      <p:cBhvr additive="base">
                                        <p:cTn dur="500"/>
                                        <p:tgtEl>
                                          <p:spTgt spid="637">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5" st="5"/>
                                            </p:txEl>
                                          </p:spTgt>
                                        </p:tgtEl>
                                        <p:attrNameLst>
                                          <p:attrName>style.visibility</p:attrName>
                                        </p:attrNameLst>
                                      </p:cBhvr>
                                      <p:to>
                                        <p:strVal val="visible"/>
                                      </p:to>
                                    </p:set>
                                    <p:anim calcmode="lin" valueType="num">
                                      <p:cBhvr additive="base">
                                        <p:cTn dur="500"/>
                                        <p:tgtEl>
                                          <p:spTgt spid="637">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6" st="6"/>
                                            </p:txEl>
                                          </p:spTgt>
                                        </p:tgtEl>
                                        <p:attrNameLst>
                                          <p:attrName>style.visibility</p:attrName>
                                        </p:attrNameLst>
                                      </p:cBhvr>
                                      <p:to>
                                        <p:strVal val="visible"/>
                                      </p:to>
                                    </p:set>
                                    <p:anim calcmode="lin" valueType="num">
                                      <p:cBhvr additive="base">
                                        <p:cTn dur="500"/>
                                        <p:tgtEl>
                                          <p:spTgt spid="637">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7" st="7"/>
                                            </p:txEl>
                                          </p:spTgt>
                                        </p:tgtEl>
                                        <p:attrNameLst>
                                          <p:attrName>style.visibility</p:attrName>
                                        </p:attrNameLst>
                                      </p:cBhvr>
                                      <p:to>
                                        <p:strVal val="visible"/>
                                      </p:to>
                                    </p:set>
                                    <p:anim calcmode="lin" valueType="num">
                                      <p:cBhvr additive="base">
                                        <p:cTn dur="500"/>
                                        <p:tgtEl>
                                          <p:spTgt spid="637">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37">
                                            <p:txEl>
                                              <p:pRg end="8" st="8"/>
                                            </p:txEl>
                                          </p:spTgt>
                                        </p:tgtEl>
                                        <p:attrNameLst>
                                          <p:attrName>style.visibility</p:attrName>
                                        </p:attrNameLst>
                                      </p:cBhvr>
                                      <p:to>
                                        <p:strVal val="visible"/>
                                      </p:to>
                                    </p:set>
                                    <p:anim calcmode="lin" valueType="num">
                                      <p:cBhvr additive="base">
                                        <p:cTn dur="500"/>
                                        <p:tgtEl>
                                          <p:spTgt spid="637">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8">
                                  <p:stCondLst>
                                    <p:cond delay="0"/>
                                  </p:stCondLst>
                                  <p:childTnLst>
                                    <p:set>
                                      <p:cBhvr>
                                        <p:cTn dur="1" fill="hold">
                                          <p:stCondLst>
                                            <p:cond delay="0"/>
                                          </p:stCondLst>
                                        </p:cTn>
                                        <p:tgtEl>
                                          <p:spTgt spid="639">
                                            <p:txEl>
                                              <p:pRg end="0" st="0"/>
                                            </p:txEl>
                                          </p:spTgt>
                                        </p:tgtEl>
                                        <p:attrNameLst>
                                          <p:attrName>style.visibility</p:attrName>
                                        </p:attrNameLst>
                                      </p:cBhvr>
                                      <p:to>
                                        <p:strVal val="visible"/>
                                      </p:to>
                                    </p:set>
                                    <p:anim calcmode="lin" valueType="num">
                                      <p:cBhvr additive="base">
                                        <p:cTn dur="750"/>
                                        <p:tgtEl>
                                          <p:spTgt spid="639">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8250"/>
                            </p:stCondLst>
                            <p:childTnLst>
                              <p:par>
                                <p:cTn fill="hold" nodeType="afterEffect" presetClass="entr" presetID="2" presetSubtype="8">
                                  <p:stCondLst>
                                    <p:cond delay="0"/>
                                  </p:stCondLst>
                                  <p:childTnLst>
                                    <p:set>
                                      <p:cBhvr>
                                        <p:cTn dur="1" fill="hold">
                                          <p:stCondLst>
                                            <p:cond delay="0"/>
                                          </p:stCondLst>
                                        </p:cTn>
                                        <p:tgtEl>
                                          <p:spTgt spid="639">
                                            <p:txEl>
                                              <p:pRg end="1" st="1"/>
                                            </p:txEl>
                                          </p:spTgt>
                                        </p:tgtEl>
                                        <p:attrNameLst>
                                          <p:attrName>style.visibility</p:attrName>
                                        </p:attrNameLst>
                                      </p:cBhvr>
                                      <p:to>
                                        <p:strVal val="visible"/>
                                      </p:to>
                                    </p:set>
                                    <p:anim calcmode="lin" valueType="num">
                                      <p:cBhvr additive="base">
                                        <p:cTn dur="750"/>
                                        <p:tgtEl>
                                          <p:spTgt spid="639">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000"/>
                            </p:stCondLst>
                            <p:childTnLst>
                              <p:par>
                                <p:cTn fill="hold" nodeType="afterEffect" presetClass="entr" presetID="2" presetSubtype="8">
                                  <p:stCondLst>
                                    <p:cond delay="0"/>
                                  </p:stCondLst>
                                  <p:childTnLst>
                                    <p:set>
                                      <p:cBhvr>
                                        <p:cTn dur="1" fill="hold">
                                          <p:stCondLst>
                                            <p:cond delay="0"/>
                                          </p:stCondLst>
                                        </p:cTn>
                                        <p:tgtEl>
                                          <p:spTgt spid="639">
                                            <p:txEl>
                                              <p:pRg end="2" st="2"/>
                                            </p:txEl>
                                          </p:spTgt>
                                        </p:tgtEl>
                                        <p:attrNameLst>
                                          <p:attrName>style.visibility</p:attrName>
                                        </p:attrNameLst>
                                      </p:cBhvr>
                                      <p:to>
                                        <p:strVal val="visible"/>
                                      </p:to>
                                    </p:set>
                                    <p:anim calcmode="lin" valueType="num">
                                      <p:cBhvr additive="base">
                                        <p:cTn dur="750"/>
                                        <p:tgtEl>
                                          <p:spTgt spid="639">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9750"/>
                            </p:stCondLst>
                            <p:childTnLst>
                              <p:par>
                                <p:cTn fill="hold" nodeType="afterEffect" presetClass="entr" presetID="2" presetSubtype="8">
                                  <p:stCondLst>
                                    <p:cond delay="0"/>
                                  </p:stCondLst>
                                  <p:childTnLst>
                                    <p:set>
                                      <p:cBhvr>
                                        <p:cTn dur="1" fill="hold">
                                          <p:stCondLst>
                                            <p:cond delay="0"/>
                                          </p:stCondLst>
                                        </p:cTn>
                                        <p:tgtEl>
                                          <p:spTgt spid="639">
                                            <p:txEl>
                                              <p:pRg end="3" st="3"/>
                                            </p:txEl>
                                          </p:spTgt>
                                        </p:tgtEl>
                                        <p:attrNameLst>
                                          <p:attrName>style.visibility</p:attrName>
                                        </p:attrNameLst>
                                      </p:cBhvr>
                                      <p:to>
                                        <p:strVal val="visible"/>
                                      </p:to>
                                    </p:set>
                                    <p:anim calcmode="lin" valueType="num">
                                      <p:cBhvr additive="base">
                                        <p:cTn dur="750"/>
                                        <p:tgtEl>
                                          <p:spTgt spid="639">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500"/>
                            </p:stCondLst>
                            <p:childTnLst>
                              <p:par>
                                <p:cTn fill="hold" nodeType="afterEffect" presetClass="entr" presetID="2" presetSubtype="8">
                                  <p:stCondLst>
                                    <p:cond delay="0"/>
                                  </p:stCondLst>
                                  <p:childTnLst>
                                    <p:set>
                                      <p:cBhvr>
                                        <p:cTn dur="1" fill="hold">
                                          <p:stCondLst>
                                            <p:cond delay="0"/>
                                          </p:stCondLst>
                                        </p:cTn>
                                        <p:tgtEl>
                                          <p:spTgt spid="639">
                                            <p:txEl>
                                              <p:pRg end="4" st="4"/>
                                            </p:txEl>
                                          </p:spTgt>
                                        </p:tgtEl>
                                        <p:attrNameLst>
                                          <p:attrName>style.visibility</p:attrName>
                                        </p:attrNameLst>
                                      </p:cBhvr>
                                      <p:to>
                                        <p:strVal val="visible"/>
                                      </p:to>
                                    </p:set>
                                    <p:anim calcmode="lin" valueType="num">
                                      <p:cBhvr additive="base">
                                        <p:cTn dur="750"/>
                                        <p:tgtEl>
                                          <p:spTgt spid="639">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250"/>
                            </p:stCondLst>
                            <p:childTnLst>
                              <p:par>
                                <p:cTn fill="hold" nodeType="afterEffect" presetClass="entr" presetID="2" presetSubtype="8">
                                  <p:stCondLst>
                                    <p:cond delay="0"/>
                                  </p:stCondLst>
                                  <p:childTnLst>
                                    <p:set>
                                      <p:cBhvr>
                                        <p:cTn dur="1" fill="hold">
                                          <p:stCondLst>
                                            <p:cond delay="0"/>
                                          </p:stCondLst>
                                        </p:cTn>
                                        <p:tgtEl>
                                          <p:spTgt spid="639">
                                            <p:txEl>
                                              <p:pRg end="5" st="5"/>
                                            </p:txEl>
                                          </p:spTgt>
                                        </p:tgtEl>
                                        <p:attrNameLst>
                                          <p:attrName>style.visibility</p:attrName>
                                        </p:attrNameLst>
                                      </p:cBhvr>
                                      <p:to>
                                        <p:strVal val="visible"/>
                                      </p:to>
                                    </p:set>
                                    <p:anim calcmode="lin" valueType="num">
                                      <p:cBhvr additive="base">
                                        <p:cTn dur="750"/>
                                        <p:tgtEl>
                                          <p:spTgt spid="639">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000"/>
                            </p:stCondLst>
                            <p:childTnLst>
                              <p:par>
                                <p:cTn fill="hold" nodeType="afterEffect" presetClass="entr" presetID="2" presetSubtype="8">
                                  <p:stCondLst>
                                    <p:cond delay="0"/>
                                  </p:stCondLst>
                                  <p:childTnLst>
                                    <p:set>
                                      <p:cBhvr>
                                        <p:cTn dur="1" fill="hold">
                                          <p:stCondLst>
                                            <p:cond delay="0"/>
                                          </p:stCondLst>
                                        </p:cTn>
                                        <p:tgtEl>
                                          <p:spTgt spid="639">
                                            <p:txEl>
                                              <p:pRg end="6" st="6"/>
                                            </p:txEl>
                                          </p:spTgt>
                                        </p:tgtEl>
                                        <p:attrNameLst>
                                          <p:attrName>style.visibility</p:attrName>
                                        </p:attrNameLst>
                                      </p:cBhvr>
                                      <p:to>
                                        <p:strVal val="visible"/>
                                      </p:to>
                                    </p:set>
                                    <p:anim calcmode="lin" valueType="num">
                                      <p:cBhvr additive="base">
                                        <p:cTn dur="750"/>
                                        <p:tgtEl>
                                          <p:spTgt spid="639">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750"/>
                            </p:stCondLst>
                            <p:childTnLst>
                              <p:par>
                                <p:cTn fill="hold" nodeType="afterEffect" presetClass="entr" presetID="2" presetSubtype="8">
                                  <p:stCondLst>
                                    <p:cond delay="0"/>
                                  </p:stCondLst>
                                  <p:childTnLst>
                                    <p:set>
                                      <p:cBhvr>
                                        <p:cTn dur="1" fill="hold">
                                          <p:stCondLst>
                                            <p:cond delay="0"/>
                                          </p:stCondLst>
                                        </p:cTn>
                                        <p:tgtEl>
                                          <p:spTgt spid="639">
                                            <p:txEl>
                                              <p:pRg end="7" st="7"/>
                                            </p:txEl>
                                          </p:spTgt>
                                        </p:tgtEl>
                                        <p:attrNameLst>
                                          <p:attrName>style.visibility</p:attrName>
                                        </p:attrNameLst>
                                      </p:cBhvr>
                                      <p:to>
                                        <p:strVal val="visible"/>
                                      </p:to>
                                    </p:set>
                                    <p:anim calcmode="lin" valueType="num">
                                      <p:cBhvr additive="base">
                                        <p:cTn dur="750"/>
                                        <p:tgtEl>
                                          <p:spTgt spid="639">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500"/>
                            </p:stCondLst>
                            <p:childTnLst>
                              <p:par>
                                <p:cTn fill="hold" nodeType="afterEffect" presetClass="entr" presetID="2" presetSubtype="8">
                                  <p:stCondLst>
                                    <p:cond delay="0"/>
                                  </p:stCondLst>
                                  <p:childTnLst>
                                    <p:set>
                                      <p:cBhvr>
                                        <p:cTn dur="1" fill="hold">
                                          <p:stCondLst>
                                            <p:cond delay="0"/>
                                          </p:stCondLst>
                                        </p:cTn>
                                        <p:tgtEl>
                                          <p:spTgt spid="639">
                                            <p:txEl>
                                              <p:pRg end="8" st="8"/>
                                            </p:txEl>
                                          </p:spTgt>
                                        </p:tgtEl>
                                        <p:attrNameLst>
                                          <p:attrName>style.visibility</p:attrName>
                                        </p:attrNameLst>
                                      </p:cBhvr>
                                      <p:to>
                                        <p:strVal val="visible"/>
                                      </p:to>
                                    </p:set>
                                    <p:anim calcmode="lin" valueType="num">
                                      <p:cBhvr additive="base">
                                        <p:cTn dur="750"/>
                                        <p:tgtEl>
                                          <p:spTgt spid="639">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0"/>
                                  </p:stCondLst>
                                  <p:childTnLst>
                                    <p:set>
                                      <p:cBhvr>
                                        <p:cTn dur="1" fill="hold">
                                          <p:stCondLst>
                                            <p:cond delay="0"/>
                                          </p:stCondLst>
                                        </p:cTn>
                                        <p:tgtEl>
                                          <p:spTgt spid="641"/>
                                        </p:tgtEl>
                                        <p:attrNameLst>
                                          <p:attrName>style.visibility</p:attrName>
                                        </p:attrNameLst>
                                      </p:cBhvr>
                                      <p:to>
                                        <p:strVal val="visible"/>
                                      </p:to>
                                    </p:set>
                                    <p:anim calcmode="lin" valueType="num">
                                      <p:cBhvr additive="base">
                                        <p:cTn dur="500"/>
                                        <p:tgtEl>
                                          <p:spTgt spid="64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0" st="0"/>
                                            </p:txEl>
                                          </p:spTgt>
                                        </p:tgtEl>
                                        <p:attrNameLst>
                                          <p:attrName>style.visibility</p:attrName>
                                        </p:attrNameLst>
                                      </p:cBhvr>
                                      <p:to>
                                        <p:strVal val="visible"/>
                                      </p:to>
                                    </p:set>
                                    <p:anim calcmode="lin" valueType="num">
                                      <p:cBhvr additive="base">
                                        <p:cTn dur="500"/>
                                        <p:tgtEl>
                                          <p:spTgt spid="64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1" st="1"/>
                                            </p:txEl>
                                          </p:spTgt>
                                        </p:tgtEl>
                                        <p:attrNameLst>
                                          <p:attrName>style.visibility</p:attrName>
                                        </p:attrNameLst>
                                      </p:cBhvr>
                                      <p:to>
                                        <p:strVal val="visible"/>
                                      </p:to>
                                    </p:set>
                                    <p:anim calcmode="lin" valueType="num">
                                      <p:cBhvr additive="base">
                                        <p:cTn dur="500"/>
                                        <p:tgtEl>
                                          <p:spTgt spid="64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2" st="2"/>
                                            </p:txEl>
                                          </p:spTgt>
                                        </p:tgtEl>
                                        <p:attrNameLst>
                                          <p:attrName>style.visibility</p:attrName>
                                        </p:attrNameLst>
                                      </p:cBhvr>
                                      <p:to>
                                        <p:strVal val="visible"/>
                                      </p:to>
                                    </p:set>
                                    <p:anim calcmode="lin" valueType="num">
                                      <p:cBhvr additive="base">
                                        <p:cTn dur="500"/>
                                        <p:tgtEl>
                                          <p:spTgt spid="64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3" st="3"/>
                                            </p:txEl>
                                          </p:spTgt>
                                        </p:tgtEl>
                                        <p:attrNameLst>
                                          <p:attrName>style.visibility</p:attrName>
                                        </p:attrNameLst>
                                      </p:cBhvr>
                                      <p:to>
                                        <p:strVal val="visible"/>
                                      </p:to>
                                    </p:set>
                                    <p:anim calcmode="lin" valueType="num">
                                      <p:cBhvr additive="base">
                                        <p:cTn dur="500"/>
                                        <p:tgtEl>
                                          <p:spTgt spid="64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4" st="4"/>
                                            </p:txEl>
                                          </p:spTgt>
                                        </p:tgtEl>
                                        <p:attrNameLst>
                                          <p:attrName>style.visibility</p:attrName>
                                        </p:attrNameLst>
                                      </p:cBhvr>
                                      <p:to>
                                        <p:strVal val="visible"/>
                                      </p:to>
                                    </p:set>
                                    <p:anim calcmode="lin" valueType="num">
                                      <p:cBhvr additive="base">
                                        <p:cTn dur="500"/>
                                        <p:tgtEl>
                                          <p:spTgt spid="64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5" st="5"/>
                                            </p:txEl>
                                          </p:spTgt>
                                        </p:tgtEl>
                                        <p:attrNameLst>
                                          <p:attrName>style.visibility</p:attrName>
                                        </p:attrNameLst>
                                      </p:cBhvr>
                                      <p:to>
                                        <p:strVal val="visible"/>
                                      </p:to>
                                    </p:set>
                                    <p:anim calcmode="lin" valueType="num">
                                      <p:cBhvr additive="base">
                                        <p:cTn dur="500"/>
                                        <p:tgtEl>
                                          <p:spTgt spid="64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6" st="6"/>
                                            </p:txEl>
                                          </p:spTgt>
                                        </p:tgtEl>
                                        <p:attrNameLst>
                                          <p:attrName>style.visibility</p:attrName>
                                        </p:attrNameLst>
                                      </p:cBhvr>
                                      <p:to>
                                        <p:strVal val="visible"/>
                                      </p:to>
                                    </p:set>
                                    <p:anim calcmode="lin" valueType="num">
                                      <p:cBhvr additive="base">
                                        <p:cTn dur="500"/>
                                        <p:tgtEl>
                                          <p:spTgt spid="64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7" st="7"/>
                                            </p:txEl>
                                          </p:spTgt>
                                        </p:tgtEl>
                                        <p:attrNameLst>
                                          <p:attrName>style.visibility</p:attrName>
                                        </p:attrNameLst>
                                      </p:cBhvr>
                                      <p:to>
                                        <p:strVal val="visible"/>
                                      </p:to>
                                    </p:set>
                                    <p:anim calcmode="lin" valueType="num">
                                      <p:cBhvr additive="base">
                                        <p:cTn dur="500"/>
                                        <p:tgtEl>
                                          <p:spTgt spid="64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0">
                                            <p:txEl>
                                              <p:pRg end="8" st="8"/>
                                            </p:txEl>
                                          </p:spTgt>
                                        </p:tgtEl>
                                        <p:attrNameLst>
                                          <p:attrName>style.visibility</p:attrName>
                                        </p:attrNameLst>
                                      </p:cBhvr>
                                      <p:to>
                                        <p:strVal val="visible"/>
                                      </p:to>
                                    </p:set>
                                    <p:anim calcmode="lin" valueType="num">
                                      <p:cBhvr additive="base">
                                        <p:cTn dur="500"/>
                                        <p:tgtEl>
                                          <p:spTgt spid="64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8">
                                  <p:stCondLst>
                                    <p:cond delay="0"/>
                                  </p:stCondLst>
                                  <p:childTnLst>
                                    <p:set>
                                      <p:cBhvr>
                                        <p:cTn dur="1" fill="hold">
                                          <p:stCondLst>
                                            <p:cond delay="0"/>
                                          </p:stCondLst>
                                        </p:cTn>
                                        <p:tgtEl>
                                          <p:spTgt spid="642">
                                            <p:txEl>
                                              <p:pRg end="0" st="0"/>
                                            </p:txEl>
                                          </p:spTgt>
                                        </p:tgtEl>
                                        <p:attrNameLst>
                                          <p:attrName>style.visibility</p:attrName>
                                        </p:attrNameLst>
                                      </p:cBhvr>
                                      <p:to>
                                        <p:strVal val="visible"/>
                                      </p:to>
                                    </p:set>
                                    <p:anim calcmode="lin" valueType="num">
                                      <p:cBhvr additive="base">
                                        <p:cTn dur="750"/>
                                        <p:tgtEl>
                                          <p:spTgt spid="64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0"/>
                            </p:stCondLst>
                            <p:childTnLst>
                              <p:par>
                                <p:cTn fill="hold" nodeType="afterEffect" presetClass="entr" presetID="2" presetSubtype="8">
                                  <p:stCondLst>
                                    <p:cond delay="0"/>
                                  </p:stCondLst>
                                  <p:childTnLst>
                                    <p:set>
                                      <p:cBhvr>
                                        <p:cTn dur="1" fill="hold">
                                          <p:stCondLst>
                                            <p:cond delay="0"/>
                                          </p:stCondLst>
                                        </p:cTn>
                                        <p:tgtEl>
                                          <p:spTgt spid="642">
                                            <p:txEl>
                                              <p:pRg end="1" st="1"/>
                                            </p:txEl>
                                          </p:spTgt>
                                        </p:tgtEl>
                                        <p:attrNameLst>
                                          <p:attrName>style.visibility</p:attrName>
                                        </p:attrNameLst>
                                      </p:cBhvr>
                                      <p:to>
                                        <p:strVal val="visible"/>
                                      </p:to>
                                    </p:set>
                                    <p:anim calcmode="lin" valueType="num">
                                      <p:cBhvr additive="base">
                                        <p:cTn dur="750"/>
                                        <p:tgtEl>
                                          <p:spTgt spid="64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750"/>
                            </p:stCondLst>
                            <p:childTnLst>
                              <p:par>
                                <p:cTn fill="hold" nodeType="afterEffect" presetClass="entr" presetID="2" presetSubtype="8">
                                  <p:stCondLst>
                                    <p:cond delay="0"/>
                                  </p:stCondLst>
                                  <p:childTnLst>
                                    <p:set>
                                      <p:cBhvr>
                                        <p:cTn dur="1" fill="hold">
                                          <p:stCondLst>
                                            <p:cond delay="0"/>
                                          </p:stCondLst>
                                        </p:cTn>
                                        <p:tgtEl>
                                          <p:spTgt spid="642">
                                            <p:txEl>
                                              <p:pRg end="2" st="2"/>
                                            </p:txEl>
                                          </p:spTgt>
                                        </p:tgtEl>
                                        <p:attrNameLst>
                                          <p:attrName>style.visibility</p:attrName>
                                        </p:attrNameLst>
                                      </p:cBhvr>
                                      <p:to>
                                        <p:strVal val="visible"/>
                                      </p:to>
                                    </p:set>
                                    <p:anim calcmode="lin" valueType="num">
                                      <p:cBhvr additive="base">
                                        <p:cTn dur="750"/>
                                        <p:tgtEl>
                                          <p:spTgt spid="64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6500"/>
                            </p:stCondLst>
                            <p:childTnLst>
                              <p:par>
                                <p:cTn fill="hold" nodeType="afterEffect" presetClass="entr" presetID="2" presetSubtype="8">
                                  <p:stCondLst>
                                    <p:cond delay="0"/>
                                  </p:stCondLst>
                                  <p:childTnLst>
                                    <p:set>
                                      <p:cBhvr>
                                        <p:cTn dur="1" fill="hold">
                                          <p:stCondLst>
                                            <p:cond delay="0"/>
                                          </p:stCondLst>
                                        </p:cTn>
                                        <p:tgtEl>
                                          <p:spTgt spid="642">
                                            <p:txEl>
                                              <p:pRg end="3" st="3"/>
                                            </p:txEl>
                                          </p:spTgt>
                                        </p:tgtEl>
                                        <p:attrNameLst>
                                          <p:attrName>style.visibility</p:attrName>
                                        </p:attrNameLst>
                                      </p:cBhvr>
                                      <p:to>
                                        <p:strVal val="visible"/>
                                      </p:to>
                                    </p:set>
                                    <p:anim calcmode="lin" valueType="num">
                                      <p:cBhvr additive="base">
                                        <p:cTn dur="750"/>
                                        <p:tgtEl>
                                          <p:spTgt spid="64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250"/>
                            </p:stCondLst>
                            <p:childTnLst>
                              <p:par>
                                <p:cTn fill="hold" nodeType="afterEffect" presetClass="entr" presetID="2" presetSubtype="8">
                                  <p:stCondLst>
                                    <p:cond delay="0"/>
                                  </p:stCondLst>
                                  <p:childTnLst>
                                    <p:set>
                                      <p:cBhvr>
                                        <p:cTn dur="1" fill="hold">
                                          <p:stCondLst>
                                            <p:cond delay="0"/>
                                          </p:stCondLst>
                                        </p:cTn>
                                        <p:tgtEl>
                                          <p:spTgt spid="642">
                                            <p:txEl>
                                              <p:pRg end="4" st="4"/>
                                            </p:txEl>
                                          </p:spTgt>
                                        </p:tgtEl>
                                        <p:attrNameLst>
                                          <p:attrName>style.visibility</p:attrName>
                                        </p:attrNameLst>
                                      </p:cBhvr>
                                      <p:to>
                                        <p:strVal val="visible"/>
                                      </p:to>
                                    </p:set>
                                    <p:anim calcmode="lin" valueType="num">
                                      <p:cBhvr additive="base">
                                        <p:cTn dur="750"/>
                                        <p:tgtEl>
                                          <p:spTgt spid="64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000"/>
                            </p:stCondLst>
                            <p:childTnLst>
                              <p:par>
                                <p:cTn fill="hold" nodeType="afterEffect" presetClass="entr" presetID="2" presetSubtype="8">
                                  <p:stCondLst>
                                    <p:cond delay="0"/>
                                  </p:stCondLst>
                                  <p:childTnLst>
                                    <p:set>
                                      <p:cBhvr>
                                        <p:cTn dur="1" fill="hold">
                                          <p:stCondLst>
                                            <p:cond delay="0"/>
                                          </p:stCondLst>
                                        </p:cTn>
                                        <p:tgtEl>
                                          <p:spTgt spid="642">
                                            <p:txEl>
                                              <p:pRg end="5" st="5"/>
                                            </p:txEl>
                                          </p:spTgt>
                                        </p:tgtEl>
                                        <p:attrNameLst>
                                          <p:attrName>style.visibility</p:attrName>
                                        </p:attrNameLst>
                                      </p:cBhvr>
                                      <p:to>
                                        <p:strVal val="visible"/>
                                      </p:to>
                                    </p:set>
                                    <p:anim calcmode="lin" valueType="num">
                                      <p:cBhvr additive="base">
                                        <p:cTn dur="750"/>
                                        <p:tgtEl>
                                          <p:spTgt spid="64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8750"/>
                            </p:stCondLst>
                            <p:childTnLst>
                              <p:par>
                                <p:cTn fill="hold" nodeType="afterEffect" presetClass="entr" presetID="2" presetSubtype="8">
                                  <p:stCondLst>
                                    <p:cond delay="0"/>
                                  </p:stCondLst>
                                  <p:childTnLst>
                                    <p:set>
                                      <p:cBhvr>
                                        <p:cTn dur="1" fill="hold">
                                          <p:stCondLst>
                                            <p:cond delay="0"/>
                                          </p:stCondLst>
                                        </p:cTn>
                                        <p:tgtEl>
                                          <p:spTgt spid="642">
                                            <p:txEl>
                                              <p:pRg end="6" st="6"/>
                                            </p:txEl>
                                          </p:spTgt>
                                        </p:tgtEl>
                                        <p:attrNameLst>
                                          <p:attrName>style.visibility</p:attrName>
                                        </p:attrNameLst>
                                      </p:cBhvr>
                                      <p:to>
                                        <p:strVal val="visible"/>
                                      </p:to>
                                    </p:set>
                                    <p:anim calcmode="lin" valueType="num">
                                      <p:cBhvr additive="base">
                                        <p:cTn dur="750"/>
                                        <p:tgtEl>
                                          <p:spTgt spid="64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500"/>
                            </p:stCondLst>
                            <p:childTnLst>
                              <p:par>
                                <p:cTn fill="hold" nodeType="afterEffect" presetClass="entr" presetID="2" presetSubtype="8">
                                  <p:stCondLst>
                                    <p:cond delay="0"/>
                                  </p:stCondLst>
                                  <p:childTnLst>
                                    <p:set>
                                      <p:cBhvr>
                                        <p:cTn dur="1" fill="hold">
                                          <p:stCondLst>
                                            <p:cond delay="0"/>
                                          </p:stCondLst>
                                        </p:cTn>
                                        <p:tgtEl>
                                          <p:spTgt spid="642">
                                            <p:txEl>
                                              <p:pRg end="7" st="7"/>
                                            </p:txEl>
                                          </p:spTgt>
                                        </p:tgtEl>
                                        <p:attrNameLst>
                                          <p:attrName>style.visibility</p:attrName>
                                        </p:attrNameLst>
                                      </p:cBhvr>
                                      <p:to>
                                        <p:strVal val="visible"/>
                                      </p:to>
                                    </p:set>
                                    <p:anim calcmode="lin" valueType="num">
                                      <p:cBhvr additive="base">
                                        <p:cTn dur="750"/>
                                        <p:tgtEl>
                                          <p:spTgt spid="64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250"/>
                            </p:stCondLst>
                            <p:childTnLst>
                              <p:par>
                                <p:cTn fill="hold" nodeType="afterEffect" presetClass="entr" presetID="2" presetSubtype="8">
                                  <p:stCondLst>
                                    <p:cond delay="0"/>
                                  </p:stCondLst>
                                  <p:childTnLst>
                                    <p:set>
                                      <p:cBhvr>
                                        <p:cTn dur="1" fill="hold">
                                          <p:stCondLst>
                                            <p:cond delay="0"/>
                                          </p:stCondLst>
                                        </p:cTn>
                                        <p:tgtEl>
                                          <p:spTgt spid="642">
                                            <p:txEl>
                                              <p:pRg end="8" st="8"/>
                                            </p:txEl>
                                          </p:spTgt>
                                        </p:tgtEl>
                                        <p:attrNameLst>
                                          <p:attrName>style.visibility</p:attrName>
                                        </p:attrNameLst>
                                      </p:cBhvr>
                                      <p:to>
                                        <p:strVal val="visible"/>
                                      </p:to>
                                    </p:set>
                                    <p:anim calcmode="lin" valueType="num">
                                      <p:cBhvr additive="base">
                                        <p:cTn dur="750"/>
                                        <p:tgtEl>
                                          <p:spTgt spid="64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0"/>
                                  </p:stCondLst>
                                  <p:childTnLst>
                                    <p:set>
                                      <p:cBhvr>
                                        <p:cTn dur="1" fill="hold">
                                          <p:stCondLst>
                                            <p:cond delay="0"/>
                                          </p:stCondLst>
                                        </p:cTn>
                                        <p:tgtEl>
                                          <p:spTgt spid="644"/>
                                        </p:tgtEl>
                                        <p:attrNameLst>
                                          <p:attrName>style.visibility</p:attrName>
                                        </p:attrNameLst>
                                      </p:cBhvr>
                                      <p:to>
                                        <p:strVal val="visible"/>
                                      </p:to>
                                    </p:set>
                                    <p:anim calcmode="lin" valueType="num">
                                      <p:cBhvr additive="base">
                                        <p:cTn dur="500"/>
                                        <p:tgtEl>
                                          <p:spTgt spid="64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0" st="0"/>
                                            </p:txEl>
                                          </p:spTgt>
                                        </p:tgtEl>
                                        <p:attrNameLst>
                                          <p:attrName>style.visibility</p:attrName>
                                        </p:attrNameLst>
                                      </p:cBhvr>
                                      <p:to>
                                        <p:strVal val="visible"/>
                                      </p:to>
                                    </p:set>
                                    <p:anim calcmode="lin" valueType="num">
                                      <p:cBhvr additive="base">
                                        <p:cTn dur="500"/>
                                        <p:tgtEl>
                                          <p:spTgt spid="64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1" st="1"/>
                                            </p:txEl>
                                          </p:spTgt>
                                        </p:tgtEl>
                                        <p:attrNameLst>
                                          <p:attrName>style.visibility</p:attrName>
                                        </p:attrNameLst>
                                      </p:cBhvr>
                                      <p:to>
                                        <p:strVal val="visible"/>
                                      </p:to>
                                    </p:set>
                                    <p:anim calcmode="lin" valueType="num">
                                      <p:cBhvr additive="base">
                                        <p:cTn dur="500"/>
                                        <p:tgtEl>
                                          <p:spTgt spid="64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2" st="2"/>
                                            </p:txEl>
                                          </p:spTgt>
                                        </p:tgtEl>
                                        <p:attrNameLst>
                                          <p:attrName>style.visibility</p:attrName>
                                        </p:attrNameLst>
                                      </p:cBhvr>
                                      <p:to>
                                        <p:strVal val="visible"/>
                                      </p:to>
                                    </p:set>
                                    <p:anim calcmode="lin" valueType="num">
                                      <p:cBhvr additive="base">
                                        <p:cTn dur="500"/>
                                        <p:tgtEl>
                                          <p:spTgt spid="64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3" st="3"/>
                                            </p:txEl>
                                          </p:spTgt>
                                        </p:tgtEl>
                                        <p:attrNameLst>
                                          <p:attrName>style.visibility</p:attrName>
                                        </p:attrNameLst>
                                      </p:cBhvr>
                                      <p:to>
                                        <p:strVal val="visible"/>
                                      </p:to>
                                    </p:set>
                                    <p:anim calcmode="lin" valueType="num">
                                      <p:cBhvr additive="base">
                                        <p:cTn dur="500"/>
                                        <p:tgtEl>
                                          <p:spTgt spid="64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4" st="4"/>
                                            </p:txEl>
                                          </p:spTgt>
                                        </p:tgtEl>
                                        <p:attrNameLst>
                                          <p:attrName>style.visibility</p:attrName>
                                        </p:attrNameLst>
                                      </p:cBhvr>
                                      <p:to>
                                        <p:strVal val="visible"/>
                                      </p:to>
                                    </p:set>
                                    <p:anim calcmode="lin" valueType="num">
                                      <p:cBhvr additive="base">
                                        <p:cTn dur="500"/>
                                        <p:tgtEl>
                                          <p:spTgt spid="64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5" st="5"/>
                                            </p:txEl>
                                          </p:spTgt>
                                        </p:tgtEl>
                                        <p:attrNameLst>
                                          <p:attrName>style.visibility</p:attrName>
                                        </p:attrNameLst>
                                      </p:cBhvr>
                                      <p:to>
                                        <p:strVal val="visible"/>
                                      </p:to>
                                    </p:set>
                                    <p:anim calcmode="lin" valueType="num">
                                      <p:cBhvr additive="base">
                                        <p:cTn dur="500"/>
                                        <p:tgtEl>
                                          <p:spTgt spid="64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6" st="6"/>
                                            </p:txEl>
                                          </p:spTgt>
                                        </p:tgtEl>
                                        <p:attrNameLst>
                                          <p:attrName>style.visibility</p:attrName>
                                        </p:attrNameLst>
                                      </p:cBhvr>
                                      <p:to>
                                        <p:strVal val="visible"/>
                                      </p:to>
                                    </p:set>
                                    <p:anim calcmode="lin" valueType="num">
                                      <p:cBhvr additive="base">
                                        <p:cTn dur="500"/>
                                        <p:tgtEl>
                                          <p:spTgt spid="64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7" st="7"/>
                                            </p:txEl>
                                          </p:spTgt>
                                        </p:tgtEl>
                                        <p:attrNameLst>
                                          <p:attrName>style.visibility</p:attrName>
                                        </p:attrNameLst>
                                      </p:cBhvr>
                                      <p:to>
                                        <p:strVal val="visible"/>
                                      </p:to>
                                    </p:set>
                                    <p:anim calcmode="lin" valueType="num">
                                      <p:cBhvr additive="base">
                                        <p:cTn dur="500"/>
                                        <p:tgtEl>
                                          <p:spTgt spid="64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3">
                                            <p:txEl>
                                              <p:pRg end="8" st="8"/>
                                            </p:txEl>
                                          </p:spTgt>
                                        </p:tgtEl>
                                        <p:attrNameLst>
                                          <p:attrName>style.visibility</p:attrName>
                                        </p:attrNameLst>
                                      </p:cBhvr>
                                      <p:to>
                                        <p:strVal val="visible"/>
                                      </p:to>
                                    </p:set>
                                    <p:anim calcmode="lin" valueType="num">
                                      <p:cBhvr additive="base">
                                        <p:cTn dur="500"/>
                                        <p:tgtEl>
                                          <p:spTgt spid="643">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000"/>
                            </p:stCondLst>
                            <p:childTnLst>
                              <p:par>
                                <p:cTn fill="hold" nodeType="afterEffect" presetClass="entr" presetID="2" presetSubtype="8">
                                  <p:stCondLst>
                                    <p:cond delay="0"/>
                                  </p:stCondLst>
                                  <p:childTnLst>
                                    <p:set>
                                      <p:cBhvr>
                                        <p:cTn dur="1" fill="hold">
                                          <p:stCondLst>
                                            <p:cond delay="0"/>
                                          </p:stCondLst>
                                        </p:cTn>
                                        <p:tgtEl>
                                          <p:spTgt spid="645">
                                            <p:txEl>
                                              <p:pRg end="0" st="0"/>
                                            </p:txEl>
                                          </p:spTgt>
                                        </p:tgtEl>
                                        <p:attrNameLst>
                                          <p:attrName>style.visibility</p:attrName>
                                        </p:attrNameLst>
                                      </p:cBhvr>
                                      <p:to>
                                        <p:strVal val="visible"/>
                                      </p:to>
                                    </p:set>
                                    <p:anim calcmode="lin" valueType="num">
                                      <p:cBhvr additive="base">
                                        <p:cTn dur="750"/>
                                        <p:tgtEl>
                                          <p:spTgt spid="645">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750"/>
                            </p:stCondLst>
                            <p:childTnLst>
                              <p:par>
                                <p:cTn fill="hold" nodeType="afterEffect" presetClass="entr" presetID="2" presetSubtype="8">
                                  <p:stCondLst>
                                    <p:cond delay="0"/>
                                  </p:stCondLst>
                                  <p:childTnLst>
                                    <p:set>
                                      <p:cBhvr>
                                        <p:cTn dur="1" fill="hold">
                                          <p:stCondLst>
                                            <p:cond delay="0"/>
                                          </p:stCondLst>
                                        </p:cTn>
                                        <p:tgtEl>
                                          <p:spTgt spid="645">
                                            <p:txEl>
                                              <p:pRg end="1" st="1"/>
                                            </p:txEl>
                                          </p:spTgt>
                                        </p:tgtEl>
                                        <p:attrNameLst>
                                          <p:attrName>style.visibility</p:attrName>
                                        </p:attrNameLst>
                                      </p:cBhvr>
                                      <p:to>
                                        <p:strVal val="visible"/>
                                      </p:to>
                                    </p:set>
                                    <p:anim calcmode="lin" valueType="num">
                                      <p:cBhvr additive="base">
                                        <p:cTn dur="750"/>
                                        <p:tgtEl>
                                          <p:spTgt spid="645">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0"/>
                            </p:stCondLst>
                            <p:childTnLst>
                              <p:par>
                                <p:cTn fill="hold" nodeType="afterEffect" presetClass="entr" presetID="2" presetSubtype="8">
                                  <p:stCondLst>
                                    <p:cond delay="0"/>
                                  </p:stCondLst>
                                  <p:childTnLst>
                                    <p:set>
                                      <p:cBhvr>
                                        <p:cTn dur="1" fill="hold">
                                          <p:stCondLst>
                                            <p:cond delay="0"/>
                                          </p:stCondLst>
                                        </p:cTn>
                                        <p:tgtEl>
                                          <p:spTgt spid="645">
                                            <p:txEl>
                                              <p:pRg end="2" st="2"/>
                                            </p:txEl>
                                          </p:spTgt>
                                        </p:tgtEl>
                                        <p:attrNameLst>
                                          <p:attrName>style.visibility</p:attrName>
                                        </p:attrNameLst>
                                      </p:cBhvr>
                                      <p:to>
                                        <p:strVal val="visible"/>
                                      </p:to>
                                    </p:set>
                                    <p:anim calcmode="lin" valueType="num">
                                      <p:cBhvr additive="base">
                                        <p:cTn dur="750"/>
                                        <p:tgtEl>
                                          <p:spTgt spid="645">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250"/>
                            </p:stCondLst>
                            <p:childTnLst>
                              <p:par>
                                <p:cTn fill="hold" nodeType="afterEffect" presetClass="entr" presetID="2" presetSubtype="8">
                                  <p:stCondLst>
                                    <p:cond delay="0"/>
                                  </p:stCondLst>
                                  <p:childTnLst>
                                    <p:set>
                                      <p:cBhvr>
                                        <p:cTn dur="1" fill="hold">
                                          <p:stCondLst>
                                            <p:cond delay="0"/>
                                          </p:stCondLst>
                                        </p:cTn>
                                        <p:tgtEl>
                                          <p:spTgt spid="645">
                                            <p:txEl>
                                              <p:pRg end="3" st="3"/>
                                            </p:txEl>
                                          </p:spTgt>
                                        </p:tgtEl>
                                        <p:attrNameLst>
                                          <p:attrName>style.visibility</p:attrName>
                                        </p:attrNameLst>
                                      </p:cBhvr>
                                      <p:to>
                                        <p:strVal val="visible"/>
                                      </p:to>
                                    </p:set>
                                    <p:anim calcmode="lin" valueType="num">
                                      <p:cBhvr additive="base">
                                        <p:cTn dur="750"/>
                                        <p:tgtEl>
                                          <p:spTgt spid="645">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000"/>
                            </p:stCondLst>
                            <p:childTnLst>
                              <p:par>
                                <p:cTn fill="hold" nodeType="afterEffect" presetClass="entr" presetID="2" presetSubtype="8">
                                  <p:stCondLst>
                                    <p:cond delay="0"/>
                                  </p:stCondLst>
                                  <p:childTnLst>
                                    <p:set>
                                      <p:cBhvr>
                                        <p:cTn dur="1" fill="hold">
                                          <p:stCondLst>
                                            <p:cond delay="0"/>
                                          </p:stCondLst>
                                        </p:cTn>
                                        <p:tgtEl>
                                          <p:spTgt spid="645">
                                            <p:txEl>
                                              <p:pRg end="4" st="4"/>
                                            </p:txEl>
                                          </p:spTgt>
                                        </p:tgtEl>
                                        <p:attrNameLst>
                                          <p:attrName>style.visibility</p:attrName>
                                        </p:attrNameLst>
                                      </p:cBhvr>
                                      <p:to>
                                        <p:strVal val="visible"/>
                                      </p:to>
                                    </p:set>
                                    <p:anim calcmode="lin" valueType="num">
                                      <p:cBhvr additive="base">
                                        <p:cTn dur="750"/>
                                        <p:tgtEl>
                                          <p:spTgt spid="645">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4750"/>
                            </p:stCondLst>
                            <p:childTnLst>
                              <p:par>
                                <p:cTn fill="hold" nodeType="afterEffect" presetClass="entr" presetID="2" presetSubtype="8">
                                  <p:stCondLst>
                                    <p:cond delay="0"/>
                                  </p:stCondLst>
                                  <p:childTnLst>
                                    <p:set>
                                      <p:cBhvr>
                                        <p:cTn dur="1" fill="hold">
                                          <p:stCondLst>
                                            <p:cond delay="0"/>
                                          </p:stCondLst>
                                        </p:cTn>
                                        <p:tgtEl>
                                          <p:spTgt spid="645">
                                            <p:txEl>
                                              <p:pRg end="5" st="5"/>
                                            </p:txEl>
                                          </p:spTgt>
                                        </p:tgtEl>
                                        <p:attrNameLst>
                                          <p:attrName>style.visibility</p:attrName>
                                        </p:attrNameLst>
                                      </p:cBhvr>
                                      <p:to>
                                        <p:strVal val="visible"/>
                                      </p:to>
                                    </p:set>
                                    <p:anim calcmode="lin" valueType="num">
                                      <p:cBhvr additive="base">
                                        <p:cTn dur="750"/>
                                        <p:tgtEl>
                                          <p:spTgt spid="645">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5500"/>
                            </p:stCondLst>
                            <p:childTnLst>
                              <p:par>
                                <p:cTn fill="hold" nodeType="afterEffect" presetClass="entr" presetID="2" presetSubtype="8">
                                  <p:stCondLst>
                                    <p:cond delay="0"/>
                                  </p:stCondLst>
                                  <p:childTnLst>
                                    <p:set>
                                      <p:cBhvr>
                                        <p:cTn dur="1" fill="hold">
                                          <p:stCondLst>
                                            <p:cond delay="0"/>
                                          </p:stCondLst>
                                        </p:cTn>
                                        <p:tgtEl>
                                          <p:spTgt spid="645">
                                            <p:txEl>
                                              <p:pRg end="6" st="6"/>
                                            </p:txEl>
                                          </p:spTgt>
                                        </p:tgtEl>
                                        <p:attrNameLst>
                                          <p:attrName>style.visibility</p:attrName>
                                        </p:attrNameLst>
                                      </p:cBhvr>
                                      <p:to>
                                        <p:strVal val="visible"/>
                                      </p:to>
                                    </p:set>
                                    <p:anim calcmode="lin" valueType="num">
                                      <p:cBhvr additive="base">
                                        <p:cTn dur="750"/>
                                        <p:tgtEl>
                                          <p:spTgt spid="645">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6250"/>
                            </p:stCondLst>
                            <p:childTnLst>
                              <p:par>
                                <p:cTn fill="hold" nodeType="afterEffect" presetClass="entr" presetID="2" presetSubtype="8">
                                  <p:stCondLst>
                                    <p:cond delay="0"/>
                                  </p:stCondLst>
                                  <p:childTnLst>
                                    <p:set>
                                      <p:cBhvr>
                                        <p:cTn dur="1" fill="hold">
                                          <p:stCondLst>
                                            <p:cond delay="0"/>
                                          </p:stCondLst>
                                        </p:cTn>
                                        <p:tgtEl>
                                          <p:spTgt spid="645">
                                            <p:txEl>
                                              <p:pRg end="7" st="7"/>
                                            </p:txEl>
                                          </p:spTgt>
                                        </p:tgtEl>
                                        <p:attrNameLst>
                                          <p:attrName>style.visibility</p:attrName>
                                        </p:attrNameLst>
                                      </p:cBhvr>
                                      <p:to>
                                        <p:strVal val="visible"/>
                                      </p:to>
                                    </p:set>
                                    <p:anim calcmode="lin" valueType="num">
                                      <p:cBhvr additive="base">
                                        <p:cTn dur="750"/>
                                        <p:tgtEl>
                                          <p:spTgt spid="645">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000"/>
                            </p:stCondLst>
                            <p:childTnLst>
                              <p:par>
                                <p:cTn fill="hold" nodeType="afterEffect" presetClass="entr" presetID="2" presetSubtype="8">
                                  <p:stCondLst>
                                    <p:cond delay="0"/>
                                  </p:stCondLst>
                                  <p:childTnLst>
                                    <p:set>
                                      <p:cBhvr>
                                        <p:cTn dur="1" fill="hold">
                                          <p:stCondLst>
                                            <p:cond delay="0"/>
                                          </p:stCondLst>
                                        </p:cTn>
                                        <p:tgtEl>
                                          <p:spTgt spid="645">
                                            <p:txEl>
                                              <p:pRg end="8" st="8"/>
                                            </p:txEl>
                                          </p:spTgt>
                                        </p:tgtEl>
                                        <p:attrNameLst>
                                          <p:attrName>style.visibility</p:attrName>
                                        </p:attrNameLst>
                                      </p:cBhvr>
                                      <p:to>
                                        <p:strVal val="visible"/>
                                      </p:to>
                                    </p:set>
                                    <p:anim calcmode="lin" valueType="num">
                                      <p:cBhvr additive="base">
                                        <p:cTn dur="750"/>
                                        <p:tgtEl>
                                          <p:spTgt spid="64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0"/>
                                  </p:stCondLst>
                                  <p:childTnLst>
                                    <p:set>
                                      <p:cBhvr>
                                        <p:cTn dur="1" fill="hold">
                                          <p:stCondLst>
                                            <p:cond delay="0"/>
                                          </p:stCondLst>
                                        </p:cTn>
                                        <p:tgtEl>
                                          <p:spTgt spid="647"/>
                                        </p:tgtEl>
                                        <p:attrNameLst>
                                          <p:attrName>style.visibility</p:attrName>
                                        </p:attrNameLst>
                                      </p:cBhvr>
                                      <p:to>
                                        <p:strVal val="visible"/>
                                      </p:to>
                                    </p:set>
                                    <p:anim calcmode="lin" valueType="num">
                                      <p:cBhvr additive="base">
                                        <p:cTn dur="500"/>
                                        <p:tgtEl>
                                          <p:spTgt spid="64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0" st="0"/>
                                            </p:txEl>
                                          </p:spTgt>
                                        </p:tgtEl>
                                        <p:attrNameLst>
                                          <p:attrName>style.visibility</p:attrName>
                                        </p:attrNameLst>
                                      </p:cBhvr>
                                      <p:to>
                                        <p:strVal val="visible"/>
                                      </p:to>
                                    </p:set>
                                    <p:anim calcmode="lin" valueType="num">
                                      <p:cBhvr additive="base">
                                        <p:cTn dur="500"/>
                                        <p:tgtEl>
                                          <p:spTgt spid="64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1" st="1"/>
                                            </p:txEl>
                                          </p:spTgt>
                                        </p:tgtEl>
                                        <p:attrNameLst>
                                          <p:attrName>style.visibility</p:attrName>
                                        </p:attrNameLst>
                                      </p:cBhvr>
                                      <p:to>
                                        <p:strVal val="visible"/>
                                      </p:to>
                                    </p:set>
                                    <p:anim calcmode="lin" valueType="num">
                                      <p:cBhvr additive="base">
                                        <p:cTn dur="500"/>
                                        <p:tgtEl>
                                          <p:spTgt spid="64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2" st="2"/>
                                            </p:txEl>
                                          </p:spTgt>
                                        </p:tgtEl>
                                        <p:attrNameLst>
                                          <p:attrName>style.visibility</p:attrName>
                                        </p:attrNameLst>
                                      </p:cBhvr>
                                      <p:to>
                                        <p:strVal val="visible"/>
                                      </p:to>
                                    </p:set>
                                    <p:anim calcmode="lin" valueType="num">
                                      <p:cBhvr additive="base">
                                        <p:cTn dur="500"/>
                                        <p:tgtEl>
                                          <p:spTgt spid="64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3" st="3"/>
                                            </p:txEl>
                                          </p:spTgt>
                                        </p:tgtEl>
                                        <p:attrNameLst>
                                          <p:attrName>style.visibility</p:attrName>
                                        </p:attrNameLst>
                                      </p:cBhvr>
                                      <p:to>
                                        <p:strVal val="visible"/>
                                      </p:to>
                                    </p:set>
                                    <p:anim calcmode="lin" valueType="num">
                                      <p:cBhvr additive="base">
                                        <p:cTn dur="500"/>
                                        <p:tgtEl>
                                          <p:spTgt spid="64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4" st="4"/>
                                            </p:txEl>
                                          </p:spTgt>
                                        </p:tgtEl>
                                        <p:attrNameLst>
                                          <p:attrName>style.visibility</p:attrName>
                                        </p:attrNameLst>
                                      </p:cBhvr>
                                      <p:to>
                                        <p:strVal val="visible"/>
                                      </p:to>
                                    </p:set>
                                    <p:anim calcmode="lin" valueType="num">
                                      <p:cBhvr additive="base">
                                        <p:cTn dur="500"/>
                                        <p:tgtEl>
                                          <p:spTgt spid="64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5" st="5"/>
                                            </p:txEl>
                                          </p:spTgt>
                                        </p:tgtEl>
                                        <p:attrNameLst>
                                          <p:attrName>style.visibility</p:attrName>
                                        </p:attrNameLst>
                                      </p:cBhvr>
                                      <p:to>
                                        <p:strVal val="visible"/>
                                      </p:to>
                                    </p:set>
                                    <p:anim calcmode="lin" valueType="num">
                                      <p:cBhvr additive="base">
                                        <p:cTn dur="500"/>
                                        <p:tgtEl>
                                          <p:spTgt spid="64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6" st="6"/>
                                            </p:txEl>
                                          </p:spTgt>
                                        </p:tgtEl>
                                        <p:attrNameLst>
                                          <p:attrName>style.visibility</p:attrName>
                                        </p:attrNameLst>
                                      </p:cBhvr>
                                      <p:to>
                                        <p:strVal val="visible"/>
                                      </p:to>
                                    </p:set>
                                    <p:anim calcmode="lin" valueType="num">
                                      <p:cBhvr additive="base">
                                        <p:cTn dur="500"/>
                                        <p:tgtEl>
                                          <p:spTgt spid="64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7" st="7"/>
                                            </p:txEl>
                                          </p:spTgt>
                                        </p:tgtEl>
                                        <p:attrNameLst>
                                          <p:attrName>style.visibility</p:attrName>
                                        </p:attrNameLst>
                                      </p:cBhvr>
                                      <p:to>
                                        <p:strVal val="visible"/>
                                      </p:to>
                                    </p:set>
                                    <p:anim calcmode="lin" valueType="num">
                                      <p:cBhvr additive="base">
                                        <p:cTn dur="500"/>
                                        <p:tgtEl>
                                          <p:spTgt spid="64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6">
                                            <p:txEl>
                                              <p:pRg end="8" st="8"/>
                                            </p:txEl>
                                          </p:spTgt>
                                        </p:tgtEl>
                                        <p:attrNameLst>
                                          <p:attrName>style.visibility</p:attrName>
                                        </p:attrNameLst>
                                      </p:cBhvr>
                                      <p:to>
                                        <p:strVal val="visible"/>
                                      </p:to>
                                    </p:set>
                                    <p:anim calcmode="lin" valueType="num">
                                      <p:cBhvr additive="base">
                                        <p:cTn dur="500"/>
                                        <p:tgtEl>
                                          <p:spTgt spid="64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750"/>
                            </p:stCondLst>
                            <p:childTnLst>
                              <p:par>
                                <p:cTn fill="hold" nodeType="afterEffect" presetClass="entr" presetID="2" presetSubtype="8">
                                  <p:stCondLst>
                                    <p:cond delay="0"/>
                                  </p:stCondLst>
                                  <p:childTnLst>
                                    <p:set>
                                      <p:cBhvr>
                                        <p:cTn dur="1" fill="hold">
                                          <p:stCondLst>
                                            <p:cond delay="0"/>
                                          </p:stCondLst>
                                        </p:cTn>
                                        <p:tgtEl>
                                          <p:spTgt spid="648">
                                            <p:txEl>
                                              <p:pRg end="0" st="0"/>
                                            </p:txEl>
                                          </p:spTgt>
                                        </p:tgtEl>
                                        <p:attrNameLst>
                                          <p:attrName>style.visibility</p:attrName>
                                        </p:attrNameLst>
                                      </p:cBhvr>
                                      <p:to>
                                        <p:strVal val="visible"/>
                                      </p:to>
                                    </p:set>
                                    <p:anim calcmode="lin" valueType="num">
                                      <p:cBhvr additive="base">
                                        <p:cTn dur="750"/>
                                        <p:tgtEl>
                                          <p:spTgt spid="64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500"/>
                            </p:stCondLst>
                            <p:childTnLst>
                              <p:par>
                                <p:cTn fill="hold" nodeType="afterEffect" presetClass="entr" presetID="2" presetSubtype="8">
                                  <p:stCondLst>
                                    <p:cond delay="0"/>
                                  </p:stCondLst>
                                  <p:childTnLst>
                                    <p:set>
                                      <p:cBhvr>
                                        <p:cTn dur="1" fill="hold">
                                          <p:stCondLst>
                                            <p:cond delay="0"/>
                                          </p:stCondLst>
                                        </p:cTn>
                                        <p:tgtEl>
                                          <p:spTgt spid="648">
                                            <p:txEl>
                                              <p:pRg end="1" st="1"/>
                                            </p:txEl>
                                          </p:spTgt>
                                        </p:tgtEl>
                                        <p:attrNameLst>
                                          <p:attrName>style.visibility</p:attrName>
                                        </p:attrNameLst>
                                      </p:cBhvr>
                                      <p:to>
                                        <p:strVal val="visible"/>
                                      </p:to>
                                    </p:set>
                                    <p:anim calcmode="lin" valueType="num">
                                      <p:cBhvr additive="base">
                                        <p:cTn dur="750"/>
                                        <p:tgtEl>
                                          <p:spTgt spid="64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250"/>
                            </p:stCondLst>
                            <p:childTnLst>
                              <p:par>
                                <p:cTn fill="hold" nodeType="afterEffect" presetClass="entr" presetID="2" presetSubtype="8">
                                  <p:stCondLst>
                                    <p:cond delay="0"/>
                                  </p:stCondLst>
                                  <p:childTnLst>
                                    <p:set>
                                      <p:cBhvr>
                                        <p:cTn dur="1" fill="hold">
                                          <p:stCondLst>
                                            <p:cond delay="0"/>
                                          </p:stCondLst>
                                        </p:cTn>
                                        <p:tgtEl>
                                          <p:spTgt spid="648">
                                            <p:txEl>
                                              <p:pRg end="2" st="2"/>
                                            </p:txEl>
                                          </p:spTgt>
                                        </p:tgtEl>
                                        <p:attrNameLst>
                                          <p:attrName>style.visibility</p:attrName>
                                        </p:attrNameLst>
                                      </p:cBhvr>
                                      <p:to>
                                        <p:strVal val="visible"/>
                                      </p:to>
                                    </p:set>
                                    <p:anim calcmode="lin" valueType="num">
                                      <p:cBhvr additive="base">
                                        <p:cTn dur="750"/>
                                        <p:tgtEl>
                                          <p:spTgt spid="64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000"/>
                            </p:stCondLst>
                            <p:childTnLst>
                              <p:par>
                                <p:cTn fill="hold" nodeType="afterEffect" presetClass="entr" presetID="2" presetSubtype="8">
                                  <p:stCondLst>
                                    <p:cond delay="0"/>
                                  </p:stCondLst>
                                  <p:childTnLst>
                                    <p:set>
                                      <p:cBhvr>
                                        <p:cTn dur="1" fill="hold">
                                          <p:stCondLst>
                                            <p:cond delay="0"/>
                                          </p:stCondLst>
                                        </p:cTn>
                                        <p:tgtEl>
                                          <p:spTgt spid="648">
                                            <p:txEl>
                                              <p:pRg end="3" st="3"/>
                                            </p:txEl>
                                          </p:spTgt>
                                        </p:tgtEl>
                                        <p:attrNameLst>
                                          <p:attrName>style.visibility</p:attrName>
                                        </p:attrNameLst>
                                      </p:cBhvr>
                                      <p:to>
                                        <p:strVal val="visible"/>
                                      </p:to>
                                    </p:set>
                                    <p:anim calcmode="lin" valueType="num">
                                      <p:cBhvr additive="base">
                                        <p:cTn dur="750"/>
                                        <p:tgtEl>
                                          <p:spTgt spid="64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750"/>
                            </p:stCondLst>
                            <p:childTnLst>
                              <p:par>
                                <p:cTn fill="hold" nodeType="afterEffect" presetClass="entr" presetID="2" presetSubtype="8">
                                  <p:stCondLst>
                                    <p:cond delay="0"/>
                                  </p:stCondLst>
                                  <p:childTnLst>
                                    <p:set>
                                      <p:cBhvr>
                                        <p:cTn dur="1" fill="hold">
                                          <p:stCondLst>
                                            <p:cond delay="0"/>
                                          </p:stCondLst>
                                        </p:cTn>
                                        <p:tgtEl>
                                          <p:spTgt spid="648">
                                            <p:txEl>
                                              <p:pRg end="4" st="4"/>
                                            </p:txEl>
                                          </p:spTgt>
                                        </p:tgtEl>
                                        <p:attrNameLst>
                                          <p:attrName>style.visibility</p:attrName>
                                        </p:attrNameLst>
                                      </p:cBhvr>
                                      <p:to>
                                        <p:strVal val="visible"/>
                                      </p:to>
                                    </p:set>
                                    <p:anim calcmode="lin" valueType="num">
                                      <p:cBhvr additive="base">
                                        <p:cTn dur="750"/>
                                        <p:tgtEl>
                                          <p:spTgt spid="64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500"/>
                            </p:stCondLst>
                            <p:childTnLst>
                              <p:par>
                                <p:cTn fill="hold" nodeType="afterEffect" presetClass="entr" presetID="2" presetSubtype="8">
                                  <p:stCondLst>
                                    <p:cond delay="0"/>
                                  </p:stCondLst>
                                  <p:childTnLst>
                                    <p:set>
                                      <p:cBhvr>
                                        <p:cTn dur="1" fill="hold">
                                          <p:stCondLst>
                                            <p:cond delay="0"/>
                                          </p:stCondLst>
                                        </p:cTn>
                                        <p:tgtEl>
                                          <p:spTgt spid="648">
                                            <p:txEl>
                                              <p:pRg end="5" st="5"/>
                                            </p:txEl>
                                          </p:spTgt>
                                        </p:tgtEl>
                                        <p:attrNameLst>
                                          <p:attrName>style.visibility</p:attrName>
                                        </p:attrNameLst>
                                      </p:cBhvr>
                                      <p:to>
                                        <p:strVal val="visible"/>
                                      </p:to>
                                    </p:set>
                                    <p:anim calcmode="lin" valueType="num">
                                      <p:cBhvr additive="base">
                                        <p:cTn dur="750"/>
                                        <p:tgtEl>
                                          <p:spTgt spid="64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250"/>
                            </p:stCondLst>
                            <p:childTnLst>
                              <p:par>
                                <p:cTn fill="hold" nodeType="afterEffect" presetClass="entr" presetID="2" presetSubtype="8">
                                  <p:stCondLst>
                                    <p:cond delay="0"/>
                                  </p:stCondLst>
                                  <p:childTnLst>
                                    <p:set>
                                      <p:cBhvr>
                                        <p:cTn dur="1" fill="hold">
                                          <p:stCondLst>
                                            <p:cond delay="0"/>
                                          </p:stCondLst>
                                        </p:cTn>
                                        <p:tgtEl>
                                          <p:spTgt spid="648">
                                            <p:txEl>
                                              <p:pRg end="6" st="6"/>
                                            </p:txEl>
                                          </p:spTgt>
                                        </p:tgtEl>
                                        <p:attrNameLst>
                                          <p:attrName>style.visibility</p:attrName>
                                        </p:attrNameLst>
                                      </p:cBhvr>
                                      <p:to>
                                        <p:strVal val="visible"/>
                                      </p:to>
                                    </p:set>
                                    <p:anim calcmode="lin" valueType="num">
                                      <p:cBhvr additive="base">
                                        <p:cTn dur="750"/>
                                        <p:tgtEl>
                                          <p:spTgt spid="64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3000"/>
                            </p:stCondLst>
                            <p:childTnLst>
                              <p:par>
                                <p:cTn fill="hold" nodeType="afterEffect" presetClass="entr" presetID="2" presetSubtype="8">
                                  <p:stCondLst>
                                    <p:cond delay="0"/>
                                  </p:stCondLst>
                                  <p:childTnLst>
                                    <p:set>
                                      <p:cBhvr>
                                        <p:cTn dur="1" fill="hold">
                                          <p:stCondLst>
                                            <p:cond delay="0"/>
                                          </p:stCondLst>
                                        </p:cTn>
                                        <p:tgtEl>
                                          <p:spTgt spid="648">
                                            <p:txEl>
                                              <p:pRg end="7" st="7"/>
                                            </p:txEl>
                                          </p:spTgt>
                                        </p:tgtEl>
                                        <p:attrNameLst>
                                          <p:attrName>style.visibility</p:attrName>
                                        </p:attrNameLst>
                                      </p:cBhvr>
                                      <p:to>
                                        <p:strVal val="visible"/>
                                      </p:to>
                                    </p:set>
                                    <p:anim calcmode="lin" valueType="num">
                                      <p:cBhvr additive="base">
                                        <p:cTn dur="750"/>
                                        <p:tgtEl>
                                          <p:spTgt spid="64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3750"/>
                            </p:stCondLst>
                            <p:childTnLst>
                              <p:par>
                                <p:cTn fill="hold" nodeType="afterEffect" presetClass="entr" presetID="2" presetSubtype="8">
                                  <p:stCondLst>
                                    <p:cond delay="0"/>
                                  </p:stCondLst>
                                  <p:childTnLst>
                                    <p:set>
                                      <p:cBhvr>
                                        <p:cTn dur="1" fill="hold">
                                          <p:stCondLst>
                                            <p:cond delay="0"/>
                                          </p:stCondLst>
                                        </p:cTn>
                                        <p:tgtEl>
                                          <p:spTgt spid="648">
                                            <p:txEl>
                                              <p:pRg end="8" st="8"/>
                                            </p:txEl>
                                          </p:spTgt>
                                        </p:tgtEl>
                                        <p:attrNameLst>
                                          <p:attrName>style.visibility</p:attrName>
                                        </p:attrNameLst>
                                      </p:cBhvr>
                                      <p:to>
                                        <p:strVal val="visible"/>
                                      </p:to>
                                    </p:set>
                                    <p:anim calcmode="lin" valueType="num">
                                      <p:cBhvr additive="base">
                                        <p:cTn dur="750"/>
                                        <p:tgtEl>
                                          <p:spTgt spid="648">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0"/>
                                  </p:stCondLst>
                                  <p:childTnLst>
                                    <p:set>
                                      <p:cBhvr>
                                        <p:cTn dur="1" fill="hold">
                                          <p:stCondLst>
                                            <p:cond delay="0"/>
                                          </p:stCondLst>
                                        </p:cTn>
                                        <p:tgtEl>
                                          <p:spTgt spid="650"/>
                                        </p:tgtEl>
                                        <p:attrNameLst>
                                          <p:attrName>style.visibility</p:attrName>
                                        </p:attrNameLst>
                                      </p:cBhvr>
                                      <p:to>
                                        <p:strVal val="visible"/>
                                      </p:to>
                                    </p:set>
                                    <p:anim calcmode="lin" valueType="num">
                                      <p:cBhvr additive="base">
                                        <p:cTn dur="500"/>
                                        <p:tgtEl>
                                          <p:spTgt spid="65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0" st="0"/>
                                            </p:txEl>
                                          </p:spTgt>
                                        </p:tgtEl>
                                        <p:attrNameLst>
                                          <p:attrName>style.visibility</p:attrName>
                                        </p:attrNameLst>
                                      </p:cBhvr>
                                      <p:to>
                                        <p:strVal val="visible"/>
                                      </p:to>
                                    </p:set>
                                    <p:anim calcmode="lin" valueType="num">
                                      <p:cBhvr additive="base">
                                        <p:cTn dur="500"/>
                                        <p:tgtEl>
                                          <p:spTgt spid="649">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1" st="1"/>
                                            </p:txEl>
                                          </p:spTgt>
                                        </p:tgtEl>
                                        <p:attrNameLst>
                                          <p:attrName>style.visibility</p:attrName>
                                        </p:attrNameLst>
                                      </p:cBhvr>
                                      <p:to>
                                        <p:strVal val="visible"/>
                                      </p:to>
                                    </p:set>
                                    <p:anim calcmode="lin" valueType="num">
                                      <p:cBhvr additive="base">
                                        <p:cTn dur="500"/>
                                        <p:tgtEl>
                                          <p:spTgt spid="649">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2" st="2"/>
                                            </p:txEl>
                                          </p:spTgt>
                                        </p:tgtEl>
                                        <p:attrNameLst>
                                          <p:attrName>style.visibility</p:attrName>
                                        </p:attrNameLst>
                                      </p:cBhvr>
                                      <p:to>
                                        <p:strVal val="visible"/>
                                      </p:to>
                                    </p:set>
                                    <p:anim calcmode="lin" valueType="num">
                                      <p:cBhvr additive="base">
                                        <p:cTn dur="500"/>
                                        <p:tgtEl>
                                          <p:spTgt spid="649">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3" st="3"/>
                                            </p:txEl>
                                          </p:spTgt>
                                        </p:tgtEl>
                                        <p:attrNameLst>
                                          <p:attrName>style.visibility</p:attrName>
                                        </p:attrNameLst>
                                      </p:cBhvr>
                                      <p:to>
                                        <p:strVal val="visible"/>
                                      </p:to>
                                    </p:set>
                                    <p:anim calcmode="lin" valueType="num">
                                      <p:cBhvr additive="base">
                                        <p:cTn dur="500"/>
                                        <p:tgtEl>
                                          <p:spTgt spid="649">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4" st="4"/>
                                            </p:txEl>
                                          </p:spTgt>
                                        </p:tgtEl>
                                        <p:attrNameLst>
                                          <p:attrName>style.visibility</p:attrName>
                                        </p:attrNameLst>
                                      </p:cBhvr>
                                      <p:to>
                                        <p:strVal val="visible"/>
                                      </p:to>
                                    </p:set>
                                    <p:anim calcmode="lin" valueType="num">
                                      <p:cBhvr additive="base">
                                        <p:cTn dur="500"/>
                                        <p:tgtEl>
                                          <p:spTgt spid="649">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5" st="5"/>
                                            </p:txEl>
                                          </p:spTgt>
                                        </p:tgtEl>
                                        <p:attrNameLst>
                                          <p:attrName>style.visibility</p:attrName>
                                        </p:attrNameLst>
                                      </p:cBhvr>
                                      <p:to>
                                        <p:strVal val="visible"/>
                                      </p:to>
                                    </p:set>
                                    <p:anim calcmode="lin" valueType="num">
                                      <p:cBhvr additive="base">
                                        <p:cTn dur="500"/>
                                        <p:tgtEl>
                                          <p:spTgt spid="649">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6" st="6"/>
                                            </p:txEl>
                                          </p:spTgt>
                                        </p:tgtEl>
                                        <p:attrNameLst>
                                          <p:attrName>style.visibility</p:attrName>
                                        </p:attrNameLst>
                                      </p:cBhvr>
                                      <p:to>
                                        <p:strVal val="visible"/>
                                      </p:to>
                                    </p:set>
                                    <p:anim calcmode="lin" valueType="num">
                                      <p:cBhvr additive="base">
                                        <p:cTn dur="500"/>
                                        <p:tgtEl>
                                          <p:spTgt spid="649">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7" st="7"/>
                                            </p:txEl>
                                          </p:spTgt>
                                        </p:tgtEl>
                                        <p:attrNameLst>
                                          <p:attrName>style.visibility</p:attrName>
                                        </p:attrNameLst>
                                      </p:cBhvr>
                                      <p:to>
                                        <p:strVal val="visible"/>
                                      </p:to>
                                    </p:set>
                                    <p:anim calcmode="lin" valueType="num">
                                      <p:cBhvr additive="base">
                                        <p:cTn dur="500"/>
                                        <p:tgtEl>
                                          <p:spTgt spid="649">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49">
                                            <p:txEl>
                                              <p:pRg end="8" st="8"/>
                                            </p:txEl>
                                          </p:spTgt>
                                        </p:tgtEl>
                                        <p:attrNameLst>
                                          <p:attrName>style.visibility</p:attrName>
                                        </p:attrNameLst>
                                      </p:cBhvr>
                                      <p:to>
                                        <p:strVal val="visible"/>
                                      </p:to>
                                    </p:set>
                                    <p:anim calcmode="lin" valueType="num">
                                      <p:cBhvr additive="base">
                                        <p:cTn dur="500"/>
                                        <p:tgtEl>
                                          <p:spTgt spid="649">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651" name="Shape 651"/>
        <p:cNvGrpSpPr/>
        <p:nvPr/>
      </p:nvGrpSpPr>
      <p:grpSpPr>
        <a:xfrm>
          <a:off x="0" y="0"/>
          <a:ext cx="0" cy="0"/>
          <a:chOff x="0" y="0"/>
          <a:chExt cx="0" cy="0"/>
        </a:xfrm>
      </p:grpSpPr>
      <p:sp>
        <p:nvSpPr>
          <p:cNvPr id="652" name="Google Shape;652;p12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2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54" name="Google Shape;654;p123"/>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654"/>
                                        </p:tgtEl>
                                        <p:attrNameLst>
                                          <p:attrName>style.visibility</p:attrName>
                                        </p:attrNameLst>
                                      </p:cBhvr>
                                      <p:to>
                                        <p:strVal val="visible"/>
                                      </p:to>
                                    </p:set>
                                    <p:anim calcmode="lin" valueType="num">
                                      <p:cBhvr additive="base">
                                        <p:cTn dur="750"/>
                                        <p:tgtEl>
                                          <p:spTgt spid="65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nd cons">
  <p:cSld name="Pros and cons">
    <p:spTree>
      <p:nvGrpSpPr>
        <p:cNvPr id="655" name="Shape 655"/>
        <p:cNvGrpSpPr/>
        <p:nvPr/>
      </p:nvGrpSpPr>
      <p:grpSpPr>
        <a:xfrm>
          <a:off x="0" y="0"/>
          <a:ext cx="0" cy="0"/>
          <a:chOff x="0" y="0"/>
          <a:chExt cx="0" cy="0"/>
        </a:xfrm>
      </p:grpSpPr>
      <p:sp>
        <p:nvSpPr>
          <p:cNvPr id="656" name="Google Shape;656;p12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7" name="Google Shape;657;p12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58" name="Google Shape;658;p124"/>
          <p:cNvSpPr txBox="1"/>
          <p:nvPr/>
        </p:nvSpPr>
        <p:spPr>
          <a:xfrm>
            <a:off x="332014" y="-474435"/>
            <a:ext cx="969207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30000">
                <a:solidFill>
                  <a:srgbClr val="35393E"/>
                </a:solidFill>
                <a:latin typeface="Roboto"/>
                <a:ea typeface="Roboto"/>
                <a:cs typeface="Roboto"/>
                <a:sym typeface="Roboto"/>
              </a:rPr>
              <a:t>PROS</a:t>
            </a:r>
            <a:endParaRPr i="1" sz="30000">
              <a:solidFill>
                <a:srgbClr val="35393E"/>
              </a:solidFill>
              <a:latin typeface="Roboto"/>
              <a:ea typeface="Roboto"/>
              <a:cs typeface="Roboto"/>
              <a:sym typeface="Roboto"/>
            </a:endParaRPr>
          </a:p>
        </p:txBody>
      </p:sp>
      <p:sp>
        <p:nvSpPr>
          <p:cNvPr id="659" name="Google Shape;659;p124"/>
          <p:cNvSpPr txBox="1"/>
          <p:nvPr/>
        </p:nvSpPr>
        <p:spPr>
          <a:xfrm>
            <a:off x="7886699" y="5472637"/>
            <a:ext cx="10129696" cy="470898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30000">
                <a:solidFill>
                  <a:srgbClr val="35393E"/>
                </a:solidFill>
                <a:latin typeface="Roboto"/>
                <a:ea typeface="Roboto"/>
                <a:cs typeface="Roboto"/>
                <a:sym typeface="Roboto"/>
              </a:rPr>
              <a:t>CONS</a:t>
            </a:r>
            <a:endParaRPr i="1" sz="30000">
              <a:solidFill>
                <a:srgbClr val="35393E"/>
              </a:solidFill>
              <a:latin typeface="Roboto"/>
              <a:ea typeface="Roboto"/>
              <a:cs typeface="Roboto"/>
              <a:sym typeface="Roboto"/>
            </a:endParaRPr>
          </a:p>
        </p:txBody>
      </p:sp>
      <p:cxnSp>
        <p:nvCxnSpPr>
          <p:cNvPr id="660" name="Google Shape;660;p124"/>
          <p:cNvCxnSpPr/>
          <p:nvPr/>
        </p:nvCxnSpPr>
        <p:spPr>
          <a:xfrm flipH="1" rot="10800000">
            <a:off x="0" y="1479020"/>
            <a:ext cx="18288001" cy="6749143"/>
          </a:xfrm>
          <a:prstGeom prst="straightConnector1">
            <a:avLst/>
          </a:prstGeom>
          <a:noFill/>
          <a:ln cap="flat" cmpd="sng" w="12700">
            <a:solidFill>
              <a:schemeClr val="accent1"/>
            </a:solidFill>
            <a:prstDash val="solid"/>
            <a:miter lim="800000"/>
            <a:headEnd len="sm" w="sm" type="none"/>
            <a:tailEnd len="sm" w="sm" type="none"/>
          </a:ln>
        </p:spPr>
      </p:cxnSp>
      <p:sp>
        <p:nvSpPr>
          <p:cNvPr id="661" name="Google Shape;661;p124"/>
          <p:cNvSpPr txBox="1"/>
          <p:nvPr>
            <p:ph idx="1" type="body"/>
          </p:nvPr>
        </p:nvSpPr>
        <p:spPr>
          <a:xfrm>
            <a:off x="1126046" y="1806763"/>
            <a:ext cx="7321268" cy="2651465"/>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62" name="Google Shape;662;p124"/>
          <p:cNvSpPr txBox="1"/>
          <p:nvPr>
            <p:ph idx="2" type="body"/>
          </p:nvPr>
        </p:nvSpPr>
        <p:spPr>
          <a:xfrm>
            <a:off x="10490743" y="5219927"/>
            <a:ext cx="7321268" cy="2651465"/>
          </a:xfrm>
          <a:prstGeom prst="rect">
            <a:avLst/>
          </a:prstGeom>
          <a:noFill/>
          <a:ln>
            <a:noFill/>
          </a:ln>
        </p:spPr>
        <p:txBody>
          <a:bodyPr anchorCtr="0" anchor="b"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658"/>
                                        </p:tgtEl>
                                        <p:attrNameLst>
                                          <p:attrName>style.visibility</p:attrName>
                                        </p:attrNameLst>
                                      </p:cBhvr>
                                      <p:to>
                                        <p:strVal val="visible"/>
                                      </p:to>
                                    </p:set>
                                    <p:anim calcmode="lin" valueType="num">
                                      <p:cBhvr additive="base">
                                        <p:cTn dur="1000"/>
                                        <p:tgtEl>
                                          <p:spTgt spid="658"/>
                                        </p:tgtEl>
                                        <p:attrNameLst>
                                          <p:attrName>ppt_y</p:attrName>
                                        </p:attrNameLst>
                                      </p:cBhvr>
                                      <p:tavLst>
                                        <p:tav fmla="" tm="0">
                                          <p:val>
                                            <p:strVal val="#ppt_y-1"/>
                                          </p:val>
                                        </p:tav>
                                        <p:tav fmla="" tm="100000">
                                          <p:val>
                                            <p:strVal val="#ppt_y"/>
                                          </p:val>
                                        </p:tav>
                                      </p:tavLst>
                                    </p:anim>
                                  </p:childTnLst>
                                </p:cTn>
                              </p:par>
                              <p:par>
                                <p:cTn fill="hold" nodeType="withEffect" presetClass="entr" presetID="23" presetSubtype="16">
                                  <p:stCondLst>
                                    <p:cond delay="0"/>
                                  </p:stCondLst>
                                  <p:childTnLst>
                                    <p:set>
                                      <p:cBhvr>
                                        <p:cTn dur="1" fill="hold">
                                          <p:stCondLst>
                                            <p:cond delay="0"/>
                                          </p:stCondLst>
                                        </p:cTn>
                                        <p:tgtEl>
                                          <p:spTgt spid="658"/>
                                        </p:tgtEl>
                                        <p:attrNameLst>
                                          <p:attrName>style.visibility</p:attrName>
                                        </p:attrNameLst>
                                      </p:cBhvr>
                                      <p:to>
                                        <p:strVal val="visible"/>
                                      </p:to>
                                    </p:set>
                                    <p:anim calcmode="lin" valueType="num">
                                      <p:cBhvr additive="base">
                                        <p:cTn dur="1000"/>
                                        <p:tgtEl>
                                          <p:spTgt spid="658"/>
                                        </p:tgtEl>
                                        <p:attrNameLst>
                                          <p:attrName>ppt_w</p:attrName>
                                        </p:attrNameLst>
                                      </p:cBhvr>
                                      <p:tavLst>
                                        <p:tav fmla="" tm="0">
                                          <p:val>
                                            <p:strVal val="0"/>
                                          </p:val>
                                        </p:tav>
                                        <p:tav fmla="" tm="100000">
                                          <p:val>
                                            <p:strVal val="#ppt_w"/>
                                          </p:val>
                                        </p:tav>
                                      </p:tavLst>
                                    </p:anim>
                                    <p:anim calcmode="lin" valueType="num">
                                      <p:cBhvr additive="base">
                                        <p:cTn dur="1000"/>
                                        <p:tgtEl>
                                          <p:spTgt spid="658"/>
                                        </p:tgtEl>
                                        <p:attrNameLst>
                                          <p:attrName>ppt_h</p:attrName>
                                        </p:attrNameLst>
                                      </p:cBhvr>
                                      <p:tavLst>
                                        <p:tav fmla="" tm="0">
                                          <p:val>
                                            <p:strVal val="0"/>
                                          </p:val>
                                        </p:tav>
                                        <p:tav fmla="" tm="100000">
                                          <p:val>
                                            <p:strVal val="#ppt_h"/>
                                          </p:val>
                                        </p:tav>
                                      </p:tavLst>
                                    </p:anim>
                                  </p:childTnLst>
                                </p:cTn>
                              </p:par>
                              <p:par>
                                <p:cTn fill="hold" nodeType="withEffect" presetClass="entr" presetID="2" presetSubtype="1">
                                  <p:stCondLst>
                                    <p:cond delay="250"/>
                                  </p:stCondLst>
                                  <p:childTnLst>
                                    <p:set>
                                      <p:cBhvr>
                                        <p:cTn dur="1" fill="hold">
                                          <p:stCondLst>
                                            <p:cond delay="0"/>
                                          </p:stCondLst>
                                        </p:cTn>
                                        <p:tgtEl>
                                          <p:spTgt spid="659"/>
                                        </p:tgtEl>
                                        <p:attrNameLst>
                                          <p:attrName>style.visibility</p:attrName>
                                        </p:attrNameLst>
                                      </p:cBhvr>
                                      <p:to>
                                        <p:strVal val="visible"/>
                                      </p:to>
                                    </p:set>
                                    <p:anim calcmode="lin" valueType="num">
                                      <p:cBhvr additive="base">
                                        <p:cTn dur="1000"/>
                                        <p:tgtEl>
                                          <p:spTgt spid="659"/>
                                        </p:tgtEl>
                                        <p:attrNameLst>
                                          <p:attrName>ppt_y</p:attrName>
                                        </p:attrNameLst>
                                      </p:cBhvr>
                                      <p:tavLst>
                                        <p:tav fmla="" tm="0">
                                          <p:val>
                                            <p:strVal val="#ppt_y-1"/>
                                          </p:val>
                                        </p:tav>
                                        <p:tav fmla="" tm="100000">
                                          <p:val>
                                            <p:strVal val="#ppt_y"/>
                                          </p:val>
                                        </p:tav>
                                      </p:tavLst>
                                    </p:anim>
                                  </p:childTnLst>
                                </p:cTn>
                              </p:par>
                              <p:par>
                                <p:cTn fill="hold" nodeType="withEffect" presetClass="entr" presetID="23" presetSubtype="16">
                                  <p:stCondLst>
                                    <p:cond delay="250"/>
                                  </p:stCondLst>
                                  <p:childTnLst>
                                    <p:set>
                                      <p:cBhvr>
                                        <p:cTn dur="1" fill="hold">
                                          <p:stCondLst>
                                            <p:cond delay="0"/>
                                          </p:stCondLst>
                                        </p:cTn>
                                        <p:tgtEl>
                                          <p:spTgt spid="659"/>
                                        </p:tgtEl>
                                        <p:attrNameLst>
                                          <p:attrName>style.visibility</p:attrName>
                                        </p:attrNameLst>
                                      </p:cBhvr>
                                      <p:to>
                                        <p:strVal val="visible"/>
                                      </p:to>
                                    </p:set>
                                    <p:anim calcmode="lin" valueType="num">
                                      <p:cBhvr additive="base">
                                        <p:cTn dur="1000"/>
                                        <p:tgtEl>
                                          <p:spTgt spid="659"/>
                                        </p:tgtEl>
                                        <p:attrNameLst>
                                          <p:attrName>ppt_w</p:attrName>
                                        </p:attrNameLst>
                                      </p:cBhvr>
                                      <p:tavLst>
                                        <p:tav fmla="" tm="0">
                                          <p:val>
                                            <p:strVal val="0"/>
                                          </p:val>
                                        </p:tav>
                                        <p:tav fmla="" tm="100000">
                                          <p:val>
                                            <p:strVal val="#ppt_w"/>
                                          </p:val>
                                        </p:tav>
                                      </p:tavLst>
                                    </p:anim>
                                    <p:anim calcmode="lin" valueType="num">
                                      <p:cBhvr additive="base">
                                        <p:cTn dur="1000"/>
                                        <p:tgtEl>
                                          <p:spTgt spid="659"/>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500"/>
                                        <p:tgtEl>
                                          <p:spTgt spid="66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61">
                                            <p:txEl>
                                              <p:pRg end="0" st="0"/>
                                            </p:txEl>
                                          </p:spTgt>
                                        </p:tgtEl>
                                        <p:attrNameLst>
                                          <p:attrName>style.visibility</p:attrName>
                                        </p:attrNameLst>
                                      </p:cBhvr>
                                      <p:to>
                                        <p:strVal val="visible"/>
                                      </p:to>
                                    </p:set>
                                    <p:animEffect filter="fade" transition="in">
                                      <p:cBhvr>
                                        <p:cTn dur="500"/>
                                        <p:tgtEl>
                                          <p:spTgt spid="661">
                                            <p:txEl>
                                              <p:pRg end="0" st="0"/>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61">
                                            <p:txEl>
                                              <p:pRg end="1" st="1"/>
                                            </p:txEl>
                                          </p:spTgt>
                                        </p:tgtEl>
                                        <p:attrNameLst>
                                          <p:attrName>style.visibility</p:attrName>
                                        </p:attrNameLst>
                                      </p:cBhvr>
                                      <p:to>
                                        <p:strVal val="visible"/>
                                      </p:to>
                                    </p:set>
                                    <p:animEffect filter="fade" transition="in">
                                      <p:cBhvr>
                                        <p:cTn dur="500"/>
                                        <p:tgtEl>
                                          <p:spTgt spid="661">
                                            <p:txEl>
                                              <p:pRg end="1" st="1"/>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61">
                                            <p:txEl>
                                              <p:pRg end="2" st="2"/>
                                            </p:txEl>
                                          </p:spTgt>
                                        </p:tgtEl>
                                        <p:attrNameLst>
                                          <p:attrName>style.visibility</p:attrName>
                                        </p:attrNameLst>
                                      </p:cBhvr>
                                      <p:to>
                                        <p:strVal val="visible"/>
                                      </p:to>
                                    </p:set>
                                    <p:animEffect filter="fade" transition="in">
                                      <p:cBhvr>
                                        <p:cTn dur="500"/>
                                        <p:tgtEl>
                                          <p:spTgt spid="661">
                                            <p:txEl>
                                              <p:pRg end="2" st="2"/>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61">
                                            <p:txEl>
                                              <p:pRg end="3" st="3"/>
                                            </p:txEl>
                                          </p:spTgt>
                                        </p:tgtEl>
                                        <p:attrNameLst>
                                          <p:attrName>style.visibility</p:attrName>
                                        </p:attrNameLst>
                                      </p:cBhvr>
                                      <p:to>
                                        <p:strVal val="visible"/>
                                      </p:to>
                                    </p:set>
                                    <p:animEffect filter="fade" transition="in">
                                      <p:cBhvr>
                                        <p:cTn dur="500"/>
                                        <p:tgtEl>
                                          <p:spTgt spid="661">
                                            <p:txEl>
                                              <p:pRg end="3" st="3"/>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61">
                                            <p:txEl>
                                              <p:pRg end="4" st="4"/>
                                            </p:txEl>
                                          </p:spTgt>
                                        </p:tgtEl>
                                        <p:attrNameLst>
                                          <p:attrName>style.visibility</p:attrName>
                                        </p:attrNameLst>
                                      </p:cBhvr>
                                      <p:to>
                                        <p:strVal val="visible"/>
                                      </p:to>
                                    </p:set>
                                    <p:animEffect filter="fade" transition="in">
                                      <p:cBhvr>
                                        <p:cTn dur="500"/>
                                        <p:tgtEl>
                                          <p:spTgt spid="661">
                                            <p:txEl>
                                              <p:pRg end="4" st="4"/>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661">
                                            <p:txEl>
                                              <p:pRg end="5" st="5"/>
                                            </p:txEl>
                                          </p:spTgt>
                                        </p:tgtEl>
                                        <p:attrNameLst>
                                          <p:attrName>style.visibility</p:attrName>
                                        </p:attrNameLst>
                                      </p:cBhvr>
                                      <p:to>
                                        <p:strVal val="visible"/>
                                      </p:to>
                                    </p:set>
                                    <p:animEffect filter="fade" transition="in">
                                      <p:cBhvr>
                                        <p:cTn dur="500"/>
                                        <p:tgtEl>
                                          <p:spTgt spid="661">
                                            <p:txEl>
                                              <p:pRg end="5" st="5"/>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661">
                                            <p:txEl>
                                              <p:pRg end="6" st="6"/>
                                            </p:txEl>
                                          </p:spTgt>
                                        </p:tgtEl>
                                        <p:attrNameLst>
                                          <p:attrName>style.visibility</p:attrName>
                                        </p:attrNameLst>
                                      </p:cBhvr>
                                      <p:to>
                                        <p:strVal val="visible"/>
                                      </p:to>
                                    </p:set>
                                    <p:animEffect filter="fade" transition="in">
                                      <p:cBhvr>
                                        <p:cTn dur="500"/>
                                        <p:tgtEl>
                                          <p:spTgt spid="661">
                                            <p:txEl>
                                              <p:pRg end="6" st="6"/>
                                            </p:txEl>
                                          </p:spTgt>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661">
                                            <p:txEl>
                                              <p:pRg end="7" st="7"/>
                                            </p:txEl>
                                          </p:spTgt>
                                        </p:tgtEl>
                                        <p:attrNameLst>
                                          <p:attrName>style.visibility</p:attrName>
                                        </p:attrNameLst>
                                      </p:cBhvr>
                                      <p:to>
                                        <p:strVal val="visible"/>
                                      </p:to>
                                    </p:set>
                                    <p:animEffect filter="fade" transition="in">
                                      <p:cBhvr>
                                        <p:cTn dur="500"/>
                                        <p:tgtEl>
                                          <p:spTgt spid="661">
                                            <p:txEl>
                                              <p:pRg end="7" st="7"/>
                                            </p:txEl>
                                          </p:spTgt>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61">
                                            <p:txEl>
                                              <p:pRg end="8" st="8"/>
                                            </p:txEl>
                                          </p:spTgt>
                                        </p:tgtEl>
                                        <p:attrNameLst>
                                          <p:attrName>style.visibility</p:attrName>
                                        </p:attrNameLst>
                                      </p:cBhvr>
                                      <p:to>
                                        <p:strVal val="visible"/>
                                      </p:to>
                                    </p:set>
                                    <p:animEffect filter="fade" transition="in">
                                      <p:cBhvr>
                                        <p:cTn dur="500"/>
                                        <p:tgtEl>
                                          <p:spTgt spid="661">
                                            <p:txEl>
                                              <p:pRg end="8" st="8"/>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662">
                                            <p:txEl>
                                              <p:pRg end="0" st="0"/>
                                            </p:txEl>
                                          </p:spTgt>
                                        </p:tgtEl>
                                        <p:attrNameLst>
                                          <p:attrName>style.visibility</p:attrName>
                                        </p:attrNameLst>
                                      </p:cBhvr>
                                      <p:to>
                                        <p:strVal val="visible"/>
                                      </p:to>
                                    </p:set>
                                    <p:animEffect filter="fade" transition="in">
                                      <p:cBhvr>
                                        <p:cTn dur="500"/>
                                        <p:tgtEl>
                                          <p:spTgt spid="662">
                                            <p:txEl>
                                              <p:pRg end="0" st="0"/>
                                            </p:txEl>
                                          </p:spTgt>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662">
                                            <p:txEl>
                                              <p:pRg end="1" st="1"/>
                                            </p:txEl>
                                          </p:spTgt>
                                        </p:tgtEl>
                                        <p:attrNameLst>
                                          <p:attrName>style.visibility</p:attrName>
                                        </p:attrNameLst>
                                      </p:cBhvr>
                                      <p:to>
                                        <p:strVal val="visible"/>
                                      </p:to>
                                    </p:set>
                                    <p:animEffect filter="fade" transition="in">
                                      <p:cBhvr>
                                        <p:cTn dur="500"/>
                                        <p:tgtEl>
                                          <p:spTgt spid="662">
                                            <p:txEl>
                                              <p:pRg end="1" st="1"/>
                                            </p:txEl>
                                          </p:spTgt>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662">
                                            <p:txEl>
                                              <p:pRg end="2" st="2"/>
                                            </p:txEl>
                                          </p:spTgt>
                                        </p:tgtEl>
                                        <p:attrNameLst>
                                          <p:attrName>style.visibility</p:attrName>
                                        </p:attrNameLst>
                                      </p:cBhvr>
                                      <p:to>
                                        <p:strVal val="visible"/>
                                      </p:to>
                                    </p:set>
                                    <p:animEffect filter="fade" transition="in">
                                      <p:cBhvr>
                                        <p:cTn dur="500"/>
                                        <p:tgtEl>
                                          <p:spTgt spid="662">
                                            <p:txEl>
                                              <p:pRg end="2" st="2"/>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662">
                                            <p:txEl>
                                              <p:pRg end="3" st="3"/>
                                            </p:txEl>
                                          </p:spTgt>
                                        </p:tgtEl>
                                        <p:attrNameLst>
                                          <p:attrName>style.visibility</p:attrName>
                                        </p:attrNameLst>
                                      </p:cBhvr>
                                      <p:to>
                                        <p:strVal val="visible"/>
                                      </p:to>
                                    </p:set>
                                    <p:animEffect filter="fade" transition="in">
                                      <p:cBhvr>
                                        <p:cTn dur="500"/>
                                        <p:tgtEl>
                                          <p:spTgt spid="662">
                                            <p:txEl>
                                              <p:pRg end="3" st="3"/>
                                            </p:txEl>
                                          </p:spTgt>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662">
                                            <p:txEl>
                                              <p:pRg end="4" st="4"/>
                                            </p:txEl>
                                          </p:spTgt>
                                        </p:tgtEl>
                                        <p:attrNameLst>
                                          <p:attrName>style.visibility</p:attrName>
                                        </p:attrNameLst>
                                      </p:cBhvr>
                                      <p:to>
                                        <p:strVal val="visible"/>
                                      </p:to>
                                    </p:set>
                                    <p:animEffect filter="fade" transition="in">
                                      <p:cBhvr>
                                        <p:cTn dur="500"/>
                                        <p:tgtEl>
                                          <p:spTgt spid="662">
                                            <p:txEl>
                                              <p:pRg end="4" st="4"/>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662">
                                            <p:txEl>
                                              <p:pRg end="5" st="5"/>
                                            </p:txEl>
                                          </p:spTgt>
                                        </p:tgtEl>
                                        <p:attrNameLst>
                                          <p:attrName>style.visibility</p:attrName>
                                        </p:attrNameLst>
                                      </p:cBhvr>
                                      <p:to>
                                        <p:strVal val="visible"/>
                                      </p:to>
                                    </p:set>
                                    <p:animEffect filter="fade" transition="in">
                                      <p:cBhvr>
                                        <p:cTn dur="500"/>
                                        <p:tgtEl>
                                          <p:spTgt spid="662">
                                            <p:txEl>
                                              <p:pRg end="5" st="5"/>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662">
                                            <p:txEl>
                                              <p:pRg end="6" st="6"/>
                                            </p:txEl>
                                          </p:spTgt>
                                        </p:tgtEl>
                                        <p:attrNameLst>
                                          <p:attrName>style.visibility</p:attrName>
                                        </p:attrNameLst>
                                      </p:cBhvr>
                                      <p:to>
                                        <p:strVal val="visible"/>
                                      </p:to>
                                    </p:set>
                                    <p:animEffect filter="fade" transition="in">
                                      <p:cBhvr>
                                        <p:cTn dur="500"/>
                                        <p:tgtEl>
                                          <p:spTgt spid="662">
                                            <p:txEl>
                                              <p:pRg end="6" st="6"/>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662">
                                            <p:txEl>
                                              <p:pRg end="7" st="7"/>
                                            </p:txEl>
                                          </p:spTgt>
                                        </p:tgtEl>
                                        <p:attrNameLst>
                                          <p:attrName>style.visibility</p:attrName>
                                        </p:attrNameLst>
                                      </p:cBhvr>
                                      <p:to>
                                        <p:strVal val="visible"/>
                                      </p:to>
                                    </p:set>
                                    <p:animEffect filter="fade" transition="in">
                                      <p:cBhvr>
                                        <p:cTn dur="500"/>
                                        <p:tgtEl>
                                          <p:spTgt spid="662">
                                            <p:txEl>
                                              <p:pRg end="7" st="7"/>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662">
                                            <p:txEl>
                                              <p:pRg end="8" st="8"/>
                                            </p:txEl>
                                          </p:spTgt>
                                        </p:tgtEl>
                                        <p:attrNameLst>
                                          <p:attrName>style.visibility</p:attrName>
                                        </p:attrNameLst>
                                      </p:cBhvr>
                                      <p:to>
                                        <p:strVal val="visible"/>
                                      </p:to>
                                    </p:set>
                                    <p:animEffect filter="fade" transition="in">
                                      <p:cBhvr>
                                        <p:cTn dur="500"/>
                                        <p:tgtEl>
                                          <p:spTgt spid="662">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ile 1">
  <p:cSld name="Profile 1">
    <p:spTree>
      <p:nvGrpSpPr>
        <p:cNvPr id="64" name="Shape 64"/>
        <p:cNvGrpSpPr/>
        <p:nvPr/>
      </p:nvGrpSpPr>
      <p:grpSpPr>
        <a:xfrm>
          <a:off x="0" y="0"/>
          <a:ext cx="0" cy="0"/>
          <a:chOff x="0" y="0"/>
          <a:chExt cx="0" cy="0"/>
        </a:xfrm>
      </p:grpSpPr>
      <p:sp>
        <p:nvSpPr>
          <p:cNvPr id="65" name="Google Shape;65;p76"/>
          <p:cNvSpPr/>
          <p:nvPr/>
        </p:nvSpPr>
        <p:spPr>
          <a:xfrm>
            <a:off x="0" y="1509486"/>
            <a:ext cx="18288001" cy="3718863"/>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66" name="Google Shape;66;p7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7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8" name="Google Shape;68;p76"/>
          <p:cNvSpPr/>
          <p:nvPr>
            <p:ph idx="2" type="pic"/>
          </p:nvPr>
        </p:nvSpPr>
        <p:spPr>
          <a:xfrm>
            <a:off x="783770" y="0"/>
            <a:ext cx="7112001" cy="7620000"/>
          </a:xfrm>
          <a:prstGeom prst="rect">
            <a:avLst/>
          </a:prstGeom>
          <a:noFill/>
          <a:ln>
            <a:noFill/>
          </a:ln>
        </p:spPr>
      </p:sp>
      <p:sp>
        <p:nvSpPr>
          <p:cNvPr id="69" name="Google Shape;69;p76"/>
          <p:cNvSpPr txBox="1"/>
          <p:nvPr>
            <p:ph type="title"/>
          </p:nvPr>
        </p:nvSpPr>
        <p:spPr>
          <a:xfrm>
            <a:off x="8432800" y="1669144"/>
            <a:ext cx="9042402" cy="2786742"/>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76"/>
          <p:cNvSpPr txBox="1"/>
          <p:nvPr>
            <p:ph idx="1" type="body"/>
          </p:nvPr>
        </p:nvSpPr>
        <p:spPr>
          <a:xfrm>
            <a:off x="8432800" y="5740268"/>
            <a:ext cx="9042402" cy="3381828"/>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1" name="Google Shape;71;p76"/>
          <p:cNvSpPr txBox="1"/>
          <p:nvPr>
            <p:ph idx="3" type="body"/>
          </p:nvPr>
        </p:nvSpPr>
        <p:spPr>
          <a:xfrm>
            <a:off x="783770" y="7783178"/>
            <a:ext cx="7112001" cy="1738193"/>
          </a:xfrm>
          <a:prstGeom prst="rect">
            <a:avLst/>
          </a:prstGeom>
          <a:noFill/>
          <a:ln>
            <a:noFill/>
          </a:ln>
        </p:spPr>
        <p:txBody>
          <a:bodyPr anchorCtr="0" anchor="t" bIns="45700" lIns="91425" spcFirstLastPara="1" rIns="91425" wrap="square" tIns="45700">
            <a:normAutofit/>
          </a:bodyPr>
          <a:lstStyle>
            <a:lvl1pPr indent="-330200" lvl="0" marL="457200" algn="l">
              <a:lnSpc>
                <a:spcPct val="130000"/>
              </a:lnSpc>
              <a:spcBef>
                <a:spcPts val="1200"/>
              </a:spcBef>
              <a:spcAft>
                <a:spcPts val="0"/>
              </a:spcAft>
              <a:buClr>
                <a:srgbClr val="D2D2D2"/>
              </a:buClr>
              <a:buSzPts val="1600"/>
              <a:buFont typeface="Noto Sans Symbols"/>
              <a:buChar char="■"/>
              <a:defRPr sz="16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2" name="Google Shape;72;p76"/>
          <p:cNvSpPr txBox="1"/>
          <p:nvPr>
            <p:ph idx="4" type="body"/>
          </p:nvPr>
        </p:nvSpPr>
        <p:spPr>
          <a:xfrm>
            <a:off x="8461828" y="4223658"/>
            <a:ext cx="9042402" cy="899884"/>
          </a:xfrm>
          <a:prstGeom prst="rect">
            <a:avLst/>
          </a:prstGeom>
          <a:noFill/>
          <a:ln>
            <a:noFill/>
          </a:ln>
        </p:spPr>
        <p:txBody>
          <a:bodyPr anchorCtr="0" anchor="t" bIns="45700" lIns="91425" spcFirstLastPara="1" rIns="91425" wrap="square" tIns="45700">
            <a:noAutofit/>
          </a:bodyPr>
          <a:lstStyle>
            <a:lvl1pPr indent="-228600" lvl="0" marL="457200" algn="l">
              <a:lnSpc>
                <a:spcPct val="130000"/>
              </a:lnSpc>
              <a:spcBef>
                <a:spcPts val="1200"/>
              </a:spcBef>
              <a:spcAft>
                <a:spcPts val="0"/>
              </a:spcAft>
              <a:buClr>
                <a:schemeClr val="accent1"/>
              </a:buClr>
              <a:buSzPts val="3200"/>
              <a:buFont typeface="Roboto"/>
              <a:buNone/>
              <a:defRPr sz="32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500"/>
                                        <p:tgtEl>
                                          <p:spTgt spid="6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500"/>
                                        <p:tgtEl>
                                          <p:spTgt spid="65"/>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750"/>
                                        <p:tgtEl>
                                          <p:spTgt spid="69"/>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2">
                                            <p:txEl>
                                              <p:pRg end="0" st="0"/>
                                            </p:txEl>
                                          </p:spTgt>
                                        </p:tgtEl>
                                        <p:attrNameLst>
                                          <p:attrName>style.visibility</p:attrName>
                                        </p:attrNameLst>
                                      </p:cBhvr>
                                      <p:to>
                                        <p:strVal val="visible"/>
                                      </p:to>
                                    </p:set>
                                    <p:animEffect filter="fade" transition="in">
                                      <p:cBhvr>
                                        <p:cTn dur="500"/>
                                        <p:tgtEl>
                                          <p:spTgt spid="72">
                                            <p:txEl>
                                              <p:pRg end="0" st="0"/>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72">
                                            <p:txEl>
                                              <p:pRg end="1" st="1"/>
                                            </p:txEl>
                                          </p:spTgt>
                                        </p:tgtEl>
                                        <p:attrNameLst>
                                          <p:attrName>style.visibility</p:attrName>
                                        </p:attrNameLst>
                                      </p:cBhvr>
                                      <p:to>
                                        <p:strVal val="visible"/>
                                      </p:to>
                                    </p:set>
                                    <p:animEffect filter="fade" transition="in">
                                      <p:cBhvr>
                                        <p:cTn dur="500"/>
                                        <p:tgtEl>
                                          <p:spTgt spid="72">
                                            <p:txEl>
                                              <p:pRg end="1" st="1"/>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2">
                                            <p:txEl>
                                              <p:pRg end="2" st="2"/>
                                            </p:txEl>
                                          </p:spTgt>
                                        </p:tgtEl>
                                        <p:attrNameLst>
                                          <p:attrName>style.visibility</p:attrName>
                                        </p:attrNameLst>
                                      </p:cBhvr>
                                      <p:to>
                                        <p:strVal val="visible"/>
                                      </p:to>
                                    </p:set>
                                    <p:animEffect filter="fade" transition="in">
                                      <p:cBhvr>
                                        <p:cTn dur="500"/>
                                        <p:tgtEl>
                                          <p:spTgt spid="72">
                                            <p:txEl>
                                              <p:pRg end="2" st="2"/>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2">
                                            <p:txEl>
                                              <p:pRg end="3" st="3"/>
                                            </p:txEl>
                                          </p:spTgt>
                                        </p:tgtEl>
                                        <p:attrNameLst>
                                          <p:attrName>style.visibility</p:attrName>
                                        </p:attrNameLst>
                                      </p:cBhvr>
                                      <p:to>
                                        <p:strVal val="visible"/>
                                      </p:to>
                                    </p:set>
                                    <p:animEffect filter="fade" transition="in">
                                      <p:cBhvr>
                                        <p:cTn dur="500"/>
                                        <p:tgtEl>
                                          <p:spTgt spid="72">
                                            <p:txEl>
                                              <p:pRg end="3" st="3"/>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2">
                                            <p:txEl>
                                              <p:pRg end="4" st="4"/>
                                            </p:txEl>
                                          </p:spTgt>
                                        </p:tgtEl>
                                        <p:attrNameLst>
                                          <p:attrName>style.visibility</p:attrName>
                                        </p:attrNameLst>
                                      </p:cBhvr>
                                      <p:to>
                                        <p:strVal val="visible"/>
                                      </p:to>
                                    </p:set>
                                    <p:animEffect filter="fade" transition="in">
                                      <p:cBhvr>
                                        <p:cTn dur="500"/>
                                        <p:tgtEl>
                                          <p:spTgt spid="72">
                                            <p:txEl>
                                              <p:pRg end="4" st="4"/>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72">
                                            <p:txEl>
                                              <p:pRg end="5" st="5"/>
                                            </p:txEl>
                                          </p:spTgt>
                                        </p:tgtEl>
                                        <p:attrNameLst>
                                          <p:attrName>style.visibility</p:attrName>
                                        </p:attrNameLst>
                                      </p:cBhvr>
                                      <p:to>
                                        <p:strVal val="visible"/>
                                      </p:to>
                                    </p:set>
                                    <p:animEffect filter="fade" transition="in">
                                      <p:cBhvr>
                                        <p:cTn dur="500"/>
                                        <p:tgtEl>
                                          <p:spTgt spid="72">
                                            <p:txEl>
                                              <p:pRg end="5" st="5"/>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72">
                                            <p:txEl>
                                              <p:pRg end="6" st="6"/>
                                            </p:txEl>
                                          </p:spTgt>
                                        </p:tgtEl>
                                        <p:attrNameLst>
                                          <p:attrName>style.visibility</p:attrName>
                                        </p:attrNameLst>
                                      </p:cBhvr>
                                      <p:to>
                                        <p:strVal val="visible"/>
                                      </p:to>
                                    </p:set>
                                    <p:animEffect filter="fade" transition="in">
                                      <p:cBhvr>
                                        <p:cTn dur="500"/>
                                        <p:tgtEl>
                                          <p:spTgt spid="72">
                                            <p:txEl>
                                              <p:pRg end="6" st="6"/>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72">
                                            <p:txEl>
                                              <p:pRg end="7" st="7"/>
                                            </p:txEl>
                                          </p:spTgt>
                                        </p:tgtEl>
                                        <p:attrNameLst>
                                          <p:attrName>style.visibility</p:attrName>
                                        </p:attrNameLst>
                                      </p:cBhvr>
                                      <p:to>
                                        <p:strVal val="visible"/>
                                      </p:to>
                                    </p:set>
                                    <p:animEffect filter="fade" transition="in">
                                      <p:cBhvr>
                                        <p:cTn dur="500"/>
                                        <p:tgtEl>
                                          <p:spTgt spid="72">
                                            <p:txEl>
                                              <p:pRg end="7" st="7"/>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72">
                                            <p:txEl>
                                              <p:pRg end="8" st="8"/>
                                            </p:txEl>
                                          </p:spTgt>
                                        </p:tgtEl>
                                        <p:attrNameLst>
                                          <p:attrName>style.visibility</p:attrName>
                                        </p:attrNameLst>
                                      </p:cBhvr>
                                      <p:to>
                                        <p:strVal val="visible"/>
                                      </p:to>
                                    </p:set>
                                    <p:animEffect filter="fade" transition="in">
                                      <p:cBhvr>
                                        <p:cTn dur="500"/>
                                        <p:tgtEl>
                                          <p:spTgt spid="72">
                                            <p:txEl>
                                              <p:pRg end="8" st="8"/>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70">
                                            <p:txEl>
                                              <p:pRg end="0" st="0"/>
                                            </p:txEl>
                                          </p:spTgt>
                                        </p:tgtEl>
                                        <p:attrNameLst>
                                          <p:attrName>style.visibility</p:attrName>
                                        </p:attrNameLst>
                                      </p:cBhvr>
                                      <p:to>
                                        <p:strVal val="visible"/>
                                      </p:to>
                                    </p:set>
                                    <p:animEffect filter="fade" transition="in">
                                      <p:cBhvr>
                                        <p:cTn dur="500"/>
                                        <p:tgtEl>
                                          <p:spTgt spid="70">
                                            <p:txEl>
                                              <p:pRg end="0" st="0"/>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70">
                                            <p:txEl>
                                              <p:pRg end="1" st="1"/>
                                            </p:txEl>
                                          </p:spTgt>
                                        </p:tgtEl>
                                        <p:attrNameLst>
                                          <p:attrName>style.visibility</p:attrName>
                                        </p:attrNameLst>
                                      </p:cBhvr>
                                      <p:to>
                                        <p:strVal val="visible"/>
                                      </p:to>
                                    </p:set>
                                    <p:animEffect filter="fade" transition="in">
                                      <p:cBhvr>
                                        <p:cTn dur="500"/>
                                        <p:tgtEl>
                                          <p:spTgt spid="70">
                                            <p:txEl>
                                              <p:pRg end="1" st="1"/>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70">
                                            <p:txEl>
                                              <p:pRg end="2" st="2"/>
                                            </p:txEl>
                                          </p:spTgt>
                                        </p:tgtEl>
                                        <p:attrNameLst>
                                          <p:attrName>style.visibility</p:attrName>
                                        </p:attrNameLst>
                                      </p:cBhvr>
                                      <p:to>
                                        <p:strVal val="visible"/>
                                      </p:to>
                                    </p:set>
                                    <p:animEffect filter="fade" transition="in">
                                      <p:cBhvr>
                                        <p:cTn dur="500"/>
                                        <p:tgtEl>
                                          <p:spTgt spid="70">
                                            <p:txEl>
                                              <p:pRg end="2" st="2"/>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70">
                                            <p:txEl>
                                              <p:pRg end="3" st="3"/>
                                            </p:txEl>
                                          </p:spTgt>
                                        </p:tgtEl>
                                        <p:attrNameLst>
                                          <p:attrName>style.visibility</p:attrName>
                                        </p:attrNameLst>
                                      </p:cBhvr>
                                      <p:to>
                                        <p:strVal val="visible"/>
                                      </p:to>
                                    </p:set>
                                    <p:animEffect filter="fade" transition="in">
                                      <p:cBhvr>
                                        <p:cTn dur="500"/>
                                        <p:tgtEl>
                                          <p:spTgt spid="70">
                                            <p:txEl>
                                              <p:pRg end="3" st="3"/>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70">
                                            <p:txEl>
                                              <p:pRg end="4" st="4"/>
                                            </p:txEl>
                                          </p:spTgt>
                                        </p:tgtEl>
                                        <p:attrNameLst>
                                          <p:attrName>style.visibility</p:attrName>
                                        </p:attrNameLst>
                                      </p:cBhvr>
                                      <p:to>
                                        <p:strVal val="visible"/>
                                      </p:to>
                                    </p:set>
                                    <p:animEffect filter="fade" transition="in">
                                      <p:cBhvr>
                                        <p:cTn dur="500"/>
                                        <p:tgtEl>
                                          <p:spTgt spid="70">
                                            <p:txEl>
                                              <p:pRg end="4" st="4"/>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70">
                                            <p:txEl>
                                              <p:pRg end="5" st="5"/>
                                            </p:txEl>
                                          </p:spTgt>
                                        </p:tgtEl>
                                        <p:attrNameLst>
                                          <p:attrName>style.visibility</p:attrName>
                                        </p:attrNameLst>
                                      </p:cBhvr>
                                      <p:to>
                                        <p:strVal val="visible"/>
                                      </p:to>
                                    </p:set>
                                    <p:animEffect filter="fade" transition="in">
                                      <p:cBhvr>
                                        <p:cTn dur="500"/>
                                        <p:tgtEl>
                                          <p:spTgt spid="70">
                                            <p:txEl>
                                              <p:pRg end="5" st="5"/>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70">
                                            <p:txEl>
                                              <p:pRg end="6" st="6"/>
                                            </p:txEl>
                                          </p:spTgt>
                                        </p:tgtEl>
                                        <p:attrNameLst>
                                          <p:attrName>style.visibility</p:attrName>
                                        </p:attrNameLst>
                                      </p:cBhvr>
                                      <p:to>
                                        <p:strVal val="visible"/>
                                      </p:to>
                                    </p:set>
                                    <p:animEffect filter="fade" transition="in">
                                      <p:cBhvr>
                                        <p:cTn dur="500"/>
                                        <p:tgtEl>
                                          <p:spTgt spid="70">
                                            <p:txEl>
                                              <p:pRg end="6" st="6"/>
                                            </p:txEl>
                                          </p:spTgt>
                                        </p:tgtEl>
                                      </p:cBhvr>
                                    </p:animEffect>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70">
                                            <p:txEl>
                                              <p:pRg end="7" st="7"/>
                                            </p:txEl>
                                          </p:spTgt>
                                        </p:tgtEl>
                                        <p:attrNameLst>
                                          <p:attrName>style.visibility</p:attrName>
                                        </p:attrNameLst>
                                      </p:cBhvr>
                                      <p:to>
                                        <p:strVal val="visible"/>
                                      </p:to>
                                    </p:set>
                                    <p:animEffect filter="fade" transition="in">
                                      <p:cBhvr>
                                        <p:cTn dur="500"/>
                                        <p:tgtEl>
                                          <p:spTgt spid="70">
                                            <p:txEl>
                                              <p:pRg end="7" st="7"/>
                                            </p:txEl>
                                          </p:spTgt>
                                        </p:tgtEl>
                                      </p:cBhvr>
                                    </p:animEffect>
                                  </p:childTnLst>
                                </p:cTn>
                              </p:par>
                            </p:childTnLst>
                          </p:cTn>
                        </p:par>
                        <p:par>
                          <p:cTn fill="hold">
                            <p:stCondLst>
                              <p:cond delay="10250"/>
                            </p:stCondLst>
                            <p:childTnLst>
                              <p:par>
                                <p:cTn fill="hold" nodeType="afterEffect" presetClass="entr" presetID="10" presetSubtype="0">
                                  <p:stCondLst>
                                    <p:cond delay="0"/>
                                  </p:stCondLst>
                                  <p:childTnLst>
                                    <p:set>
                                      <p:cBhvr>
                                        <p:cTn dur="1" fill="hold">
                                          <p:stCondLst>
                                            <p:cond delay="0"/>
                                          </p:stCondLst>
                                        </p:cTn>
                                        <p:tgtEl>
                                          <p:spTgt spid="70">
                                            <p:txEl>
                                              <p:pRg end="8" st="8"/>
                                            </p:txEl>
                                          </p:spTgt>
                                        </p:tgtEl>
                                        <p:attrNameLst>
                                          <p:attrName>style.visibility</p:attrName>
                                        </p:attrNameLst>
                                      </p:cBhvr>
                                      <p:to>
                                        <p:strVal val="visible"/>
                                      </p:to>
                                    </p:set>
                                    <p:animEffect filter="fade" transition="in">
                                      <p:cBhvr>
                                        <p:cTn dur="500"/>
                                        <p:tgtEl>
                                          <p:spTgt spid="70">
                                            <p:txEl>
                                              <p:pRg end="8" st="8"/>
                                            </p:txEl>
                                          </p:spTgt>
                                        </p:tgtEl>
                                      </p:cBhvr>
                                    </p:animEffect>
                                  </p:childTnLst>
                                </p:cTn>
                              </p:par>
                            </p:childTnLst>
                          </p:cTn>
                        </p:par>
                        <p:par>
                          <p:cTn fill="hold">
                            <p:stCondLst>
                              <p:cond delay="10750"/>
                            </p:stCondLst>
                            <p:childTnLst>
                              <p:par>
                                <p:cTn fill="hold" nodeType="afterEffect" presetClass="entr" presetID="10" presetSubtype="0">
                                  <p:stCondLst>
                                    <p:cond delay="0"/>
                                  </p:stCondLst>
                                  <p:childTnLst>
                                    <p:set>
                                      <p:cBhvr>
                                        <p:cTn dur="1" fill="hold">
                                          <p:stCondLst>
                                            <p:cond delay="0"/>
                                          </p:stCondLst>
                                        </p:cTn>
                                        <p:tgtEl>
                                          <p:spTgt spid="71">
                                            <p:txEl>
                                              <p:pRg end="0" st="0"/>
                                            </p:txEl>
                                          </p:spTgt>
                                        </p:tgtEl>
                                        <p:attrNameLst>
                                          <p:attrName>style.visibility</p:attrName>
                                        </p:attrNameLst>
                                      </p:cBhvr>
                                      <p:to>
                                        <p:strVal val="visible"/>
                                      </p:to>
                                    </p:set>
                                    <p:animEffect filter="fade" transition="in">
                                      <p:cBhvr>
                                        <p:cTn dur="500"/>
                                        <p:tgtEl>
                                          <p:spTgt spid="71">
                                            <p:txEl>
                                              <p:pRg end="0" st="0"/>
                                            </p:txEl>
                                          </p:spTgt>
                                        </p:tgtEl>
                                      </p:cBhvr>
                                    </p:animEffect>
                                  </p:childTnLst>
                                </p:cTn>
                              </p:par>
                            </p:childTnLst>
                          </p:cTn>
                        </p:par>
                        <p:par>
                          <p:cTn fill="hold">
                            <p:stCondLst>
                              <p:cond delay="11250"/>
                            </p:stCondLst>
                            <p:childTnLst>
                              <p:par>
                                <p:cTn fill="hold" nodeType="afterEffect" presetClass="entr" presetID="10" presetSubtype="0">
                                  <p:stCondLst>
                                    <p:cond delay="0"/>
                                  </p:stCondLst>
                                  <p:childTnLst>
                                    <p:set>
                                      <p:cBhvr>
                                        <p:cTn dur="1" fill="hold">
                                          <p:stCondLst>
                                            <p:cond delay="0"/>
                                          </p:stCondLst>
                                        </p:cTn>
                                        <p:tgtEl>
                                          <p:spTgt spid="71">
                                            <p:txEl>
                                              <p:pRg end="1" st="1"/>
                                            </p:txEl>
                                          </p:spTgt>
                                        </p:tgtEl>
                                        <p:attrNameLst>
                                          <p:attrName>style.visibility</p:attrName>
                                        </p:attrNameLst>
                                      </p:cBhvr>
                                      <p:to>
                                        <p:strVal val="visible"/>
                                      </p:to>
                                    </p:set>
                                    <p:animEffect filter="fade" transition="in">
                                      <p:cBhvr>
                                        <p:cTn dur="500"/>
                                        <p:tgtEl>
                                          <p:spTgt spid="71">
                                            <p:txEl>
                                              <p:pRg end="1" st="1"/>
                                            </p:txEl>
                                          </p:spTgt>
                                        </p:tgtEl>
                                      </p:cBhvr>
                                    </p:animEffect>
                                  </p:childTnLst>
                                </p:cTn>
                              </p:par>
                            </p:childTnLst>
                          </p:cTn>
                        </p:par>
                        <p:par>
                          <p:cTn fill="hold">
                            <p:stCondLst>
                              <p:cond delay="11750"/>
                            </p:stCondLst>
                            <p:childTnLst>
                              <p:par>
                                <p:cTn fill="hold" nodeType="afterEffect" presetClass="entr" presetID="10" presetSubtype="0">
                                  <p:stCondLst>
                                    <p:cond delay="0"/>
                                  </p:stCondLst>
                                  <p:childTnLst>
                                    <p:set>
                                      <p:cBhvr>
                                        <p:cTn dur="1" fill="hold">
                                          <p:stCondLst>
                                            <p:cond delay="0"/>
                                          </p:stCondLst>
                                        </p:cTn>
                                        <p:tgtEl>
                                          <p:spTgt spid="71">
                                            <p:txEl>
                                              <p:pRg end="2" st="2"/>
                                            </p:txEl>
                                          </p:spTgt>
                                        </p:tgtEl>
                                        <p:attrNameLst>
                                          <p:attrName>style.visibility</p:attrName>
                                        </p:attrNameLst>
                                      </p:cBhvr>
                                      <p:to>
                                        <p:strVal val="visible"/>
                                      </p:to>
                                    </p:set>
                                    <p:animEffect filter="fade" transition="in">
                                      <p:cBhvr>
                                        <p:cTn dur="500"/>
                                        <p:tgtEl>
                                          <p:spTgt spid="71">
                                            <p:txEl>
                                              <p:pRg end="2" st="2"/>
                                            </p:txEl>
                                          </p:spTgt>
                                        </p:tgtEl>
                                      </p:cBhvr>
                                    </p:animEffect>
                                  </p:childTnLst>
                                </p:cTn>
                              </p:par>
                            </p:childTnLst>
                          </p:cTn>
                        </p:par>
                        <p:par>
                          <p:cTn fill="hold">
                            <p:stCondLst>
                              <p:cond delay="12250"/>
                            </p:stCondLst>
                            <p:childTnLst>
                              <p:par>
                                <p:cTn fill="hold" nodeType="afterEffect" presetClass="entr" presetID="10" presetSubtype="0">
                                  <p:stCondLst>
                                    <p:cond delay="0"/>
                                  </p:stCondLst>
                                  <p:childTnLst>
                                    <p:set>
                                      <p:cBhvr>
                                        <p:cTn dur="1" fill="hold">
                                          <p:stCondLst>
                                            <p:cond delay="0"/>
                                          </p:stCondLst>
                                        </p:cTn>
                                        <p:tgtEl>
                                          <p:spTgt spid="71">
                                            <p:txEl>
                                              <p:pRg end="3" st="3"/>
                                            </p:txEl>
                                          </p:spTgt>
                                        </p:tgtEl>
                                        <p:attrNameLst>
                                          <p:attrName>style.visibility</p:attrName>
                                        </p:attrNameLst>
                                      </p:cBhvr>
                                      <p:to>
                                        <p:strVal val="visible"/>
                                      </p:to>
                                    </p:set>
                                    <p:animEffect filter="fade" transition="in">
                                      <p:cBhvr>
                                        <p:cTn dur="500"/>
                                        <p:tgtEl>
                                          <p:spTgt spid="71">
                                            <p:txEl>
                                              <p:pRg end="3" st="3"/>
                                            </p:txEl>
                                          </p:spTgt>
                                        </p:tgtEl>
                                      </p:cBhvr>
                                    </p:animEffect>
                                  </p:childTnLst>
                                </p:cTn>
                              </p:par>
                            </p:childTnLst>
                          </p:cTn>
                        </p:par>
                        <p:par>
                          <p:cTn fill="hold">
                            <p:stCondLst>
                              <p:cond delay="12750"/>
                            </p:stCondLst>
                            <p:childTnLst>
                              <p:par>
                                <p:cTn fill="hold" nodeType="afterEffect" presetClass="entr" presetID="10" presetSubtype="0">
                                  <p:stCondLst>
                                    <p:cond delay="0"/>
                                  </p:stCondLst>
                                  <p:childTnLst>
                                    <p:set>
                                      <p:cBhvr>
                                        <p:cTn dur="1" fill="hold">
                                          <p:stCondLst>
                                            <p:cond delay="0"/>
                                          </p:stCondLst>
                                        </p:cTn>
                                        <p:tgtEl>
                                          <p:spTgt spid="71">
                                            <p:txEl>
                                              <p:pRg end="4" st="4"/>
                                            </p:txEl>
                                          </p:spTgt>
                                        </p:tgtEl>
                                        <p:attrNameLst>
                                          <p:attrName>style.visibility</p:attrName>
                                        </p:attrNameLst>
                                      </p:cBhvr>
                                      <p:to>
                                        <p:strVal val="visible"/>
                                      </p:to>
                                    </p:set>
                                    <p:animEffect filter="fade" transition="in">
                                      <p:cBhvr>
                                        <p:cTn dur="500"/>
                                        <p:tgtEl>
                                          <p:spTgt spid="71">
                                            <p:txEl>
                                              <p:pRg end="4" st="4"/>
                                            </p:txEl>
                                          </p:spTgt>
                                        </p:tgtEl>
                                      </p:cBhvr>
                                    </p:animEffect>
                                  </p:childTnLst>
                                </p:cTn>
                              </p:par>
                            </p:childTnLst>
                          </p:cTn>
                        </p:par>
                        <p:par>
                          <p:cTn fill="hold">
                            <p:stCondLst>
                              <p:cond delay="13250"/>
                            </p:stCondLst>
                            <p:childTnLst>
                              <p:par>
                                <p:cTn fill="hold" nodeType="afterEffect" presetClass="entr" presetID="10" presetSubtype="0">
                                  <p:stCondLst>
                                    <p:cond delay="0"/>
                                  </p:stCondLst>
                                  <p:childTnLst>
                                    <p:set>
                                      <p:cBhvr>
                                        <p:cTn dur="1" fill="hold">
                                          <p:stCondLst>
                                            <p:cond delay="0"/>
                                          </p:stCondLst>
                                        </p:cTn>
                                        <p:tgtEl>
                                          <p:spTgt spid="71">
                                            <p:txEl>
                                              <p:pRg end="5" st="5"/>
                                            </p:txEl>
                                          </p:spTgt>
                                        </p:tgtEl>
                                        <p:attrNameLst>
                                          <p:attrName>style.visibility</p:attrName>
                                        </p:attrNameLst>
                                      </p:cBhvr>
                                      <p:to>
                                        <p:strVal val="visible"/>
                                      </p:to>
                                    </p:set>
                                    <p:animEffect filter="fade" transition="in">
                                      <p:cBhvr>
                                        <p:cTn dur="500"/>
                                        <p:tgtEl>
                                          <p:spTgt spid="71">
                                            <p:txEl>
                                              <p:pRg end="5" st="5"/>
                                            </p:txEl>
                                          </p:spTgt>
                                        </p:tgtEl>
                                      </p:cBhvr>
                                    </p:animEffect>
                                  </p:childTnLst>
                                </p:cTn>
                              </p:par>
                            </p:childTnLst>
                          </p:cTn>
                        </p:par>
                        <p:par>
                          <p:cTn fill="hold">
                            <p:stCondLst>
                              <p:cond delay="13750"/>
                            </p:stCondLst>
                            <p:childTnLst>
                              <p:par>
                                <p:cTn fill="hold" nodeType="afterEffect" presetClass="entr" presetID="10" presetSubtype="0">
                                  <p:stCondLst>
                                    <p:cond delay="0"/>
                                  </p:stCondLst>
                                  <p:childTnLst>
                                    <p:set>
                                      <p:cBhvr>
                                        <p:cTn dur="1" fill="hold">
                                          <p:stCondLst>
                                            <p:cond delay="0"/>
                                          </p:stCondLst>
                                        </p:cTn>
                                        <p:tgtEl>
                                          <p:spTgt spid="71">
                                            <p:txEl>
                                              <p:pRg end="6" st="6"/>
                                            </p:txEl>
                                          </p:spTgt>
                                        </p:tgtEl>
                                        <p:attrNameLst>
                                          <p:attrName>style.visibility</p:attrName>
                                        </p:attrNameLst>
                                      </p:cBhvr>
                                      <p:to>
                                        <p:strVal val="visible"/>
                                      </p:to>
                                    </p:set>
                                    <p:animEffect filter="fade" transition="in">
                                      <p:cBhvr>
                                        <p:cTn dur="500"/>
                                        <p:tgtEl>
                                          <p:spTgt spid="71">
                                            <p:txEl>
                                              <p:pRg end="6" st="6"/>
                                            </p:txEl>
                                          </p:spTgt>
                                        </p:tgtEl>
                                      </p:cBhvr>
                                    </p:animEffect>
                                  </p:childTnLst>
                                </p:cTn>
                              </p:par>
                            </p:childTnLst>
                          </p:cTn>
                        </p:par>
                        <p:par>
                          <p:cTn fill="hold">
                            <p:stCondLst>
                              <p:cond delay="14250"/>
                            </p:stCondLst>
                            <p:childTnLst>
                              <p:par>
                                <p:cTn fill="hold" nodeType="afterEffect" presetClass="entr" presetID="10" presetSubtype="0">
                                  <p:stCondLst>
                                    <p:cond delay="0"/>
                                  </p:stCondLst>
                                  <p:childTnLst>
                                    <p:set>
                                      <p:cBhvr>
                                        <p:cTn dur="1" fill="hold">
                                          <p:stCondLst>
                                            <p:cond delay="0"/>
                                          </p:stCondLst>
                                        </p:cTn>
                                        <p:tgtEl>
                                          <p:spTgt spid="71">
                                            <p:txEl>
                                              <p:pRg end="7" st="7"/>
                                            </p:txEl>
                                          </p:spTgt>
                                        </p:tgtEl>
                                        <p:attrNameLst>
                                          <p:attrName>style.visibility</p:attrName>
                                        </p:attrNameLst>
                                      </p:cBhvr>
                                      <p:to>
                                        <p:strVal val="visible"/>
                                      </p:to>
                                    </p:set>
                                    <p:animEffect filter="fade" transition="in">
                                      <p:cBhvr>
                                        <p:cTn dur="500"/>
                                        <p:tgtEl>
                                          <p:spTgt spid="71">
                                            <p:txEl>
                                              <p:pRg end="7" st="7"/>
                                            </p:txEl>
                                          </p:spTgt>
                                        </p:tgtEl>
                                      </p:cBhvr>
                                    </p:animEffect>
                                  </p:childTnLst>
                                </p:cTn>
                              </p:par>
                            </p:childTnLst>
                          </p:cTn>
                        </p:par>
                        <p:par>
                          <p:cTn fill="hold">
                            <p:stCondLst>
                              <p:cond delay="14750"/>
                            </p:stCondLst>
                            <p:childTnLst>
                              <p:par>
                                <p:cTn fill="hold" nodeType="afterEffect" presetClass="entr" presetID="10" presetSubtype="0">
                                  <p:stCondLst>
                                    <p:cond delay="0"/>
                                  </p:stCondLst>
                                  <p:childTnLst>
                                    <p:set>
                                      <p:cBhvr>
                                        <p:cTn dur="1" fill="hold">
                                          <p:stCondLst>
                                            <p:cond delay="0"/>
                                          </p:stCondLst>
                                        </p:cTn>
                                        <p:tgtEl>
                                          <p:spTgt spid="71">
                                            <p:txEl>
                                              <p:pRg end="8" st="8"/>
                                            </p:txEl>
                                          </p:spTgt>
                                        </p:tgtEl>
                                        <p:attrNameLst>
                                          <p:attrName>style.visibility</p:attrName>
                                        </p:attrNameLst>
                                      </p:cBhvr>
                                      <p:to>
                                        <p:strVal val="visible"/>
                                      </p:to>
                                    </p:set>
                                    <p:animEffect filter="fade" transition="in">
                                      <p:cBhvr>
                                        <p:cTn dur="500"/>
                                        <p:tgtEl>
                                          <p:spTgt spid="7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items 2">
  <p:cSld name="6 items 2">
    <p:spTree>
      <p:nvGrpSpPr>
        <p:cNvPr id="663" name="Shape 663"/>
        <p:cNvGrpSpPr/>
        <p:nvPr/>
      </p:nvGrpSpPr>
      <p:grpSpPr>
        <a:xfrm>
          <a:off x="0" y="0"/>
          <a:ext cx="0" cy="0"/>
          <a:chOff x="0" y="0"/>
          <a:chExt cx="0" cy="0"/>
        </a:xfrm>
      </p:grpSpPr>
      <p:sp>
        <p:nvSpPr>
          <p:cNvPr id="664" name="Google Shape;664;p12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5" name="Google Shape;665;p12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66" name="Google Shape;666;p126"/>
          <p:cNvSpPr txBox="1"/>
          <p:nvPr>
            <p:ph idx="1" type="body"/>
          </p:nvPr>
        </p:nvSpPr>
        <p:spPr>
          <a:xfrm>
            <a:off x="775020" y="2964185"/>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67" name="Google Shape;667;p126"/>
          <p:cNvSpPr txBox="1"/>
          <p:nvPr>
            <p:ph idx="2" type="body"/>
          </p:nvPr>
        </p:nvSpPr>
        <p:spPr>
          <a:xfrm>
            <a:off x="775020" y="3486705"/>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68" name="Google Shape;668;p126"/>
          <p:cNvSpPr txBox="1"/>
          <p:nvPr>
            <p:ph idx="3" type="body"/>
          </p:nvPr>
        </p:nvSpPr>
        <p:spPr>
          <a:xfrm>
            <a:off x="6602507" y="2949678"/>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69" name="Google Shape;669;p126"/>
          <p:cNvSpPr txBox="1"/>
          <p:nvPr>
            <p:ph idx="4" type="body"/>
          </p:nvPr>
        </p:nvSpPr>
        <p:spPr>
          <a:xfrm>
            <a:off x="6602507" y="3472198"/>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0" name="Google Shape;670;p126"/>
          <p:cNvSpPr txBox="1"/>
          <p:nvPr>
            <p:ph idx="5" type="body"/>
          </p:nvPr>
        </p:nvSpPr>
        <p:spPr>
          <a:xfrm>
            <a:off x="12432977" y="2935171"/>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1" name="Google Shape;671;p126"/>
          <p:cNvSpPr txBox="1"/>
          <p:nvPr>
            <p:ph idx="6" type="body"/>
          </p:nvPr>
        </p:nvSpPr>
        <p:spPr>
          <a:xfrm>
            <a:off x="12432977" y="3457691"/>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2" name="Google Shape;672;p126"/>
          <p:cNvSpPr txBox="1"/>
          <p:nvPr>
            <p:ph idx="7" type="body"/>
          </p:nvPr>
        </p:nvSpPr>
        <p:spPr>
          <a:xfrm>
            <a:off x="775020" y="6008825"/>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3" name="Google Shape;673;p126"/>
          <p:cNvSpPr txBox="1"/>
          <p:nvPr>
            <p:ph idx="8" type="body"/>
          </p:nvPr>
        </p:nvSpPr>
        <p:spPr>
          <a:xfrm>
            <a:off x="775020" y="6531345"/>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4" name="Google Shape;674;p126"/>
          <p:cNvSpPr txBox="1"/>
          <p:nvPr>
            <p:ph idx="9" type="body"/>
          </p:nvPr>
        </p:nvSpPr>
        <p:spPr>
          <a:xfrm>
            <a:off x="6602507" y="5994318"/>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5" name="Google Shape;675;p126"/>
          <p:cNvSpPr txBox="1"/>
          <p:nvPr>
            <p:ph idx="13" type="body"/>
          </p:nvPr>
        </p:nvSpPr>
        <p:spPr>
          <a:xfrm>
            <a:off x="6602507" y="6516838"/>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6" name="Google Shape;676;p126"/>
          <p:cNvSpPr txBox="1"/>
          <p:nvPr>
            <p:ph idx="14" type="body"/>
          </p:nvPr>
        </p:nvSpPr>
        <p:spPr>
          <a:xfrm>
            <a:off x="12432977" y="5979811"/>
            <a:ext cx="5080002" cy="53702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7" name="Google Shape;677;p126"/>
          <p:cNvSpPr txBox="1"/>
          <p:nvPr>
            <p:ph idx="15" type="body"/>
          </p:nvPr>
        </p:nvSpPr>
        <p:spPr>
          <a:xfrm>
            <a:off x="12432977" y="6502331"/>
            <a:ext cx="5080002" cy="213959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0"/>
              </a:spcBef>
              <a:spcAft>
                <a:spcPts val="0"/>
              </a:spcAft>
              <a:buClr>
                <a:schemeClr val="accent1"/>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78" name="Google Shape;678;p126"/>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678"/>
                                        </p:tgtEl>
                                        <p:attrNameLst>
                                          <p:attrName>style.visibility</p:attrName>
                                        </p:attrNameLst>
                                      </p:cBhvr>
                                      <p:to>
                                        <p:strVal val="visible"/>
                                      </p:to>
                                    </p:set>
                                    <p:anim calcmode="lin" valueType="num">
                                      <p:cBhvr additive="base">
                                        <p:cTn dur="750"/>
                                        <p:tgtEl>
                                          <p:spTgt spid="678"/>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666">
                                            <p:txEl>
                                              <p:pRg end="0" st="0"/>
                                            </p:txEl>
                                          </p:spTgt>
                                        </p:tgtEl>
                                        <p:attrNameLst>
                                          <p:attrName>style.visibility</p:attrName>
                                        </p:attrNameLst>
                                      </p:cBhvr>
                                      <p:to>
                                        <p:strVal val="visible"/>
                                      </p:to>
                                    </p:set>
                                    <p:anim calcmode="lin" valueType="num">
                                      <p:cBhvr additive="base">
                                        <p:cTn dur="500"/>
                                        <p:tgtEl>
                                          <p:spTgt spid="66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8">
                                  <p:stCondLst>
                                    <p:cond delay="0"/>
                                  </p:stCondLst>
                                  <p:childTnLst>
                                    <p:set>
                                      <p:cBhvr>
                                        <p:cTn dur="1" fill="hold">
                                          <p:stCondLst>
                                            <p:cond delay="0"/>
                                          </p:stCondLst>
                                        </p:cTn>
                                        <p:tgtEl>
                                          <p:spTgt spid="666">
                                            <p:txEl>
                                              <p:pRg end="1" st="1"/>
                                            </p:txEl>
                                          </p:spTgt>
                                        </p:tgtEl>
                                        <p:attrNameLst>
                                          <p:attrName>style.visibility</p:attrName>
                                        </p:attrNameLst>
                                      </p:cBhvr>
                                      <p:to>
                                        <p:strVal val="visible"/>
                                      </p:to>
                                    </p:set>
                                    <p:anim calcmode="lin" valueType="num">
                                      <p:cBhvr additive="base">
                                        <p:cTn dur="500"/>
                                        <p:tgtEl>
                                          <p:spTgt spid="666">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2" presetSubtype="8">
                                  <p:stCondLst>
                                    <p:cond delay="0"/>
                                  </p:stCondLst>
                                  <p:childTnLst>
                                    <p:set>
                                      <p:cBhvr>
                                        <p:cTn dur="1" fill="hold">
                                          <p:stCondLst>
                                            <p:cond delay="0"/>
                                          </p:stCondLst>
                                        </p:cTn>
                                        <p:tgtEl>
                                          <p:spTgt spid="666">
                                            <p:txEl>
                                              <p:pRg end="2" st="2"/>
                                            </p:txEl>
                                          </p:spTgt>
                                        </p:tgtEl>
                                        <p:attrNameLst>
                                          <p:attrName>style.visibility</p:attrName>
                                        </p:attrNameLst>
                                      </p:cBhvr>
                                      <p:to>
                                        <p:strVal val="visible"/>
                                      </p:to>
                                    </p:set>
                                    <p:anim calcmode="lin" valueType="num">
                                      <p:cBhvr additive="base">
                                        <p:cTn dur="500"/>
                                        <p:tgtEl>
                                          <p:spTgt spid="666">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666">
                                            <p:txEl>
                                              <p:pRg end="3" st="3"/>
                                            </p:txEl>
                                          </p:spTgt>
                                        </p:tgtEl>
                                        <p:attrNameLst>
                                          <p:attrName>style.visibility</p:attrName>
                                        </p:attrNameLst>
                                      </p:cBhvr>
                                      <p:to>
                                        <p:strVal val="visible"/>
                                      </p:to>
                                    </p:set>
                                    <p:anim calcmode="lin" valueType="num">
                                      <p:cBhvr additive="base">
                                        <p:cTn dur="500"/>
                                        <p:tgtEl>
                                          <p:spTgt spid="666">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8">
                                  <p:stCondLst>
                                    <p:cond delay="0"/>
                                  </p:stCondLst>
                                  <p:childTnLst>
                                    <p:set>
                                      <p:cBhvr>
                                        <p:cTn dur="1" fill="hold">
                                          <p:stCondLst>
                                            <p:cond delay="0"/>
                                          </p:stCondLst>
                                        </p:cTn>
                                        <p:tgtEl>
                                          <p:spTgt spid="666">
                                            <p:txEl>
                                              <p:pRg end="4" st="4"/>
                                            </p:txEl>
                                          </p:spTgt>
                                        </p:tgtEl>
                                        <p:attrNameLst>
                                          <p:attrName>style.visibility</p:attrName>
                                        </p:attrNameLst>
                                      </p:cBhvr>
                                      <p:to>
                                        <p:strVal val="visible"/>
                                      </p:to>
                                    </p:set>
                                    <p:anim calcmode="lin" valueType="num">
                                      <p:cBhvr additive="base">
                                        <p:cTn dur="500"/>
                                        <p:tgtEl>
                                          <p:spTgt spid="666">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50"/>
                            </p:stCondLst>
                            <p:childTnLst>
                              <p:par>
                                <p:cTn fill="hold" nodeType="afterEffect" presetClass="entr" presetID="2" presetSubtype="8">
                                  <p:stCondLst>
                                    <p:cond delay="0"/>
                                  </p:stCondLst>
                                  <p:childTnLst>
                                    <p:set>
                                      <p:cBhvr>
                                        <p:cTn dur="1" fill="hold">
                                          <p:stCondLst>
                                            <p:cond delay="0"/>
                                          </p:stCondLst>
                                        </p:cTn>
                                        <p:tgtEl>
                                          <p:spTgt spid="666">
                                            <p:txEl>
                                              <p:pRg end="5" st="5"/>
                                            </p:txEl>
                                          </p:spTgt>
                                        </p:tgtEl>
                                        <p:attrNameLst>
                                          <p:attrName>style.visibility</p:attrName>
                                        </p:attrNameLst>
                                      </p:cBhvr>
                                      <p:to>
                                        <p:strVal val="visible"/>
                                      </p:to>
                                    </p:set>
                                    <p:anim calcmode="lin" valueType="num">
                                      <p:cBhvr additive="base">
                                        <p:cTn dur="500"/>
                                        <p:tgtEl>
                                          <p:spTgt spid="666">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666">
                                            <p:txEl>
                                              <p:pRg end="6" st="6"/>
                                            </p:txEl>
                                          </p:spTgt>
                                        </p:tgtEl>
                                        <p:attrNameLst>
                                          <p:attrName>style.visibility</p:attrName>
                                        </p:attrNameLst>
                                      </p:cBhvr>
                                      <p:to>
                                        <p:strVal val="visible"/>
                                      </p:to>
                                    </p:set>
                                    <p:anim calcmode="lin" valueType="num">
                                      <p:cBhvr additive="base">
                                        <p:cTn dur="500"/>
                                        <p:tgtEl>
                                          <p:spTgt spid="666">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8">
                                  <p:stCondLst>
                                    <p:cond delay="0"/>
                                  </p:stCondLst>
                                  <p:childTnLst>
                                    <p:set>
                                      <p:cBhvr>
                                        <p:cTn dur="1" fill="hold">
                                          <p:stCondLst>
                                            <p:cond delay="0"/>
                                          </p:stCondLst>
                                        </p:cTn>
                                        <p:tgtEl>
                                          <p:spTgt spid="666">
                                            <p:txEl>
                                              <p:pRg end="7" st="7"/>
                                            </p:txEl>
                                          </p:spTgt>
                                        </p:tgtEl>
                                        <p:attrNameLst>
                                          <p:attrName>style.visibility</p:attrName>
                                        </p:attrNameLst>
                                      </p:cBhvr>
                                      <p:to>
                                        <p:strVal val="visible"/>
                                      </p:to>
                                    </p:set>
                                    <p:anim calcmode="lin" valueType="num">
                                      <p:cBhvr additive="base">
                                        <p:cTn dur="500"/>
                                        <p:tgtEl>
                                          <p:spTgt spid="666">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750"/>
                            </p:stCondLst>
                            <p:childTnLst>
                              <p:par>
                                <p:cTn fill="hold" nodeType="afterEffect" presetClass="entr" presetID="2" presetSubtype="8">
                                  <p:stCondLst>
                                    <p:cond delay="0"/>
                                  </p:stCondLst>
                                  <p:childTnLst>
                                    <p:set>
                                      <p:cBhvr>
                                        <p:cTn dur="1" fill="hold">
                                          <p:stCondLst>
                                            <p:cond delay="0"/>
                                          </p:stCondLst>
                                        </p:cTn>
                                        <p:tgtEl>
                                          <p:spTgt spid="666">
                                            <p:txEl>
                                              <p:pRg end="8" st="8"/>
                                            </p:txEl>
                                          </p:spTgt>
                                        </p:tgtEl>
                                        <p:attrNameLst>
                                          <p:attrName>style.visibility</p:attrName>
                                        </p:attrNameLst>
                                      </p:cBhvr>
                                      <p:to>
                                        <p:strVal val="visible"/>
                                      </p:to>
                                    </p:set>
                                    <p:anim calcmode="lin" valueType="num">
                                      <p:cBhvr additive="base">
                                        <p:cTn dur="500"/>
                                        <p:tgtEl>
                                          <p:spTgt spid="66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667">
                                            <p:txEl>
                                              <p:pRg end="0" st="0"/>
                                            </p:txEl>
                                          </p:spTgt>
                                        </p:tgtEl>
                                        <p:attrNameLst>
                                          <p:attrName>style.visibility</p:attrName>
                                        </p:attrNameLst>
                                      </p:cBhvr>
                                      <p:to>
                                        <p:strVal val="visible"/>
                                      </p:to>
                                    </p:set>
                                    <p:animEffect filter="fade" transition="in">
                                      <p:cBhvr>
                                        <p:cTn dur="500"/>
                                        <p:tgtEl>
                                          <p:spTgt spid="667">
                                            <p:txEl>
                                              <p:pRg end="0" st="0"/>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667">
                                            <p:txEl>
                                              <p:pRg end="1" st="1"/>
                                            </p:txEl>
                                          </p:spTgt>
                                        </p:tgtEl>
                                        <p:attrNameLst>
                                          <p:attrName>style.visibility</p:attrName>
                                        </p:attrNameLst>
                                      </p:cBhvr>
                                      <p:to>
                                        <p:strVal val="visible"/>
                                      </p:to>
                                    </p:set>
                                    <p:animEffect filter="fade" transition="in">
                                      <p:cBhvr>
                                        <p:cTn dur="500"/>
                                        <p:tgtEl>
                                          <p:spTgt spid="667">
                                            <p:txEl>
                                              <p:pRg end="1" st="1"/>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667">
                                            <p:txEl>
                                              <p:pRg end="2" st="2"/>
                                            </p:txEl>
                                          </p:spTgt>
                                        </p:tgtEl>
                                        <p:attrNameLst>
                                          <p:attrName>style.visibility</p:attrName>
                                        </p:attrNameLst>
                                      </p:cBhvr>
                                      <p:to>
                                        <p:strVal val="visible"/>
                                      </p:to>
                                    </p:set>
                                    <p:animEffect filter="fade" transition="in">
                                      <p:cBhvr>
                                        <p:cTn dur="500"/>
                                        <p:tgtEl>
                                          <p:spTgt spid="667">
                                            <p:txEl>
                                              <p:pRg end="2" st="2"/>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667">
                                            <p:txEl>
                                              <p:pRg end="3" st="3"/>
                                            </p:txEl>
                                          </p:spTgt>
                                        </p:tgtEl>
                                        <p:attrNameLst>
                                          <p:attrName>style.visibility</p:attrName>
                                        </p:attrNameLst>
                                      </p:cBhvr>
                                      <p:to>
                                        <p:strVal val="visible"/>
                                      </p:to>
                                    </p:set>
                                    <p:animEffect filter="fade" transition="in">
                                      <p:cBhvr>
                                        <p:cTn dur="500"/>
                                        <p:tgtEl>
                                          <p:spTgt spid="667">
                                            <p:txEl>
                                              <p:pRg end="3" st="3"/>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667">
                                            <p:txEl>
                                              <p:pRg end="4" st="4"/>
                                            </p:txEl>
                                          </p:spTgt>
                                        </p:tgtEl>
                                        <p:attrNameLst>
                                          <p:attrName>style.visibility</p:attrName>
                                        </p:attrNameLst>
                                      </p:cBhvr>
                                      <p:to>
                                        <p:strVal val="visible"/>
                                      </p:to>
                                    </p:set>
                                    <p:animEffect filter="fade" transition="in">
                                      <p:cBhvr>
                                        <p:cTn dur="500"/>
                                        <p:tgtEl>
                                          <p:spTgt spid="667">
                                            <p:txEl>
                                              <p:pRg end="4" st="4"/>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667">
                                            <p:txEl>
                                              <p:pRg end="5" st="5"/>
                                            </p:txEl>
                                          </p:spTgt>
                                        </p:tgtEl>
                                        <p:attrNameLst>
                                          <p:attrName>style.visibility</p:attrName>
                                        </p:attrNameLst>
                                      </p:cBhvr>
                                      <p:to>
                                        <p:strVal val="visible"/>
                                      </p:to>
                                    </p:set>
                                    <p:animEffect filter="fade" transition="in">
                                      <p:cBhvr>
                                        <p:cTn dur="500"/>
                                        <p:tgtEl>
                                          <p:spTgt spid="667">
                                            <p:txEl>
                                              <p:pRg end="5" st="5"/>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667">
                                            <p:txEl>
                                              <p:pRg end="6" st="6"/>
                                            </p:txEl>
                                          </p:spTgt>
                                        </p:tgtEl>
                                        <p:attrNameLst>
                                          <p:attrName>style.visibility</p:attrName>
                                        </p:attrNameLst>
                                      </p:cBhvr>
                                      <p:to>
                                        <p:strVal val="visible"/>
                                      </p:to>
                                    </p:set>
                                    <p:animEffect filter="fade" transition="in">
                                      <p:cBhvr>
                                        <p:cTn dur="500"/>
                                        <p:tgtEl>
                                          <p:spTgt spid="667">
                                            <p:txEl>
                                              <p:pRg end="6" st="6"/>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667">
                                            <p:txEl>
                                              <p:pRg end="7" st="7"/>
                                            </p:txEl>
                                          </p:spTgt>
                                        </p:tgtEl>
                                        <p:attrNameLst>
                                          <p:attrName>style.visibility</p:attrName>
                                        </p:attrNameLst>
                                      </p:cBhvr>
                                      <p:to>
                                        <p:strVal val="visible"/>
                                      </p:to>
                                    </p:set>
                                    <p:animEffect filter="fade" transition="in">
                                      <p:cBhvr>
                                        <p:cTn dur="500"/>
                                        <p:tgtEl>
                                          <p:spTgt spid="667">
                                            <p:txEl>
                                              <p:pRg end="7" st="7"/>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667">
                                            <p:txEl>
                                              <p:pRg end="8" st="8"/>
                                            </p:txEl>
                                          </p:spTgt>
                                        </p:tgtEl>
                                        <p:attrNameLst>
                                          <p:attrName>style.visibility</p:attrName>
                                        </p:attrNameLst>
                                      </p:cBhvr>
                                      <p:to>
                                        <p:strVal val="visible"/>
                                      </p:to>
                                    </p:set>
                                    <p:animEffect filter="fade" transition="in">
                                      <p:cBhvr>
                                        <p:cTn dur="500"/>
                                        <p:tgtEl>
                                          <p:spTgt spid="667">
                                            <p:txEl>
                                              <p:pRg end="8" st="8"/>
                                            </p:txEl>
                                          </p:spTgt>
                                        </p:tgtEl>
                                      </p:cBhvr>
                                    </p:animEffect>
                                  </p:childTnLst>
                                </p:cTn>
                              </p:par>
                            </p:childTnLst>
                          </p:cTn>
                        </p:par>
                        <p:par>
                          <p:cTn fill="hold">
                            <p:stCondLst>
                              <p:cond delay="9750"/>
                            </p:stCondLst>
                            <p:childTnLst>
                              <p:par>
                                <p:cTn fill="hold" nodeType="afterEffect" presetClass="entr" presetID="2" presetSubtype="8">
                                  <p:stCondLst>
                                    <p:cond delay="250"/>
                                  </p:stCondLst>
                                  <p:childTnLst>
                                    <p:set>
                                      <p:cBhvr>
                                        <p:cTn dur="1" fill="hold">
                                          <p:stCondLst>
                                            <p:cond delay="0"/>
                                          </p:stCondLst>
                                        </p:cTn>
                                        <p:tgtEl>
                                          <p:spTgt spid="668">
                                            <p:txEl>
                                              <p:pRg end="0" st="0"/>
                                            </p:txEl>
                                          </p:spTgt>
                                        </p:tgtEl>
                                        <p:attrNameLst>
                                          <p:attrName>style.visibility</p:attrName>
                                        </p:attrNameLst>
                                      </p:cBhvr>
                                      <p:to>
                                        <p:strVal val="visible"/>
                                      </p:to>
                                    </p:set>
                                    <p:anim calcmode="lin" valueType="num">
                                      <p:cBhvr additive="base">
                                        <p:cTn dur="500"/>
                                        <p:tgtEl>
                                          <p:spTgt spid="668">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250"/>
                            </p:stCondLst>
                            <p:childTnLst>
                              <p:par>
                                <p:cTn fill="hold" nodeType="afterEffect" presetClass="entr" presetID="2" presetSubtype="8">
                                  <p:stCondLst>
                                    <p:cond delay="250"/>
                                  </p:stCondLst>
                                  <p:childTnLst>
                                    <p:set>
                                      <p:cBhvr>
                                        <p:cTn dur="1" fill="hold">
                                          <p:stCondLst>
                                            <p:cond delay="0"/>
                                          </p:stCondLst>
                                        </p:cTn>
                                        <p:tgtEl>
                                          <p:spTgt spid="668">
                                            <p:txEl>
                                              <p:pRg end="1" st="1"/>
                                            </p:txEl>
                                          </p:spTgt>
                                        </p:tgtEl>
                                        <p:attrNameLst>
                                          <p:attrName>style.visibility</p:attrName>
                                        </p:attrNameLst>
                                      </p:cBhvr>
                                      <p:to>
                                        <p:strVal val="visible"/>
                                      </p:to>
                                    </p:set>
                                    <p:anim calcmode="lin" valueType="num">
                                      <p:cBhvr additive="base">
                                        <p:cTn dur="500"/>
                                        <p:tgtEl>
                                          <p:spTgt spid="668">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750"/>
                            </p:stCondLst>
                            <p:childTnLst>
                              <p:par>
                                <p:cTn fill="hold" nodeType="afterEffect" presetClass="entr" presetID="2" presetSubtype="8">
                                  <p:stCondLst>
                                    <p:cond delay="250"/>
                                  </p:stCondLst>
                                  <p:childTnLst>
                                    <p:set>
                                      <p:cBhvr>
                                        <p:cTn dur="1" fill="hold">
                                          <p:stCondLst>
                                            <p:cond delay="0"/>
                                          </p:stCondLst>
                                        </p:cTn>
                                        <p:tgtEl>
                                          <p:spTgt spid="668">
                                            <p:txEl>
                                              <p:pRg end="2" st="2"/>
                                            </p:txEl>
                                          </p:spTgt>
                                        </p:tgtEl>
                                        <p:attrNameLst>
                                          <p:attrName>style.visibility</p:attrName>
                                        </p:attrNameLst>
                                      </p:cBhvr>
                                      <p:to>
                                        <p:strVal val="visible"/>
                                      </p:to>
                                    </p:set>
                                    <p:anim calcmode="lin" valueType="num">
                                      <p:cBhvr additive="base">
                                        <p:cTn dur="500"/>
                                        <p:tgtEl>
                                          <p:spTgt spid="668">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250"/>
                            </p:stCondLst>
                            <p:childTnLst>
                              <p:par>
                                <p:cTn fill="hold" nodeType="afterEffect" presetClass="entr" presetID="2" presetSubtype="8">
                                  <p:stCondLst>
                                    <p:cond delay="250"/>
                                  </p:stCondLst>
                                  <p:childTnLst>
                                    <p:set>
                                      <p:cBhvr>
                                        <p:cTn dur="1" fill="hold">
                                          <p:stCondLst>
                                            <p:cond delay="0"/>
                                          </p:stCondLst>
                                        </p:cTn>
                                        <p:tgtEl>
                                          <p:spTgt spid="668">
                                            <p:txEl>
                                              <p:pRg end="3" st="3"/>
                                            </p:txEl>
                                          </p:spTgt>
                                        </p:tgtEl>
                                        <p:attrNameLst>
                                          <p:attrName>style.visibility</p:attrName>
                                        </p:attrNameLst>
                                      </p:cBhvr>
                                      <p:to>
                                        <p:strVal val="visible"/>
                                      </p:to>
                                    </p:set>
                                    <p:anim calcmode="lin" valueType="num">
                                      <p:cBhvr additive="base">
                                        <p:cTn dur="500"/>
                                        <p:tgtEl>
                                          <p:spTgt spid="668">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1750"/>
                            </p:stCondLst>
                            <p:childTnLst>
                              <p:par>
                                <p:cTn fill="hold" nodeType="afterEffect" presetClass="entr" presetID="2" presetSubtype="8">
                                  <p:stCondLst>
                                    <p:cond delay="250"/>
                                  </p:stCondLst>
                                  <p:childTnLst>
                                    <p:set>
                                      <p:cBhvr>
                                        <p:cTn dur="1" fill="hold">
                                          <p:stCondLst>
                                            <p:cond delay="0"/>
                                          </p:stCondLst>
                                        </p:cTn>
                                        <p:tgtEl>
                                          <p:spTgt spid="668">
                                            <p:txEl>
                                              <p:pRg end="4" st="4"/>
                                            </p:txEl>
                                          </p:spTgt>
                                        </p:tgtEl>
                                        <p:attrNameLst>
                                          <p:attrName>style.visibility</p:attrName>
                                        </p:attrNameLst>
                                      </p:cBhvr>
                                      <p:to>
                                        <p:strVal val="visible"/>
                                      </p:to>
                                    </p:set>
                                    <p:anim calcmode="lin" valueType="num">
                                      <p:cBhvr additive="base">
                                        <p:cTn dur="500"/>
                                        <p:tgtEl>
                                          <p:spTgt spid="668">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250"/>
                            </p:stCondLst>
                            <p:childTnLst>
                              <p:par>
                                <p:cTn fill="hold" nodeType="afterEffect" presetClass="entr" presetID="2" presetSubtype="8">
                                  <p:stCondLst>
                                    <p:cond delay="250"/>
                                  </p:stCondLst>
                                  <p:childTnLst>
                                    <p:set>
                                      <p:cBhvr>
                                        <p:cTn dur="1" fill="hold">
                                          <p:stCondLst>
                                            <p:cond delay="0"/>
                                          </p:stCondLst>
                                        </p:cTn>
                                        <p:tgtEl>
                                          <p:spTgt spid="668">
                                            <p:txEl>
                                              <p:pRg end="5" st="5"/>
                                            </p:txEl>
                                          </p:spTgt>
                                        </p:tgtEl>
                                        <p:attrNameLst>
                                          <p:attrName>style.visibility</p:attrName>
                                        </p:attrNameLst>
                                      </p:cBhvr>
                                      <p:to>
                                        <p:strVal val="visible"/>
                                      </p:to>
                                    </p:set>
                                    <p:anim calcmode="lin" valueType="num">
                                      <p:cBhvr additive="base">
                                        <p:cTn dur="500"/>
                                        <p:tgtEl>
                                          <p:spTgt spid="668">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750"/>
                            </p:stCondLst>
                            <p:childTnLst>
                              <p:par>
                                <p:cTn fill="hold" nodeType="afterEffect" presetClass="entr" presetID="2" presetSubtype="8">
                                  <p:stCondLst>
                                    <p:cond delay="250"/>
                                  </p:stCondLst>
                                  <p:childTnLst>
                                    <p:set>
                                      <p:cBhvr>
                                        <p:cTn dur="1" fill="hold">
                                          <p:stCondLst>
                                            <p:cond delay="0"/>
                                          </p:stCondLst>
                                        </p:cTn>
                                        <p:tgtEl>
                                          <p:spTgt spid="668">
                                            <p:txEl>
                                              <p:pRg end="6" st="6"/>
                                            </p:txEl>
                                          </p:spTgt>
                                        </p:tgtEl>
                                        <p:attrNameLst>
                                          <p:attrName>style.visibility</p:attrName>
                                        </p:attrNameLst>
                                      </p:cBhvr>
                                      <p:to>
                                        <p:strVal val="visible"/>
                                      </p:to>
                                    </p:set>
                                    <p:anim calcmode="lin" valueType="num">
                                      <p:cBhvr additive="base">
                                        <p:cTn dur="500"/>
                                        <p:tgtEl>
                                          <p:spTgt spid="668">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8">
                                  <p:stCondLst>
                                    <p:cond delay="250"/>
                                  </p:stCondLst>
                                  <p:childTnLst>
                                    <p:set>
                                      <p:cBhvr>
                                        <p:cTn dur="1" fill="hold">
                                          <p:stCondLst>
                                            <p:cond delay="0"/>
                                          </p:stCondLst>
                                        </p:cTn>
                                        <p:tgtEl>
                                          <p:spTgt spid="668">
                                            <p:txEl>
                                              <p:pRg end="7" st="7"/>
                                            </p:txEl>
                                          </p:spTgt>
                                        </p:tgtEl>
                                        <p:attrNameLst>
                                          <p:attrName>style.visibility</p:attrName>
                                        </p:attrNameLst>
                                      </p:cBhvr>
                                      <p:to>
                                        <p:strVal val="visible"/>
                                      </p:to>
                                    </p:set>
                                    <p:anim calcmode="lin" valueType="num">
                                      <p:cBhvr additive="base">
                                        <p:cTn dur="500"/>
                                        <p:tgtEl>
                                          <p:spTgt spid="668">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750"/>
                            </p:stCondLst>
                            <p:childTnLst>
                              <p:par>
                                <p:cTn fill="hold" nodeType="afterEffect" presetClass="entr" presetID="2" presetSubtype="8">
                                  <p:stCondLst>
                                    <p:cond delay="250"/>
                                  </p:stCondLst>
                                  <p:childTnLst>
                                    <p:set>
                                      <p:cBhvr>
                                        <p:cTn dur="1" fill="hold">
                                          <p:stCondLst>
                                            <p:cond delay="0"/>
                                          </p:stCondLst>
                                        </p:cTn>
                                        <p:tgtEl>
                                          <p:spTgt spid="668">
                                            <p:txEl>
                                              <p:pRg end="8" st="8"/>
                                            </p:txEl>
                                          </p:spTgt>
                                        </p:tgtEl>
                                        <p:attrNameLst>
                                          <p:attrName>style.visibility</p:attrName>
                                        </p:attrNameLst>
                                      </p:cBhvr>
                                      <p:to>
                                        <p:strVal val="visible"/>
                                      </p:to>
                                    </p:set>
                                    <p:anim calcmode="lin" valueType="num">
                                      <p:cBhvr additive="base">
                                        <p:cTn dur="500"/>
                                        <p:tgtEl>
                                          <p:spTgt spid="668">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10" presetSubtype="0">
                                  <p:stCondLst>
                                    <p:cond delay="0"/>
                                  </p:stCondLst>
                                  <p:childTnLst>
                                    <p:set>
                                      <p:cBhvr>
                                        <p:cTn dur="1" fill="hold">
                                          <p:stCondLst>
                                            <p:cond delay="0"/>
                                          </p:stCondLst>
                                        </p:cTn>
                                        <p:tgtEl>
                                          <p:spTgt spid="669">
                                            <p:txEl>
                                              <p:pRg end="0" st="0"/>
                                            </p:txEl>
                                          </p:spTgt>
                                        </p:tgtEl>
                                        <p:attrNameLst>
                                          <p:attrName>style.visibility</p:attrName>
                                        </p:attrNameLst>
                                      </p:cBhvr>
                                      <p:to>
                                        <p:strVal val="visible"/>
                                      </p:to>
                                    </p:set>
                                    <p:animEffect filter="fade" transition="in">
                                      <p:cBhvr>
                                        <p:cTn dur="500"/>
                                        <p:tgtEl>
                                          <p:spTgt spid="669">
                                            <p:txEl>
                                              <p:pRg end="0" st="0"/>
                                            </p:txEl>
                                          </p:spTgt>
                                        </p:tgtEl>
                                      </p:cBhvr>
                                    </p:animEffect>
                                  </p:childTnLst>
                                </p:cTn>
                              </p:par>
                            </p:childTnLst>
                          </p:cTn>
                        </p:par>
                        <p:par>
                          <p:cTn fill="hold">
                            <p:stCondLst>
                              <p:cond delay="14750"/>
                            </p:stCondLst>
                            <p:childTnLst>
                              <p:par>
                                <p:cTn fill="hold" nodeType="afterEffect" presetClass="entr" presetID="10" presetSubtype="0">
                                  <p:stCondLst>
                                    <p:cond delay="0"/>
                                  </p:stCondLst>
                                  <p:childTnLst>
                                    <p:set>
                                      <p:cBhvr>
                                        <p:cTn dur="1" fill="hold">
                                          <p:stCondLst>
                                            <p:cond delay="0"/>
                                          </p:stCondLst>
                                        </p:cTn>
                                        <p:tgtEl>
                                          <p:spTgt spid="669">
                                            <p:txEl>
                                              <p:pRg end="1" st="1"/>
                                            </p:txEl>
                                          </p:spTgt>
                                        </p:tgtEl>
                                        <p:attrNameLst>
                                          <p:attrName>style.visibility</p:attrName>
                                        </p:attrNameLst>
                                      </p:cBhvr>
                                      <p:to>
                                        <p:strVal val="visible"/>
                                      </p:to>
                                    </p:set>
                                    <p:animEffect filter="fade" transition="in">
                                      <p:cBhvr>
                                        <p:cTn dur="500"/>
                                        <p:tgtEl>
                                          <p:spTgt spid="669">
                                            <p:txEl>
                                              <p:pRg end="1" st="1"/>
                                            </p:txEl>
                                          </p:spTgt>
                                        </p:tgtEl>
                                      </p:cBhvr>
                                    </p:animEffect>
                                  </p:childTnLst>
                                </p:cTn>
                              </p:par>
                            </p:childTnLst>
                          </p:cTn>
                        </p:par>
                        <p:par>
                          <p:cTn fill="hold">
                            <p:stCondLst>
                              <p:cond delay="15250"/>
                            </p:stCondLst>
                            <p:childTnLst>
                              <p:par>
                                <p:cTn fill="hold" nodeType="afterEffect" presetClass="entr" presetID="10" presetSubtype="0">
                                  <p:stCondLst>
                                    <p:cond delay="0"/>
                                  </p:stCondLst>
                                  <p:childTnLst>
                                    <p:set>
                                      <p:cBhvr>
                                        <p:cTn dur="1" fill="hold">
                                          <p:stCondLst>
                                            <p:cond delay="0"/>
                                          </p:stCondLst>
                                        </p:cTn>
                                        <p:tgtEl>
                                          <p:spTgt spid="669">
                                            <p:txEl>
                                              <p:pRg end="2" st="2"/>
                                            </p:txEl>
                                          </p:spTgt>
                                        </p:tgtEl>
                                        <p:attrNameLst>
                                          <p:attrName>style.visibility</p:attrName>
                                        </p:attrNameLst>
                                      </p:cBhvr>
                                      <p:to>
                                        <p:strVal val="visible"/>
                                      </p:to>
                                    </p:set>
                                    <p:animEffect filter="fade" transition="in">
                                      <p:cBhvr>
                                        <p:cTn dur="500"/>
                                        <p:tgtEl>
                                          <p:spTgt spid="669">
                                            <p:txEl>
                                              <p:pRg end="2" st="2"/>
                                            </p:txEl>
                                          </p:spTgt>
                                        </p:tgtEl>
                                      </p:cBhvr>
                                    </p:animEffect>
                                  </p:childTnLst>
                                </p:cTn>
                              </p:par>
                            </p:childTnLst>
                          </p:cTn>
                        </p:par>
                        <p:par>
                          <p:cTn fill="hold">
                            <p:stCondLst>
                              <p:cond delay="15750"/>
                            </p:stCondLst>
                            <p:childTnLst>
                              <p:par>
                                <p:cTn fill="hold" nodeType="afterEffect" presetClass="entr" presetID="10" presetSubtype="0">
                                  <p:stCondLst>
                                    <p:cond delay="0"/>
                                  </p:stCondLst>
                                  <p:childTnLst>
                                    <p:set>
                                      <p:cBhvr>
                                        <p:cTn dur="1" fill="hold">
                                          <p:stCondLst>
                                            <p:cond delay="0"/>
                                          </p:stCondLst>
                                        </p:cTn>
                                        <p:tgtEl>
                                          <p:spTgt spid="669">
                                            <p:txEl>
                                              <p:pRg end="3" st="3"/>
                                            </p:txEl>
                                          </p:spTgt>
                                        </p:tgtEl>
                                        <p:attrNameLst>
                                          <p:attrName>style.visibility</p:attrName>
                                        </p:attrNameLst>
                                      </p:cBhvr>
                                      <p:to>
                                        <p:strVal val="visible"/>
                                      </p:to>
                                    </p:set>
                                    <p:animEffect filter="fade" transition="in">
                                      <p:cBhvr>
                                        <p:cTn dur="500"/>
                                        <p:tgtEl>
                                          <p:spTgt spid="669">
                                            <p:txEl>
                                              <p:pRg end="3" st="3"/>
                                            </p:txEl>
                                          </p:spTgt>
                                        </p:tgtEl>
                                      </p:cBhvr>
                                    </p:animEffect>
                                  </p:childTnLst>
                                </p:cTn>
                              </p:par>
                            </p:childTnLst>
                          </p:cTn>
                        </p:par>
                        <p:par>
                          <p:cTn fill="hold">
                            <p:stCondLst>
                              <p:cond delay="16250"/>
                            </p:stCondLst>
                            <p:childTnLst>
                              <p:par>
                                <p:cTn fill="hold" nodeType="afterEffect" presetClass="entr" presetID="10" presetSubtype="0">
                                  <p:stCondLst>
                                    <p:cond delay="0"/>
                                  </p:stCondLst>
                                  <p:childTnLst>
                                    <p:set>
                                      <p:cBhvr>
                                        <p:cTn dur="1" fill="hold">
                                          <p:stCondLst>
                                            <p:cond delay="0"/>
                                          </p:stCondLst>
                                        </p:cTn>
                                        <p:tgtEl>
                                          <p:spTgt spid="669">
                                            <p:txEl>
                                              <p:pRg end="4" st="4"/>
                                            </p:txEl>
                                          </p:spTgt>
                                        </p:tgtEl>
                                        <p:attrNameLst>
                                          <p:attrName>style.visibility</p:attrName>
                                        </p:attrNameLst>
                                      </p:cBhvr>
                                      <p:to>
                                        <p:strVal val="visible"/>
                                      </p:to>
                                    </p:set>
                                    <p:animEffect filter="fade" transition="in">
                                      <p:cBhvr>
                                        <p:cTn dur="500"/>
                                        <p:tgtEl>
                                          <p:spTgt spid="669">
                                            <p:txEl>
                                              <p:pRg end="4" st="4"/>
                                            </p:txEl>
                                          </p:spTgt>
                                        </p:tgtEl>
                                      </p:cBhvr>
                                    </p:animEffect>
                                  </p:childTnLst>
                                </p:cTn>
                              </p:par>
                            </p:childTnLst>
                          </p:cTn>
                        </p:par>
                        <p:par>
                          <p:cTn fill="hold">
                            <p:stCondLst>
                              <p:cond delay="16750"/>
                            </p:stCondLst>
                            <p:childTnLst>
                              <p:par>
                                <p:cTn fill="hold" nodeType="afterEffect" presetClass="entr" presetID="10" presetSubtype="0">
                                  <p:stCondLst>
                                    <p:cond delay="0"/>
                                  </p:stCondLst>
                                  <p:childTnLst>
                                    <p:set>
                                      <p:cBhvr>
                                        <p:cTn dur="1" fill="hold">
                                          <p:stCondLst>
                                            <p:cond delay="0"/>
                                          </p:stCondLst>
                                        </p:cTn>
                                        <p:tgtEl>
                                          <p:spTgt spid="669">
                                            <p:txEl>
                                              <p:pRg end="5" st="5"/>
                                            </p:txEl>
                                          </p:spTgt>
                                        </p:tgtEl>
                                        <p:attrNameLst>
                                          <p:attrName>style.visibility</p:attrName>
                                        </p:attrNameLst>
                                      </p:cBhvr>
                                      <p:to>
                                        <p:strVal val="visible"/>
                                      </p:to>
                                    </p:set>
                                    <p:animEffect filter="fade" transition="in">
                                      <p:cBhvr>
                                        <p:cTn dur="500"/>
                                        <p:tgtEl>
                                          <p:spTgt spid="669">
                                            <p:txEl>
                                              <p:pRg end="5" st="5"/>
                                            </p:txEl>
                                          </p:spTgt>
                                        </p:tgtEl>
                                      </p:cBhvr>
                                    </p:animEffect>
                                  </p:childTnLst>
                                </p:cTn>
                              </p:par>
                            </p:childTnLst>
                          </p:cTn>
                        </p:par>
                        <p:par>
                          <p:cTn fill="hold">
                            <p:stCondLst>
                              <p:cond delay="17250"/>
                            </p:stCondLst>
                            <p:childTnLst>
                              <p:par>
                                <p:cTn fill="hold" nodeType="afterEffect" presetClass="entr" presetID="10" presetSubtype="0">
                                  <p:stCondLst>
                                    <p:cond delay="0"/>
                                  </p:stCondLst>
                                  <p:childTnLst>
                                    <p:set>
                                      <p:cBhvr>
                                        <p:cTn dur="1" fill="hold">
                                          <p:stCondLst>
                                            <p:cond delay="0"/>
                                          </p:stCondLst>
                                        </p:cTn>
                                        <p:tgtEl>
                                          <p:spTgt spid="669">
                                            <p:txEl>
                                              <p:pRg end="6" st="6"/>
                                            </p:txEl>
                                          </p:spTgt>
                                        </p:tgtEl>
                                        <p:attrNameLst>
                                          <p:attrName>style.visibility</p:attrName>
                                        </p:attrNameLst>
                                      </p:cBhvr>
                                      <p:to>
                                        <p:strVal val="visible"/>
                                      </p:to>
                                    </p:set>
                                    <p:animEffect filter="fade" transition="in">
                                      <p:cBhvr>
                                        <p:cTn dur="500"/>
                                        <p:tgtEl>
                                          <p:spTgt spid="669">
                                            <p:txEl>
                                              <p:pRg end="6" st="6"/>
                                            </p:txEl>
                                          </p:spTgt>
                                        </p:tgtEl>
                                      </p:cBhvr>
                                    </p:animEffect>
                                  </p:childTnLst>
                                </p:cTn>
                              </p:par>
                            </p:childTnLst>
                          </p:cTn>
                        </p:par>
                        <p:par>
                          <p:cTn fill="hold">
                            <p:stCondLst>
                              <p:cond delay="17750"/>
                            </p:stCondLst>
                            <p:childTnLst>
                              <p:par>
                                <p:cTn fill="hold" nodeType="afterEffect" presetClass="entr" presetID="10" presetSubtype="0">
                                  <p:stCondLst>
                                    <p:cond delay="0"/>
                                  </p:stCondLst>
                                  <p:childTnLst>
                                    <p:set>
                                      <p:cBhvr>
                                        <p:cTn dur="1" fill="hold">
                                          <p:stCondLst>
                                            <p:cond delay="0"/>
                                          </p:stCondLst>
                                        </p:cTn>
                                        <p:tgtEl>
                                          <p:spTgt spid="669">
                                            <p:txEl>
                                              <p:pRg end="7" st="7"/>
                                            </p:txEl>
                                          </p:spTgt>
                                        </p:tgtEl>
                                        <p:attrNameLst>
                                          <p:attrName>style.visibility</p:attrName>
                                        </p:attrNameLst>
                                      </p:cBhvr>
                                      <p:to>
                                        <p:strVal val="visible"/>
                                      </p:to>
                                    </p:set>
                                    <p:animEffect filter="fade" transition="in">
                                      <p:cBhvr>
                                        <p:cTn dur="500"/>
                                        <p:tgtEl>
                                          <p:spTgt spid="669">
                                            <p:txEl>
                                              <p:pRg end="7" st="7"/>
                                            </p:txEl>
                                          </p:spTgt>
                                        </p:tgtEl>
                                      </p:cBhvr>
                                    </p:animEffect>
                                  </p:childTnLst>
                                </p:cTn>
                              </p:par>
                            </p:childTnLst>
                          </p:cTn>
                        </p:par>
                        <p:par>
                          <p:cTn fill="hold">
                            <p:stCondLst>
                              <p:cond delay="18250"/>
                            </p:stCondLst>
                            <p:childTnLst>
                              <p:par>
                                <p:cTn fill="hold" nodeType="afterEffect" presetClass="entr" presetID="10" presetSubtype="0">
                                  <p:stCondLst>
                                    <p:cond delay="0"/>
                                  </p:stCondLst>
                                  <p:childTnLst>
                                    <p:set>
                                      <p:cBhvr>
                                        <p:cTn dur="1" fill="hold">
                                          <p:stCondLst>
                                            <p:cond delay="0"/>
                                          </p:stCondLst>
                                        </p:cTn>
                                        <p:tgtEl>
                                          <p:spTgt spid="669">
                                            <p:txEl>
                                              <p:pRg end="8" st="8"/>
                                            </p:txEl>
                                          </p:spTgt>
                                        </p:tgtEl>
                                        <p:attrNameLst>
                                          <p:attrName>style.visibility</p:attrName>
                                        </p:attrNameLst>
                                      </p:cBhvr>
                                      <p:to>
                                        <p:strVal val="visible"/>
                                      </p:to>
                                    </p:set>
                                    <p:animEffect filter="fade" transition="in">
                                      <p:cBhvr>
                                        <p:cTn dur="500"/>
                                        <p:tgtEl>
                                          <p:spTgt spid="669">
                                            <p:txEl>
                                              <p:pRg end="8" st="8"/>
                                            </p:txEl>
                                          </p:spTgt>
                                        </p:tgtEl>
                                      </p:cBhvr>
                                    </p:animEffect>
                                  </p:childTnLst>
                                </p:cTn>
                              </p:par>
                            </p:childTnLst>
                          </p:cTn>
                        </p:par>
                        <p:par>
                          <p:cTn fill="hold">
                            <p:stCondLst>
                              <p:cond delay="18750"/>
                            </p:stCondLst>
                            <p:childTnLst>
                              <p:par>
                                <p:cTn fill="hold" nodeType="afterEffect" presetClass="entr" presetID="2" presetSubtype="8">
                                  <p:stCondLst>
                                    <p:cond delay="250"/>
                                  </p:stCondLst>
                                  <p:childTnLst>
                                    <p:set>
                                      <p:cBhvr>
                                        <p:cTn dur="1" fill="hold">
                                          <p:stCondLst>
                                            <p:cond delay="0"/>
                                          </p:stCondLst>
                                        </p:cTn>
                                        <p:tgtEl>
                                          <p:spTgt spid="670">
                                            <p:txEl>
                                              <p:pRg end="0" st="0"/>
                                            </p:txEl>
                                          </p:spTgt>
                                        </p:tgtEl>
                                        <p:attrNameLst>
                                          <p:attrName>style.visibility</p:attrName>
                                        </p:attrNameLst>
                                      </p:cBhvr>
                                      <p:to>
                                        <p:strVal val="visible"/>
                                      </p:to>
                                    </p:set>
                                    <p:anim calcmode="lin" valueType="num">
                                      <p:cBhvr additive="base">
                                        <p:cTn dur="500"/>
                                        <p:tgtEl>
                                          <p:spTgt spid="670">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250"/>
                            </p:stCondLst>
                            <p:childTnLst>
                              <p:par>
                                <p:cTn fill="hold" nodeType="afterEffect" presetClass="entr" presetID="2" presetSubtype="8">
                                  <p:stCondLst>
                                    <p:cond delay="250"/>
                                  </p:stCondLst>
                                  <p:childTnLst>
                                    <p:set>
                                      <p:cBhvr>
                                        <p:cTn dur="1" fill="hold">
                                          <p:stCondLst>
                                            <p:cond delay="0"/>
                                          </p:stCondLst>
                                        </p:cTn>
                                        <p:tgtEl>
                                          <p:spTgt spid="670">
                                            <p:txEl>
                                              <p:pRg end="1" st="1"/>
                                            </p:txEl>
                                          </p:spTgt>
                                        </p:tgtEl>
                                        <p:attrNameLst>
                                          <p:attrName>style.visibility</p:attrName>
                                        </p:attrNameLst>
                                      </p:cBhvr>
                                      <p:to>
                                        <p:strVal val="visible"/>
                                      </p:to>
                                    </p:set>
                                    <p:anim calcmode="lin" valueType="num">
                                      <p:cBhvr additive="base">
                                        <p:cTn dur="500"/>
                                        <p:tgtEl>
                                          <p:spTgt spid="670">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9750"/>
                            </p:stCondLst>
                            <p:childTnLst>
                              <p:par>
                                <p:cTn fill="hold" nodeType="afterEffect" presetClass="entr" presetID="2" presetSubtype="8">
                                  <p:stCondLst>
                                    <p:cond delay="250"/>
                                  </p:stCondLst>
                                  <p:childTnLst>
                                    <p:set>
                                      <p:cBhvr>
                                        <p:cTn dur="1" fill="hold">
                                          <p:stCondLst>
                                            <p:cond delay="0"/>
                                          </p:stCondLst>
                                        </p:cTn>
                                        <p:tgtEl>
                                          <p:spTgt spid="670">
                                            <p:txEl>
                                              <p:pRg end="2" st="2"/>
                                            </p:txEl>
                                          </p:spTgt>
                                        </p:tgtEl>
                                        <p:attrNameLst>
                                          <p:attrName>style.visibility</p:attrName>
                                        </p:attrNameLst>
                                      </p:cBhvr>
                                      <p:to>
                                        <p:strVal val="visible"/>
                                      </p:to>
                                    </p:set>
                                    <p:anim calcmode="lin" valueType="num">
                                      <p:cBhvr additive="base">
                                        <p:cTn dur="500"/>
                                        <p:tgtEl>
                                          <p:spTgt spid="670">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250"/>
                            </p:stCondLst>
                            <p:childTnLst>
                              <p:par>
                                <p:cTn fill="hold" nodeType="afterEffect" presetClass="entr" presetID="2" presetSubtype="8">
                                  <p:stCondLst>
                                    <p:cond delay="250"/>
                                  </p:stCondLst>
                                  <p:childTnLst>
                                    <p:set>
                                      <p:cBhvr>
                                        <p:cTn dur="1" fill="hold">
                                          <p:stCondLst>
                                            <p:cond delay="0"/>
                                          </p:stCondLst>
                                        </p:cTn>
                                        <p:tgtEl>
                                          <p:spTgt spid="670">
                                            <p:txEl>
                                              <p:pRg end="3" st="3"/>
                                            </p:txEl>
                                          </p:spTgt>
                                        </p:tgtEl>
                                        <p:attrNameLst>
                                          <p:attrName>style.visibility</p:attrName>
                                        </p:attrNameLst>
                                      </p:cBhvr>
                                      <p:to>
                                        <p:strVal val="visible"/>
                                      </p:to>
                                    </p:set>
                                    <p:anim calcmode="lin" valueType="num">
                                      <p:cBhvr additive="base">
                                        <p:cTn dur="500"/>
                                        <p:tgtEl>
                                          <p:spTgt spid="670">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750"/>
                            </p:stCondLst>
                            <p:childTnLst>
                              <p:par>
                                <p:cTn fill="hold" nodeType="afterEffect" presetClass="entr" presetID="2" presetSubtype="8">
                                  <p:stCondLst>
                                    <p:cond delay="250"/>
                                  </p:stCondLst>
                                  <p:childTnLst>
                                    <p:set>
                                      <p:cBhvr>
                                        <p:cTn dur="1" fill="hold">
                                          <p:stCondLst>
                                            <p:cond delay="0"/>
                                          </p:stCondLst>
                                        </p:cTn>
                                        <p:tgtEl>
                                          <p:spTgt spid="670">
                                            <p:txEl>
                                              <p:pRg end="4" st="4"/>
                                            </p:txEl>
                                          </p:spTgt>
                                        </p:tgtEl>
                                        <p:attrNameLst>
                                          <p:attrName>style.visibility</p:attrName>
                                        </p:attrNameLst>
                                      </p:cBhvr>
                                      <p:to>
                                        <p:strVal val="visible"/>
                                      </p:to>
                                    </p:set>
                                    <p:anim calcmode="lin" valueType="num">
                                      <p:cBhvr additive="base">
                                        <p:cTn dur="500"/>
                                        <p:tgtEl>
                                          <p:spTgt spid="670">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250"/>
                            </p:stCondLst>
                            <p:childTnLst>
                              <p:par>
                                <p:cTn fill="hold" nodeType="afterEffect" presetClass="entr" presetID="2" presetSubtype="8">
                                  <p:stCondLst>
                                    <p:cond delay="250"/>
                                  </p:stCondLst>
                                  <p:childTnLst>
                                    <p:set>
                                      <p:cBhvr>
                                        <p:cTn dur="1" fill="hold">
                                          <p:stCondLst>
                                            <p:cond delay="0"/>
                                          </p:stCondLst>
                                        </p:cTn>
                                        <p:tgtEl>
                                          <p:spTgt spid="670">
                                            <p:txEl>
                                              <p:pRg end="5" st="5"/>
                                            </p:txEl>
                                          </p:spTgt>
                                        </p:tgtEl>
                                        <p:attrNameLst>
                                          <p:attrName>style.visibility</p:attrName>
                                        </p:attrNameLst>
                                      </p:cBhvr>
                                      <p:to>
                                        <p:strVal val="visible"/>
                                      </p:to>
                                    </p:set>
                                    <p:anim calcmode="lin" valueType="num">
                                      <p:cBhvr additive="base">
                                        <p:cTn dur="500"/>
                                        <p:tgtEl>
                                          <p:spTgt spid="670">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750"/>
                            </p:stCondLst>
                            <p:childTnLst>
                              <p:par>
                                <p:cTn fill="hold" nodeType="afterEffect" presetClass="entr" presetID="2" presetSubtype="8">
                                  <p:stCondLst>
                                    <p:cond delay="250"/>
                                  </p:stCondLst>
                                  <p:childTnLst>
                                    <p:set>
                                      <p:cBhvr>
                                        <p:cTn dur="1" fill="hold">
                                          <p:stCondLst>
                                            <p:cond delay="0"/>
                                          </p:stCondLst>
                                        </p:cTn>
                                        <p:tgtEl>
                                          <p:spTgt spid="670">
                                            <p:txEl>
                                              <p:pRg end="6" st="6"/>
                                            </p:txEl>
                                          </p:spTgt>
                                        </p:tgtEl>
                                        <p:attrNameLst>
                                          <p:attrName>style.visibility</p:attrName>
                                        </p:attrNameLst>
                                      </p:cBhvr>
                                      <p:to>
                                        <p:strVal val="visible"/>
                                      </p:to>
                                    </p:set>
                                    <p:anim calcmode="lin" valueType="num">
                                      <p:cBhvr additive="base">
                                        <p:cTn dur="500"/>
                                        <p:tgtEl>
                                          <p:spTgt spid="670">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250"/>
                            </p:stCondLst>
                            <p:childTnLst>
                              <p:par>
                                <p:cTn fill="hold" nodeType="afterEffect" presetClass="entr" presetID="2" presetSubtype="8">
                                  <p:stCondLst>
                                    <p:cond delay="250"/>
                                  </p:stCondLst>
                                  <p:childTnLst>
                                    <p:set>
                                      <p:cBhvr>
                                        <p:cTn dur="1" fill="hold">
                                          <p:stCondLst>
                                            <p:cond delay="0"/>
                                          </p:stCondLst>
                                        </p:cTn>
                                        <p:tgtEl>
                                          <p:spTgt spid="670">
                                            <p:txEl>
                                              <p:pRg end="7" st="7"/>
                                            </p:txEl>
                                          </p:spTgt>
                                        </p:tgtEl>
                                        <p:attrNameLst>
                                          <p:attrName>style.visibility</p:attrName>
                                        </p:attrNameLst>
                                      </p:cBhvr>
                                      <p:to>
                                        <p:strVal val="visible"/>
                                      </p:to>
                                    </p:set>
                                    <p:anim calcmode="lin" valueType="num">
                                      <p:cBhvr additive="base">
                                        <p:cTn dur="500"/>
                                        <p:tgtEl>
                                          <p:spTgt spid="670">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2750"/>
                            </p:stCondLst>
                            <p:childTnLst>
                              <p:par>
                                <p:cTn fill="hold" nodeType="afterEffect" presetClass="entr" presetID="2" presetSubtype="8">
                                  <p:stCondLst>
                                    <p:cond delay="250"/>
                                  </p:stCondLst>
                                  <p:childTnLst>
                                    <p:set>
                                      <p:cBhvr>
                                        <p:cTn dur="1" fill="hold">
                                          <p:stCondLst>
                                            <p:cond delay="0"/>
                                          </p:stCondLst>
                                        </p:cTn>
                                        <p:tgtEl>
                                          <p:spTgt spid="670">
                                            <p:txEl>
                                              <p:pRg end="8" st="8"/>
                                            </p:txEl>
                                          </p:spTgt>
                                        </p:tgtEl>
                                        <p:attrNameLst>
                                          <p:attrName>style.visibility</p:attrName>
                                        </p:attrNameLst>
                                      </p:cBhvr>
                                      <p:to>
                                        <p:strVal val="visible"/>
                                      </p:to>
                                    </p:set>
                                    <p:anim calcmode="lin" valueType="num">
                                      <p:cBhvr additive="base">
                                        <p:cTn dur="500"/>
                                        <p:tgtEl>
                                          <p:spTgt spid="670">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3250"/>
                            </p:stCondLst>
                            <p:childTnLst>
                              <p:par>
                                <p:cTn fill="hold" nodeType="afterEffect" presetClass="entr" presetID="10" presetSubtype="0">
                                  <p:stCondLst>
                                    <p:cond delay="0"/>
                                  </p:stCondLst>
                                  <p:childTnLst>
                                    <p:set>
                                      <p:cBhvr>
                                        <p:cTn dur="1" fill="hold">
                                          <p:stCondLst>
                                            <p:cond delay="0"/>
                                          </p:stCondLst>
                                        </p:cTn>
                                        <p:tgtEl>
                                          <p:spTgt spid="671">
                                            <p:txEl>
                                              <p:pRg end="0" st="0"/>
                                            </p:txEl>
                                          </p:spTgt>
                                        </p:tgtEl>
                                        <p:attrNameLst>
                                          <p:attrName>style.visibility</p:attrName>
                                        </p:attrNameLst>
                                      </p:cBhvr>
                                      <p:to>
                                        <p:strVal val="visible"/>
                                      </p:to>
                                    </p:set>
                                    <p:animEffect filter="fade" transition="in">
                                      <p:cBhvr>
                                        <p:cTn dur="500"/>
                                        <p:tgtEl>
                                          <p:spTgt spid="671">
                                            <p:txEl>
                                              <p:pRg end="0" st="0"/>
                                            </p:txEl>
                                          </p:spTgt>
                                        </p:tgtEl>
                                      </p:cBhvr>
                                    </p:animEffect>
                                  </p:childTnLst>
                                </p:cTn>
                              </p:par>
                            </p:childTnLst>
                          </p:cTn>
                        </p:par>
                        <p:par>
                          <p:cTn fill="hold">
                            <p:stCondLst>
                              <p:cond delay="23750"/>
                            </p:stCondLst>
                            <p:childTnLst>
                              <p:par>
                                <p:cTn fill="hold" nodeType="afterEffect" presetClass="entr" presetID="10" presetSubtype="0">
                                  <p:stCondLst>
                                    <p:cond delay="0"/>
                                  </p:stCondLst>
                                  <p:childTnLst>
                                    <p:set>
                                      <p:cBhvr>
                                        <p:cTn dur="1" fill="hold">
                                          <p:stCondLst>
                                            <p:cond delay="0"/>
                                          </p:stCondLst>
                                        </p:cTn>
                                        <p:tgtEl>
                                          <p:spTgt spid="671">
                                            <p:txEl>
                                              <p:pRg end="1" st="1"/>
                                            </p:txEl>
                                          </p:spTgt>
                                        </p:tgtEl>
                                        <p:attrNameLst>
                                          <p:attrName>style.visibility</p:attrName>
                                        </p:attrNameLst>
                                      </p:cBhvr>
                                      <p:to>
                                        <p:strVal val="visible"/>
                                      </p:to>
                                    </p:set>
                                    <p:animEffect filter="fade" transition="in">
                                      <p:cBhvr>
                                        <p:cTn dur="500"/>
                                        <p:tgtEl>
                                          <p:spTgt spid="671">
                                            <p:txEl>
                                              <p:pRg end="1" st="1"/>
                                            </p:txEl>
                                          </p:spTgt>
                                        </p:tgtEl>
                                      </p:cBhvr>
                                    </p:animEffect>
                                  </p:childTnLst>
                                </p:cTn>
                              </p:par>
                            </p:childTnLst>
                          </p:cTn>
                        </p:par>
                        <p:par>
                          <p:cTn fill="hold">
                            <p:stCondLst>
                              <p:cond delay="24250"/>
                            </p:stCondLst>
                            <p:childTnLst>
                              <p:par>
                                <p:cTn fill="hold" nodeType="afterEffect" presetClass="entr" presetID="10" presetSubtype="0">
                                  <p:stCondLst>
                                    <p:cond delay="0"/>
                                  </p:stCondLst>
                                  <p:childTnLst>
                                    <p:set>
                                      <p:cBhvr>
                                        <p:cTn dur="1" fill="hold">
                                          <p:stCondLst>
                                            <p:cond delay="0"/>
                                          </p:stCondLst>
                                        </p:cTn>
                                        <p:tgtEl>
                                          <p:spTgt spid="671">
                                            <p:txEl>
                                              <p:pRg end="2" st="2"/>
                                            </p:txEl>
                                          </p:spTgt>
                                        </p:tgtEl>
                                        <p:attrNameLst>
                                          <p:attrName>style.visibility</p:attrName>
                                        </p:attrNameLst>
                                      </p:cBhvr>
                                      <p:to>
                                        <p:strVal val="visible"/>
                                      </p:to>
                                    </p:set>
                                    <p:animEffect filter="fade" transition="in">
                                      <p:cBhvr>
                                        <p:cTn dur="500"/>
                                        <p:tgtEl>
                                          <p:spTgt spid="671">
                                            <p:txEl>
                                              <p:pRg end="2" st="2"/>
                                            </p:txEl>
                                          </p:spTgt>
                                        </p:tgtEl>
                                      </p:cBhvr>
                                    </p:animEffect>
                                  </p:childTnLst>
                                </p:cTn>
                              </p:par>
                            </p:childTnLst>
                          </p:cTn>
                        </p:par>
                        <p:par>
                          <p:cTn fill="hold">
                            <p:stCondLst>
                              <p:cond delay="24750"/>
                            </p:stCondLst>
                            <p:childTnLst>
                              <p:par>
                                <p:cTn fill="hold" nodeType="afterEffect" presetClass="entr" presetID="10" presetSubtype="0">
                                  <p:stCondLst>
                                    <p:cond delay="0"/>
                                  </p:stCondLst>
                                  <p:childTnLst>
                                    <p:set>
                                      <p:cBhvr>
                                        <p:cTn dur="1" fill="hold">
                                          <p:stCondLst>
                                            <p:cond delay="0"/>
                                          </p:stCondLst>
                                        </p:cTn>
                                        <p:tgtEl>
                                          <p:spTgt spid="671">
                                            <p:txEl>
                                              <p:pRg end="3" st="3"/>
                                            </p:txEl>
                                          </p:spTgt>
                                        </p:tgtEl>
                                        <p:attrNameLst>
                                          <p:attrName>style.visibility</p:attrName>
                                        </p:attrNameLst>
                                      </p:cBhvr>
                                      <p:to>
                                        <p:strVal val="visible"/>
                                      </p:to>
                                    </p:set>
                                    <p:animEffect filter="fade" transition="in">
                                      <p:cBhvr>
                                        <p:cTn dur="500"/>
                                        <p:tgtEl>
                                          <p:spTgt spid="671">
                                            <p:txEl>
                                              <p:pRg end="3" st="3"/>
                                            </p:txEl>
                                          </p:spTgt>
                                        </p:tgtEl>
                                      </p:cBhvr>
                                    </p:animEffect>
                                  </p:childTnLst>
                                </p:cTn>
                              </p:par>
                            </p:childTnLst>
                          </p:cTn>
                        </p:par>
                        <p:par>
                          <p:cTn fill="hold">
                            <p:stCondLst>
                              <p:cond delay="25250"/>
                            </p:stCondLst>
                            <p:childTnLst>
                              <p:par>
                                <p:cTn fill="hold" nodeType="afterEffect" presetClass="entr" presetID="10" presetSubtype="0">
                                  <p:stCondLst>
                                    <p:cond delay="0"/>
                                  </p:stCondLst>
                                  <p:childTnLst>
                                    <p:set>
                                      <p:cBhvr>
                                        <p:cTn dur="1" fill="hold">
                                          <p:stCondLst>
                                            <p:cond delay="0"/>
                                          </p:stCondLst>
                                        </p:cTn>
                                        <p:tgtEl>
                                          <p:spTgt spid="671">
                                            <p:txEl>
                                              <p:pRg end="4" st="4"/>
                                            </p:txEl>
                                          </p:spTgt>
                                        </p:tgtEl>
                                        <p:attrNameLst>
                                          <p:attrName>style.visibility</p:attrName>
                                        </p:attrNameLst>
                                      </p:cBhvr>
                                      <p:to>
                                        <p:strVal val="visible"/>
                                      </p:to>
                                    </p:set>
                                    <p:animEffect filter="fade" transition="in">
                                      <p:cBhvr>
                                        <p:cTn dur="500"/>
                                        <p:tgtEl>
                                          <p:spTgt spid="671">
                                            <p:txEl>
                                              <p:pRg end="4" st="4"/>
                                            </p:txEl>
                                          </p:spTgt>
                                        </p:tgtEl>
                                      </p:cBhvr>
                                    </p:animEffect>
                                  </p:childTnLst>
                                </p:cTn>
                              </p:par>
                            </p:childTnLst>
                          </p:cTn>
                        </p:par>
                        <p:par>
                          <p:cTn fill="hold">
                            <p:stCondLst>
                              <p:cond delay="25750"/>
                            </p:stCondLst>
                            <p:childTnLst>
                              <p:par>
                                <p:cTn fill="hold" nodeType="afterEffect" presetClass="entr" presetID="10" presetSubtype="0">
                                  <p:stCondLst>
                                    <p:cond delay="0"/>
                                  </p:stCondLst>
                                  <p:childTnLst>
                                    <p:set>
                                      <p:cBhvr>
                                        <p:cTn dur="1" fill="hold">
                                          <p:stCondLst>
                                            <p:cond delay="0"/>
                                          </p:stCondLst>
                                        </p:cTn>
                                        <p:tgtEl>
                                          <p:spTgt spid="671">
                                            <p:txEl>
                                              <p:pRg end="5" st="5"/>
                                            </p:txEl>
                                          </p:spTgt>
                                        </p:tgtEl>
                                        <p:attrNameLst>
                                          <p:attrName>style.visibility</p:attrName>
                                        </p:attrNameLst>
                                      </p:cBhvr>
                                      <p:to>
                                        <p:strVal val="visible"/>
                                      </p:to>
                                    </p:set>
                                    <p:animEffect filter="fade" transition="in">
                                      <p:cBhvr>
                                        <p:cTn dur="500"/>
                                        <p:tgtEl>
                                          <p:spTgt spid="671">
                                            <p:txEl>
                                              <p:pRg end="5" st="5"/>
                                            </p:txEl>
                                          </p:spTgt>
                                        </p:tgtEl>
                                      </p:cBhvr>
                                    </p:animEffect>
                                  </p:childTnLst>
                                </p:cTn>
                              </p:par>
                            </p:childTnLst>
                          </p:cTn>
                        </p:par>
                        <p:par>
                          <p:cTn fill="hold">
                            <p:stCondLst>
                              <p:cond delay="26250"/>
                            </p:stCondLst>
                            <p:childTnLst>
                              <p:par>
                                <p:cTn fill="hold" nodeType="afterEffect" presetClass="entr" presetID="10" presetSubtype="0">
                                  <p:stCondLst>
                                    <p:cond delay="0"/>
                                  </p:stCondLst>
                                  <p:childTnLst>
                                    <p:set>
                                      <p:cBhvr>
                                        <p:cTn dur="1" fill="hold">
                                          <p:stCondLst>
                                            <p:cond delay="0"/>
                                          </p:stCondLst>
                                        </p:cTn>
                                        <p:tgtEl>
                                          <p:spTgt spid="671">
                                            <p:txEl>
                                              <p:pRg end="6" st="6"/>
                                            </p:txEl>
                                          </p:spTgt>
                                        </p:tgtEl>
                                        <p:attrNameLst>
                                          <p:attrName>style.visibility</p:attrName>
                                        </p:attrNameLst>
                                      </p:cBhvr>
                                      <p:to>
                                        <p:strVal val="visible"/>
                                      </p:to>
                                    </p:set>
                                    <p:animEffect filter="fade" transition="in">
                                      <p:cBhvr>
                                        <p:cTn dur="500"/>
                                        <p:tgtEl>
                                          <p:spTgt spid="671">
                                            <p:txEl>
                                              <p:pRg end="6" st="6"/>
                                            </p:txEl>
                                          </p:spTgt>
                                        </p:tgtEl>
                                      </p:cBhvr>
                                    </p:animEffect>
                                  </p:childTnLst>
                                </p:cTn>
                              </p:par>
                            </p:childTnLst>
                          </p:cTn>
                        </p:par>
                        <p:par>
                          <p:cTn fill="hold">
                            <p:stCondLst>
                              <p:cond delay="26750"/>
                            </p:stCondLst>
                            <p:childTnLst>
                              <p:par>
                                <p:cTn fill="hold" nodeType="afterEffect" presetClass="entr" presetID="10" presetSubtype="0">
                                  <p:stCondLst>
                                    <p:cond delay="0"/>
                                  </p:stCondLst>
                                  <p:childTnLst>
                                    <p:set>
                                      <p:cBhvr>
                                        <p:cTn dur="1" fill="hold">
                                          <p:stCondLst>
                                            <p:cond delay="0"/>
                                          </p:stCondLst>
                                        </p:cTn>
                                        <p:tgtEl>
                                          <p:spTgt spid="671">
                                            <p:txEl>
                                              <p:pRg end="7" st="7"/>
                                            </p:txEl>
                                          </p:spTgt>
                                        </p:tgtEl>
                                        <p:attrNameLst>
                                          <p:attrName>style.visibility</p:attrName>
                                        </p:attrNameLst>
                                      </p:cBhvr>
                                      <p:to>
                                        <p:strVal val="visible"/>
                                      </p:to>
                                    </p:set>
                                    <p:animEffect filter="fade" transition="in">
                                      <p:cBhvr>
                                        <p:cTn dur="500"/>
                                        <p:tgtEl>
                                          <p:spTgt spid="671">
                                            <p:txEl>
                                              <p:pRg end="7" st="7"/>
                                            </p:txEl>
                                          </p:spTgt>
                                        </p:tgtEl>
                                      </p:cBhvr>
                                    </p:animEffect>
                                  </p:childTnLst>
                                </p:cTn>
                              </p:par>
                            </p:childTnLst>
                          </p:cTn>
                        </p:par>
                        <p:par>
                          <p:cTn fill="hold">
                            <p:stCondLst>
                              <p:cond delay="27250"/>
                            </p:stCondLst>
                            <p:childTnLst>
                              <p:par>
                                <p:cTn fill="hold" nodeType="afterEffect" presetClass="entr" presetID="10" presetSubtype="0">
                                  <p:stCondLst>
                                    <p:cond delay="0"/>
                                  </p:stCondLst>
                                  <p:childTnLst>
                                    <p:set>
                                      <p:cBhvr>
                                        <p:cTn dur="1" fill="hold">
                                          <p:stCondLst>
                                            <p:cond delay="0"/>
                                          </p:stCondLst>
                                        </p:cTn>
                                        <p:tgtEl>
                                          <p:spTgt spid="671">
                                            <p:txEl>
                                              <p:pRg end="8" st="8"/>
                                            </p:txEl>
                                          </p:spTgt>
                                        </p:tgtEl>
                                        <p:attrNameLst>
                                          <p:attrName>style.visibility</p:attrName>
                                        </p:attrNameLst>
                                      </p:cBhvr>
                                      <p:to>
                                        <p:strVal val="visible"/>
                                      </p:to>
                                    </p:set>
                                    <p:animEffect filter="fade" transition="in">
                                      <p:cBhvr>
                                        <p:cTn dur="500"/>
                                        <p:tgtEl>
                                          <p:spTgt spid="671">
                                            <p:txEl>
                                              <p:pRg end="8" st="8"/>
                                            </p:txEl>
                                          </p:spTgt>
                                        </p:tgtEl>
                                      </p:cBhvr>
                                    </p:animEffect>
                                  </p:childTnLst>
                                </p:cTn>
                              </p:par>
                            </p:childTnLst>
                          </p:cTn>
                        </p:par>
                        <p:par>
                          <p:cTn fill="hold">
                            <p:stCondLst>
                              <p:cond delay="27750"/>
                            </p:stCondLst>
                            <p:childTnLst>
                              <p:par>
                                <p:cTn fill="hold" nodeType="afterEffect" presetClass="entr" presetID="2" presetSubtype="8">
                                  <p:stCondLst>
                                    <p:cond delay="250"/>
                                  </p:stCondLst>
                                  <p:childTnLst>
                                    <p:set>
                                      <p:cBhvr>
                                        <p:cTn dur="1" fill="hold">
                                          <p:stCondLst>
                                            <p:cond delay="0"/>
                                          </p:stCondLst>
                                        </p:cTn>
                                        <p:tgtEl>
                                          <p:spTgt spid="672">
                                            <p:txEl>
                                              <p:pRg end="0" st="0"/>
                                            </p:txEl>
                                          </p:spTgt>
                                        </p:tgtEl>
                                        <p:attrNameLst>
                                          <p:attrName>style.visibility</p:attrName>
                                        </p:attrNameLst>
                                      </p:cBhvr>
                                      <p:to>
                                        <p:strVal val="visible"/>
                                      </p:to>
                                    </p:set>
                                    <p:anim calcmode="lin" valueType="num">
                                      <p:cBhvr additive="base">
                                        <p:cTn dur="500"/>
                                        <p:tgtEl>
                                          <p:spTgt spid="67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250"/>
                            </p:stCondLst>
                            <p:childTnLst>
                              <p:par>
                                <p:cTn fill="hold" nodeType="afterEffect" presetClass="entr" presetID="2" presetSubtype="8">
                                  <p:stCondLst>
                                    <p:cond delay="250"/>
                                  </p:stCondLst>
                                  <p:childTnLst>
                                    <p:set>
                                      <p:cBhvr>
                                        <p:cTn dur="1" fill="hold">
                                          <p:stCondLst>
                                            <p:cond delay="0"/>
                                          </p:stCondLst>
                                        </p:cTn>
                                        <p:tgtEl>
                                          <p:spTgt spid="672">
                                            <p:txEl>
                                              <p:pRg end="1" st="1"/>
                                            </p:txEl>
                                          </p:spTgt>
                                        </p:tgtEl>
                                        <p:attrNameLst>
                                          <p:attrName>style.visibility</p:attrName>
                                        </p:attrNameLst>
                                      </p:cBhvr>
                                      <p:to>
                                        <p:strVal val="visible"/>
                                      </p:to>
                                    </p:set>
                                    <p:anim calcmode="lin" valueType="num">
                                      <p:cBhvr additive="base">
                                        <p:cTn dur="500"/>
                                        <p:tgtEl>
                                          <p:spTgt spid="67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8750"/>
                            </p:stCondLst>
                            <p:childTnLst>
                              <p:par>
                                <p:cTn fill="hold" nodeType="afterEffect" presetClass="entr" presetID="2" presetSubtype="8">
                                  <p:stCondLst>
                                    <p:cond delay="250"/>
                                  </p:stCondLst>
                                  <p:childTnLst>
                                    <p:set>
                                      <p:cBhvr>
                                        <p:cTn dur="1" fill="hold">
                                          <p:stCondLst>
                                            <p:cond delay="0"/>
                                          </p:stCondLst>
                                        </p:cTn>
                                        <p:tgtEl>
                                          <p:spTgt spid="672">
                                            <p:txEl>
                                              <p:pRg end="2" st="2"/>
                                            </p:txEl>
                                          </p:spTgt>
                                        </p:tgtEl>
                                        <p:attrNameLst>
                                          <p:attrName>style.visibility</p:attrName>
                                        </p:attrNameLst>
                                      </p:cBhvr>
                                      <p:to>
                                        <p:strVal val="visible"/>
                                      </p:to>
                                    </p:set>
                                    <p:anim calcmode="lin" valueType="num">
                                      <p:cBhvr additive="base">
                                        <p:cTn dur="500"/>
                                        <p:tgtEl>
                                          <p:spTgt spid="67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250"/>
                            </p:stCondLst>
                            <p:childTnLst>
                              <p:par>
                                <p:cTn fill="hold" nodeType="afterEffect" presetClass="entr" presetID="2" presetSubtype="8">
                                  <p:stCondLst>
                                    <p:cond delay="250"/>
                                  </p:stCondLst>
                                  <p:childTnLst>
                                    <p:set>
                                      <p:cBhvr>
                                        <p:cTn dur="1" fill="hold">
                                          <p:stCondLst>
                                            <p:cond delay="0"/>
                                          </p:stCondLst>
                                        </p:cTn>
                                        <p:tgtEl>
                                          <p:spTgt spid="672">
                                            <p:txEl>
                                              <p:pRg end="3" st="3"/>
                                            </p:txEl>
                                          </p:spTgt>
                                        </p:tgtEl>
                                        <p:attrNameLst>
                                          <p:attrName>style.visibility</p:attrName>
                                        </p:attrNameLst>
                                      </p:cBhvr>
                                      <p:to>
                                        <p:strVal val="visible"/>
                                      </p:to>
                                    </p:set>
                                    <p:anim calcmode="lin" valueType="num">
                                      <p:cBhvr additive="base">
                                        <p:cTn dur="500"/>
                                        <p:tgtEl>
                                          <p:spTgt spid="67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9750"/>
                            </p:stCondLst>
                            <p:childTnLst>
                              <p:par>
                                <p:cTn fill="hold" nodeType="afterEffect" presetClass="entr" presetID="2" presetSubtype="8">
                                  <p:stCondLst>
                                    <p:cond delay="250"/>
                                  </p:stCondLst>
                                  <p:childTnLst>
                                    <p:set>
                                      <p:cBhvr>
                                        <p:cTn dur="1" fill="hold">
                                          <p:stCondLst>
                                            <p:cond delay="0"/>
                                          </p:stCondLst>
                                        </p:cTn>
                                        <p:tgtEl>
                                          <p:spTgt spid="672">
                                            <p:txEl>
                                              <p:pRg end="4" st="4"/>
                                            </p:txEl>
                                          </p:spTgt>
                                        </p:tgtEl>
                                        <p:attrNameLst>
                                          <p:attrName>style.visibility</p:attrName>
                                        </p:attrNameLst>
                                      </p:cBhvr>
                                      <p:to>
                                        <p:strVal val="visible"/>
                                      </p:to>
                                    </p:set>
                                    <p:anim calcmode="lin" valueType="num">
                                      <p:cBhvr additive="base">
                                        <p:cTn dur="500"/>
                                        <p:tgtEl>
                                          <p:spTgt spid="67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250"/>
                            </p:stCondLst>
                            <p:childTnLst>
                              <p:par>
                                <p:cTn fill="hold" nodeType="afterEffect" presetClass="entr" presetID="2" presetSubtype="8">
                                  <p:stCondLst>
                                    <p:cond delay="250"/>
                                  </p:stCondLst>
                                  <p:childTnLst>
                                    <p:set>
                                      <p:cBhvr>
                                        <p:cTn dur="1" fill="hold">
                                          <p:stCondLst>
                                            <p:cond delay="0"/>
                                          </p:stCondLst>
                                        </p:cTn>
                                        <p:tgtEl>
                                          <p:spTgt spid="672">
                                            <p:txEl>
                                              <p:pRg end="5" st="5"/>
                                            </p:txEl>
                                          </p:spTgt>
                                        </p:tgtEl>
                                        <p:attrNameLst>
                                          <p:attrName>style.visibility</p:attrName>
                                        </p:attrNameLst>
                                      </p:cBhvr>
                                      <p:to>
                                        <p:strVal val="visible"/>
                                      </p:to>
                                    </p:set>
                                    <p:anim calcmode="lin" valueType="num">
                                      <p:cBhvr additive="base">
                                        <p:cTn dur="500"/>
                                        <p:tgtEl>
                                          <p:spTgt spid="67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0750"/>
                            </p:stCondLst>
                            <p:childTnLst>
                              <p:par>
                                <p:cTn fill="hold" nodeType="afterEffect" presetClass="entr" presetID="2" presetSubtype="8">
                                  <p:stCondLst>
                                    <p:cond delay="250"/>
                                  </p:stCondLst>
                                  <p:childTnLst>
                                    <p:set>
                                      <p:cBhvr>
                                        <p:cTn dur="1" fill="hold">
                                          <p:stCondLst>
                                            <p:cond delay="0"/>
                                          </p:stCondLst>
                                        </p:cTn>
                                        <p:tgtEl>
                                          <p:spTgt spid="672">
                                            <p:txEl>
                                              <p:pRg end="6" st="6"/>
                                            </p:txEl>
                                          </p:spTgt>
                                        </p:tgtEl>
                                        <p:attrNameLst>
                                          <p:attrName>style.visibility</p:attrName>
                                        </p:attrNameLst>
                                      </p:cBhvr>
                                      <p:to>
                                        <p:strVal val="visible"/>
                                      </p:to>
                                    </p:set>
                                    <p:anim calcmode="lin" valueType="num">
                                      <p:cBhvr additive="base">
                                        <p:cTn dur="500"/>
                                        <p:tgtEl>
                                          <p:spTgt spid="67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250"/>
                            </p:stCondLst>
                            <p:childTnLst>
                              <p:par>
                                <p:cTn fill="hold" nodeType="afterEffect" presetClass="entr" presetID="2" presetSubtype="8">
                                  <p:stCondLst>
                                    <p:cond delay="250"/>
                                  </p:stCondLst>
                                  <p:childTnLst>
                                    <p:set>
                                      <p:cBhvr>
                                        <p:cTn dur="1" fill="hold">
                                          <p:stCondLst>
                                            <p:cond delay="0"/>
                                          </p:stCondLst>
                                        </p:cTn>
                                        <p:tgtEl>
                                          <p:spTgt spid="672">
                                            <p:txEl>
                                              <p:pRg end="7" st="7"/>
                                            </p:txEl>
                                          </p:spTgt>
                                        </p:tgtEl>
                                        <p:attrNameLst>
                                          <p:attrName>style.visibility</p:attrName>
                                        </p:attrNameLst>
                                      </p:cBhvr>
                                      <p:to>
                                        <p:strVal val="visible"/>
                                      </p:to>
                                    </p:set>
                                    <p:anim calcmode="lin" valueType="num">
                                      <p:cBhvr additive="base">
                                        <p:cTn dur="500"/>
                                        <p:tgtEl>
                                          <p:spTgt spid="67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1750"/>
                            </p:stCondLst>
                            <p:childTnLst>
                              <p:par>
                                <p:cTn fill="hold" nodeType="afterEffect" presetClass="entr" presetID="2" presetSubtype="8">
                                  <p:stCondLst>
                                    <p:cond delay="250"/>
                                  </p:stCondLst>
                                  <p:childTnLst>
                                    <p:set>
                                      <p:cBhvr>
                                        <p:cTn dur="1" fill="hold">
                                          <p:stCondLst>
                                            <p:cond delay="0"/>
                                          </p:stCondLst>
                                        </p:cTn>
                                        <p:tgtEl>
                                          <p:spTgt spid="672">
                                            <p:txEl>
                                              <p:pRg end="8" st="8"/>
                                            </p:txEl>
                                          </p:spTgt>
                                        </p:tgtEl>
                                        <p:attrNameLst>
                                          <p:attrName>style.visibility</p:attrName>
                                        </p:attrNameLst>
                                      </p:cBhvr>
                                      <p:to>
                                        <p:strVal val="visible"/>
                                      </p:to>
                                    </p:set>
                                    <p:anim calcmode="lin" valueType="num">
                                      <p:cBhvr additive="base">
                                        <p:cTn dur="500"/>
                                        <p:tgtEl>
                                          <p:spTgt spid="67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2250"/>
                            </p:stCondLst>
                            <p:childTnLst>
                              <p:par>
                                <p:cTn fill="hold" nodeType="afterEffect" presetClass="entr" presetID="10" presetSubtype="0">
                                  <p:stCondLst>
                                    <p:cond delay="0"/>
                                  </p:stCondLst>
                                  <p:childTnLst>
                                    <p:set>
                                      <p:cBhvr>
                                        <p:cTn dur="1" fill="hold">
                                          <p:stCondLst>
                                            <p:cond delay="0"/>
                                          </p:stCondLst>
                                        </p:cTn>
                                        <p:tgtEl>
                                          <p:spTgt spid="673">
                                            <p:txEl>
                                              <p:pRg end="0" st="0"/>
                                            </p:txEl>
                                          </p:spTgt>
                                        </p:tgtEl>
                                        <p:attrNameLst>
                                          <p:attrName>style.visibility</p:attrName>
                                        </p:attrNameLst>
                                      </p:cBhvr>
                                      <p:to>
                                        <p:strVal val="visible"/>
                                      </p:to>
                                    </p:set>
                                    <p:animEffect filter="fade" transition="in">
                                      <p:cBhvr>
                                        <p:cTn dur="500"/>
                                        <p:tgtEl>
                                          <p:spTgt spid="673">
                                            <p:txEl>
                                              <p:pRg end="0" st="0"/>
                                            </p:txEl>
                                          </p:spTgt>
                                        </p:tgtEl>
                                      </p:cBhvr>
                                    </p:animEffect>
                                  </p:childTnLst>
                                </p:cTn>
                              </p:par>
                            </p:childTnLst>
                          </p:cTn>
                        </p:par>
                        <p:par>
                          <p:cTn fill="hold">
                            <p:stCondLst>
                              <p:cond delay="32750"/>
                            </p:stCondLst>
                            <p:childTnLst>
                              <p:par>
                                <p:cTn fill="hold" nodeType="afterEffect" presetClass="entr" presetID="10" presetSubtype="0">
                                  <p:stCondLst>
                                    <p:cond delay="0"/>
                                  </p:stCondLst>
                                  <p:childTnLst>
                                    <p:set>
                                      <p:cBhvr>
                                        <p:cTn dur="1" fill="hold">
                                          <p:stCondLst>
                                            <p:cond delay="0"/>
                                          </p:stCondLst>
                                        </p:cTn>
                                        <p:tgtEl>
                                          <p:spTgt spid="673">
                                            <p:txEl>
                                              <p:pRg end="1" st="1"/>
                                            </p:txEl>
                                          </p:spTgt>
                                        </p:tgtEl>
                                        <p:attrNameLst>
                                          <p:attrName>style.visibility</p:attrName>
                                        </p:attrNameLst>
                                      </p:cBhvr>
                                      <p:to>
                                        <p:strVal val="visible"/>
                                      </p:to>
                                    </p:set>
                                    <p:animEffect filter="fade" transition="in">
                                      <p:cBhvr>
                                        <p:cTn dur="500"/>
                                        <p:tgtEl>
                                          <p:spTgt spid="673">
                                            <p:txEl>
                                              <p:pRg end="1" st="1"/>
                                            </p:txEl>
                                          </p:spTgt>
                                        </p:tgtEl>
                                      </p:cBhvr>
                                    </p:animEffect>
                                  </p:childTnLst>
                                </p:cTn>
                              </p:par>
                            </p:childTnLst>
                          </p:cTn>
                        </p:par>
                        <p:par>
                          <p:cTn fill="hold">
                            <p:stCondLst>
                              <p:cond delay="33250"/>
                            </p:stCondLst>
                            <p:childTnLst>
                              <p:par>
                                <p:cTn fill="hold" nodeType="afterEffect" presetClass="entr" presetID="10" presetSubtype="0">
                                  <p:stCondLst>
                                    <p:cond delay="0"/>
                                  </p:stCondLst>
                                  <p:childTnLst>
                                    <p:set>
                                      <p:cBhvr>
                                        <p:cTn dur="1" fill="hold">
                                          <p:stCondLst>
                                            <p:cond delay="0"/>
                                          </p:stCondLst>
                                        </p:cTn>
                                        <p:tgtEl>
                                          <p:spTgt spid="673">
                                            <p:txEl>
                                              <p:pRg end="2" st="2"/>
                                            </p:txEl>
                                          </p:spTgt>
                                        </p:tgtEl>
                                        <p:attrNameLst>
                                          <p:attrName>style.visibility</p:attrName>
                                        </p:attrNameLst>
                                      </p:cBhvr>
                                      <p:to>
                                        <p:strVal val="visible"/>
                                      </p:to>
                                    </p:set>
                                    <p:animEffect filter="fade" transition="in">
                                      <p:cBhvr>
                                        <p:cTn dur="500"/>
                                        <p:tgtEl>
                                          <p:spTgt spid="673">
                                            <p:txEl>
                                              <p:pRg end="2" st="2"/>
                                            </p:txEl>
                                          </p:spTgt>
                                        </p:tgtEl>
                                      </p:cBhvr>
                                    </p:animEffect>
                                  </p:childTnLst>
                                </p:cTn>
                              </p:par>
                            </p:childTnLst>
                          </p:cTn>
                        </p:par>
                        <p:par>
                          <p:cTn fill="hold">
                            <p:stCondLst>
                              <p:cond delay="33750"/>
                            </p:stCondLst>
                            <p:childTnLst>
                              <p:par>
                                <p:cTn fill="hold" nodeType="afterEffect" presetClass="entr" presetID="10" presetSubtype="0">
                                  <p:stCondLst>
                                    <p:cond delay="0"/>
                                  </p:stCondLst>
                                  <p:childTnLst>
                                    <p:set>
                                      <p:cBhvr>
                                        <p:cTn dur="1" fill="hold">
                                          <p:stCondLst>
                                            <p:cond delay="0"/>
                                          </p:stCondLst>
                                        </p:cTn>
                                        <p:tgtEl>
                                          <p:spTgt spid="673">
                                            <p:txEl>
                                              <p:pRg end="3" st="3"/>
                                            </p:txEl>
                                          </p:spTgt>
                                        </p:tgtEl>
                                        <p:attrNameLst>
                                          <p:attrName>style.visibility</p:attrName>
                                        </p:attrNameLst>
                                      </p:cBhvr>
                                      <p:to>
                                        <p:strVal val="visible"/>
                                      </p:to>
                                    </p:set>
                                    <p:animEffect filter="fade" transition="in">
                                      <p:cBhvr>
                                        <p:cTn dur="500"/>
                                        <p:tgtEl>
                                          <p:spTgt spid="673">
                                            <p:txEl>
                                              <p:pRg end="3" st="3"/>
                                            </p:txEl>
                                          </p:spTgt>
                                        </p:tgtEl>
                                      </p:cBhvr>
                                    </p:animEffect>
                                  </p:childTnLst>
                                </p:cTn>
                              </p:par>
                            </p:childTnLst>
                          </p:cTn>
                        </p:par>
                        <p:par>
                          <p:cTn fill="hold">
                            <p:stCondLst>
                              <p:cond delay="34250"/>
                            </p:stCondLst>
                            <p:childTnLst>
                              <p:par>
                                <p:cTn fill="hold" nodeType="afterEffect" presetClass="entr" presetID="10" presetSubtype="0">
                                  <p:stCondLst>
                                    <p:cond delay="0"/>
                                  </p:stCondLst>
                                  <p:childTnLst>
                                    <p:set>
                                      <p:cBhvr>
                                        <p:cTn dur="1" fill="hold">
                                          <p:stCondLst>
                                            <p:cond delay="0"/>
                                          </p:stCondLst>
                                        </p:cTn>
                                        <p:tgtEl>
                                          <p:spTgt spid="673">
                                            <p:txEl>
                                              <p:pRg end="4" st="4"/>
                                            </p:txEl>
                                          </p:spTgt>
                                        </p:tgtEl>
                                        <p:attrNameLst>
                                          <p:attrName>style.visibility</p:attrName>
                                        </p:attrNameLst>
                                      </p:cBhvr>
                                      <p:to>
                                        <p:strVal val="visible"/>
                                      </p:to>
                                    </p:set>
                                    <p:animEffect filter="fade" transition="in">
                                      <p:cBhvr>
                                        <p:cTn dur="500"/>
                                        <p:tgtEl>
                                          <p:spTgt spid="673">
                                            <p:txEl>
                                              <p:pRg end="4" st="4"/>
                                            </p:txEl>
                                          </p:spTgt>
                                        </p:tgtEl>
                                      </p:cBhvr>
                                    </p:animEffect>
                                  </p:childTnLst>
                                </p:cTn>
                              </p:par>
                            </p:childTnLst>
                          </p:cTn>
                        </p:par>
                        <p:par>
                          <p:cTn fill="hold">
                            <p:stCondLst>
                              <p:cond delay="34750"/>
                            </p:stCondLst>
                            <p:childTnLst>
                              <p:par>
                                <p:cTn fill="hold" nodeType="afterEffect" presetClass="entr" presetID="10" presetSubtype="0">
                                  <p:stCondLst>
                                    <p:cond delay="0"/>
                                  </p:stCondLst>
                                  <p:childTnLst>
                                    <p:set>
                                      <p:cBhvr>
                                        <p:cTn dur="1" fill="hold">
                                          <p:stCondLst>
                                            <p:cond delay="0"/>
                                          </p:stCondLst>
                                        </p:cTn>
                                        <p:tgtEl>
                                          <p:spTgt spid="673">
                                            <p:txEl>
                                              <p:pRg end="5" st="5"/>
                                            </p:txEl>
                                          </p:spTgt>
                                        </p:tgtEl>
                                        <p:attrNameLst>
                                          <p:attrName>style.visibility</p:attrName>
                                        </p:attrNameLst>
                                      </p:cBhvr>
                                      <p:to>
                                        <p:strVal val="visible"/>
                                      </p:to>
                                    </p:set>
                                    <p:animEffect filter="fade" transition="in">
                                      <p:cBhvr>
                                        <p:cTn dur="500"/>
                                        <p:tgtEl>
                                          <p:spTgt spid="673">
                                            <p:txEl>
                                              <p:pRg end="5" st="5"/>
                                            </p:txEl>
                                          </p:spTgt>
                                        </p:tgtEl>
                                      </p:cBhvr>
                                    </p:animEffect>
                                  </p:childTnLst>
                                </p:cTn>
                              </p:par>
                            </p:childTnLst>
                          </p:cTn>
                        </p:par>
                        <p:par>
                          <p:cTn fill="hold">
                            <p:stCondLst>
                              <p:cond delay="35250"/>
                            </p:stCondLst>
                            <p:childTnLst>
                              <p:par>
                                <p:cTn fill="hold" nodeType="afterEffect" presetClass="entr" presetID="10" presetSubtype="0">
                                  <p:stCondLst>
                                    <p:cond delay="0"/>
                                  </p:stCondLst>
                                  <p:childTnLst>
                                    <p:set>
                                      <p:cBhvr>
                                        <p:cTn dur="1" fill="hold">
                                          <p:stCondLst>
                                            <p:cond delay="0"/>
                                          </p:stCondLst>
                                        </p:cTn>
                                        <p:tgtEl>
                                          <p:spTgt spid="673">
                                            <p:txEl>
                                              <p:pRg end="6" st="6"/>
                                            </p:txEl>
                                          </p:spTgt>
                                        </p:tgtEl>
                                        <p:attrNameLst>
                                          <p:attrName>style.visibility</p:attrName>
                                        </p:attrNameLst>
                                      </p:cBhvr>
                                      <p:to>
                                        <p:strVal val="visible"/>
                                      </p:to>
                                    </p:set>
                                    <p:animEffect filter="fade" transition="in">
                                      <p:cBhvr>
                                        <p:cTn dur="500"/>
                                        <p:tgtEl>
                                          <p:spTgt spid="673">
                                            <p:txEl>
                                              <p:pRg end="6" st="6"/>
                                            </p:txEl>
                                          </p:spTgt>
                                        </p:tgtEl>
                                      </p:cBhvr>
                                    </p:animEffect>
                                  </p:childTnLst>
                                </p:cTn>
                              </p:par>
                            </p:childTnLst>
                          </p:cTn>
                        </p:par>
                        <p:par>
                          <p:cTn fill="hold">
                            <p:stCondLst>
                              <p:cond delay="35750"/>
                            </p:stCondLst>
                            <p:childTnLst>
                              <p:par>
                                <p:cTn fill="hold" nodeType="afterEffect" presetClass="entr" presetID="10" presetSubtype="0">
                                  <p:stCondLst>
                                    <p:cond delay="0"/>
                                  </p:stCondLst>
                                  <p:childTnLst>
                                    <p:set>
                                      <p:cBhvr>
                                        <p:cTn dur="1" fill="hold">
                                          <p:stCondLst>
                                            <p:cond delay="0"/>
                                          </p:stCondLst>
                                        </p:cTn>
                                        <p:tgtEl>
                                          <p:spTgt spid="673">
                                            <p:txEl>
                                              <p:pRg end="7" st="7"/>
                                            </p:txEl>
                                          </p:spTgt>
                                        </p:tgtEl>
                                        <p:attrNameLst>
                                          <p:attrName>style.visibility</p:attrName>
                                        </p:attrNameLst>
                                      </p:cBhvr>
                                      <p:to>
                                        <p:strVal val="visible"/>
                                      </p:to>
                                    </p:set>
                                    <p:animEffect filter="fade" transition="in">
                                      <p:cBhvr>
                                        <p:cTn dur="500"/>
                                        <p:tgtEl>
                                          <p:spTgt spid="673">
                                            <p:txEl>
                                              <p:pRg end="7" st="7"/>
                                            </p:txEl>
                                          </p:spTgt>
                                        </p:tgtEl>
                                      </p:cBhvr>
                                    </p:animEffect>
                                  </p:childTnLst>
                                </p:cTn>
                              </p:par>
                            </p:childTnLst>
                          </p:cTn>
                        </p:par>
                        <p:par>
                          <p:cTn fill="hold">
                            <p:stCondLst>
                              <p:cond delay="36250"/>
                            </p:stCondLst>
                            <p:childTnLst>
                              <p:par>
                                <p:cTn fill="hold" nodeType="afterEffect" presetClass="entr" presetID="10" presetSubtype="0">
                                  <p:stCondLst>
                                    <p:cond delay="0"/>
                                  </p:stCondLst>
                                  <p:childTnLst>
                                    <p:set>
                                      <p:cBhvr>
                                        <p:cTn dur="1" fill="hold">
                                          <p:stCondLst>
                                            <p:cond delay="0"/>
                                          </p:stCondLst>
                                        </p:cTn>
                                        <p:tgtEl>
                                          <p:spTgt spid="673">
                                            <p:txEl>
                                              <p:pRg end="8" st="8"/>
                                            </p:txEl>
                                          </p:spTgt>
                                        </p:tgtEl>
                                        <p:attrNameLst>
                                          <p:attrName>style.visibility</p:attrName>
                                        </p:attrNameLst>
                                      </p:cBhvr>
                                      <p:to>
                                        <p:strVal val="visible"/>
                                      </p:to>
                                    </p:set>
                                    <p:animEffect filter="fade" transition="in">
                                      <p:cBhvr>
                                        <p:cTn dur="500"/>
                                        <p:tgtEl>
                                          <p:spTgt spid="673">
                                            <p:txEl>
                                              <p:pRg end="8" st="8"/>
                                            </p:txEl>
                                          </p:spTgt>
                                        </p:tgtEl>
                                      </p:cBhvr>
                                    </p:animEffect>
                                  </p:childTnLst>
                                </p:cTn>
                              </p:par>
                            </p:childTnLst>
                          </p:cTn>
                        </p:par>
                        <p:par>
                          <p:cTn fill="hold">
                            <p:stCondLst>
                              <p:cond delay="36750"/>
                            </p:stCondLst>
                            <p:childTnLst>
                              <p:par>
                                <p:cTn fill="hold" nodeType="afterEffect" presetClass="entr" presetID="2" presetSubtype="8">
                                  <p:stCondLst>
                                    <p:cond delay="250"/>
                                  </p:stCondLst>
                                  <p:childTnLst>
                                    <p:set>
                                      <p:cBhvr>
                                        <p:cTn dur="1" fill="hold">
                                          <p:stCondLst>
                                            <p:cond delay="0"/>
                                          </p:stCondLst>
                                        </p:cTn>
                                        <p:tgtEl>
                                          <p:spTgt spid="674">
                                            <p:txEl>
                                              <p:pRg end="0" st="0"/>
                                            </p:txEl>
                                          </p:spTgt>
                                        </p:tgtEl>
                                        <p:attrNameLst>
                                          <p:attrName>style.visibility</p:attrName>
                                        </p:attrNameLst>
                                      </p:cBhvr>
                                      <p:to>
                                        <p:strVal val="visible"/>
                                      </p:to>
                                    </p:set>
                                    <p:anim calcmode="lin" valueType="num">
                                      <p:cBhvr additive="base">
                                        <p:cTn dur="500"/>
                                        <p:tgtEl>
                                          <p:spTgt spid="674">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250"/>
                            </p:stCondLst>
                            <p:childTnLst>
                              <p:par>
                                <p:cTn fill="hold" nodeType="afterEffect" presetClass="entr" presetID="2" presetSubtype="8">
                                  <p:stCondLst>
                                    <p:cond delay="250"/>
                                  </p:stCondLst>
                                  <p:childTnLst>
                                    <p:set>
                                      <p:cBhvr>
                                        <p:cTn dur="1" fill="hold">
                                          <p:stCondLst>
                                            <p:cond delay="0"/>
                                          </p:stCondLst>
                                        </p:cTn>
                                        <p:tgtEl>
                                          <p:spTgt spid="674">
                                            <p:txEl>
                                              <p:pRg end="1" st="1"/>
                                            </p:txEl>
                                          </p:spTgt>
                                        </p:tgtEl>
                                        <p:attrNameLst>
                                          <p:attrName>style.visibility</p:attrName>
                                        </p:attrNameLst>
                                      </p:cBhvr>
                                      <p:to>
                                        <p:strVal val="visible"/>
                                      </p:to>
                                    </p:set>
                                    <p:anim calcmode="lin" valueType="num">
                                      <p:cBhvr additive="base">
                                        <p:cTn dur="500"/>
                                        <p:tgtEl>
                                          <p:spTgt spid="674">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7750"/>
                            </p:stCondLst>
                            <p:childTnLst>
                              <p:par>
                                <p:cTn fill="hold" nodeType="afterEffect" presetClass="entr" presetID="2" presetSubtype="8">
                                  <p:stCondLst>
                                    <p:cond delay="250"/>
                                  </p:stCondLst>
                                  <p:childTnLst>
                                    <p:set>
                                      <p:cBhvr>
                                        <p:cTn dur="1" fill="hold">
                                          <p:stCondLst>
                                            <p:cond delay="0"/>
                                          </p:stCondLst>
                                        </p:cTn>
                                        <p:tgtEl>
                                          <p:spTgt spid="674">
                                            <p:txEl>
                                              <p:pRg end="2" st="2"/>
                                            </p:txEl>
                                          </p:spTgt>
                                        </p:tgtEl>
                                        <p:attrNameLst>
                                          <p:attrName>style.visibility</p:attrName>
                                        </p:attrNameLst>
                                      </p:cBhvr>
                                      <p:to>
                                        <p:strVal val="visible"/>
                                      </p:to>
                                    </p:set>
                                    <p:anim calcmode="lin" valueType="num">
                                      <p:cBhvr additive="base">
                                        <p:cTn dur="500"/>
                                        <p:tgtEl>
                                          <p:spTgt spid="674">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8250"/>
                            </p:stCondLst>
                            <p:childTnLst>
                              <p:par>
                                <p:cTn fill="hold" nodeType="afterEffect" presetClass="entr" presetID="2" presetSubtype="8">
                                  <p:stCondLst>
                                    <p:cond delay="250"/>
                                  </p:stCondLst>
                                  <p:childTnLst>
                                    <p:set>
                                      <p:cBhvr>
                                        <p:cTn dur="1" fill="hold">
                                          <p:stCondLst>
                                            <p:cond delay="0"/>
                                          </p:stCondLst>
                                        </p:cTn>
                                        <p:tgtEl>
                                          <p:spTgt spid="674">
                                            <p:txEl>
                                              <p:pRg end="3" st="3"/>
                                            </p:txEl>
                                          </p:spTgt>
                                        </p:tgtEl>
                                        <p:attrNameLst>
                                          <p:attrName>style.visibility</p:attrName>
                                        </p:attrNameLst>
                                      </p:cBhvr>
                                      <p:to>
                                        <p:strVal val="visible"/>
                                      </p:to>
                                    </p:set>
                                    <p:anim calcmode="lin" valueType="num">
                                      <p:cBhvr additive="base">
                                        <p:cTn dur="500"/>
                                        <p:tgtEl>
                                          <p:spTgt spid="674">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8750"/>
                            </p:stCondLst>
                            <p:childTnLst>
                              <p:par>
                                <p:cTn fill="hold" nodeType="afterEffect" presetClass="entr" presetID="2" presetSubtype="8">
                                  <p:stCondLst>
                                    <p:cond delay="250"/>
                                  </p:stCondLst>
                                  <p:childTnLst>
                                    <p:set>
                                      <p:cBhvr>
                                        <p:cTn dur="1" fill="hold">
                                          <p:stCondLst>
                                            <p:cond delay="0"/>
                                          </p:stCondLst>
                                        </p:cTn>
                                        <p:tgtEl>
                                          <p:spTgt spid="674">
                                            <p:txEl>
                                              <p:pRg end="4" st="4"/>
                                            </p:txEl>
                                          </p:spTgt>
                                        </p:tgtEl>
                                        <p:attrNameLst>
                                          <p:attrName>style.visibility</p:attrName>
                                        </p:attrNameLst>
                                      </p:cBhvr>
                                      <p:to>
                                        <p:strVal val="visible"/>
                                      </p:to>
                                    </p:set>
                                    <p:anim calcmode="lin" valueType="num">
                                      <p:cBhvr additive="base">
                                        <p:cTn dur="500"/>
                                        <p:tgtEl>
                                          <p:spTgt spid="674">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9250"/>
                            </p:stCondLst>
                            <p:childTnLst>
                              <p:par>
                                <p:cTn fill="hold" nodeType="afterEffect" presetClass="entr" presetID="2" presetSubtype="8">
                                  <p:stCondLst>
                                    <p:cond delay="250"/>
                                  </p:stCondLst>
                                  <p:childTnLst>
                                    <p:set>
                                      <p:cBhvr>
                                        <p:cTn dur="1" fill="hold">
                                          <p:stCondLst>
                                            <p:cond delay="0"/>
                                          </p:stCondLst>
                                        </p:cTn>
                                        <p:tgtEl>
                                          <p:spTgt spid="674">
                                            <p:txEl>
                                              <p:pRg end="5" st="5"/>
                                            </p:txEl>
                                          </p:spTgt>
                                        </p:tgtEl>
                                        <p:attrNameLst>
                                          <p:attrName>style.visibility</p:attrName>
                                        </p:attrNameLst>
                                      </p:cBhvr>
                                      <p:to>
                                        <p:strVal val="visible"/>
                                      </p:to>
                                    </p:set>
                                    <p:anim calcmode="lin" valueType="num">
                                      <p:cBhvr additive="base">
                                        <p:cTn dur="500"/>
                                        <p:tgtEl>
                                          <p:spTgt spid="674">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9750"/>
                            </p:stCondLst>
                            <p:childTnLst>
                              <p:par>
                                <p:cTn fill="hold" nodeType="afterEffect" presetClass="entr" presetID="2" presetSubtype="8">
                                  <p:stCondLst>
                                    <p:cond delay="250"/>
                                  </p:stCondLst>
                                  <p:childTnLst>
                                    <p:set>
                                      <p:cBhvr>
                                        <p:cTn dur="1" fill="hold">
                                          <p:stCondLst>
                                            <p:cond delay="0"/>
                                          </p:stCondLst>
                                        </p:cTn>
                                        <p:tgtEl>
                                          <p:spTgt spid="674">
                                            <p:txEl>
                                              <p:pRg end="6" st="6"/>
                                            </p:txEl>
                                          </p:spTgt>
                                        </p:tgtEl>
                                        <p:attrNameLst>
                                          <p:attrName>style.visibility</p:attrName>
                                        </p:attrNameLst>
                                      </p:cBhvr>
                                      <p:to>
                                        <p:strVal val="visible"/>
                                      </p:to>
                                    </p:set>
                                    <p:anim calcmode="lin" valueType="num">
                                      <p:cBhvr additive="base">
                                        <p:cTn dur="500"/>
                                        <p:tgtEl>
                                          <p:spTgt spid="674">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0250"/>
                            </p:stCondLst>
                            <p:childTnLst>
                              <p:par>
                                <p:cTn fill="hold" nodeType="afterEffect" presetClass="entr" presetID="2" presetSubtype="8">
                                  <p:stCondLst>
                                    <p:cond delay="250"/>
                                  </p:stCondLst>
                                  <p:childTnLst>
                                    <p:set>
                                      <p:cBhvr>
                                        <p:cTn dur="1" fill="hold">
                                          <p:stCondLst>
                                            <p:cond delay="0"/>
                                          </p:stCondLst>
                                        </p:cTn>
                                        <p:tgtEl>
                                          <p:spTgt spid="674">
                                            <p:txEl>
                                              <p:pRg end="7" st="7"/>
                                            </p:txEl>
                                          </p:spTgt>
                                        </p:tgtEl>
                                        <p:attrNameLst>
                                          <p:attrName>style.visibility</p:attrName>
                                        </p:attrNameLst>
                                      </p:cBhvr>
                                      <p:to>
                                        <p:strVal val="visible"/>
                                      </p:to>
                                    </p:set>
                                    <p:anim calcmode="lin" valueType="num">
                                      <p:cBhvr additive="base">
                                        <p:cTn dur="500"/>
                                        <p:tgtEl>
                                          <p:spTgt spid="674">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0750"/>
                            </p:stCondLst>
                            <p:childTnLst>
                              <p:par>
                                <p:cTn fill="hold" nodeType="afterEffect" presetClass="entr" presetID="2" presetSubtype="8">
                                  <p:stCondLst>
                                    <p:cond delay="250"/>
                                  </p:stCondLst>
                                  <p:childTnLst>
                                    <p:set>
                                      <p:cBhvr>
                                        <p:cTn dur="1" fill="hold">
                                          <p:stCondLst>
                                            <p:cond delay="0"/>
                                          </p:stCondLst>
                                        </p:cTn>
                                        <p:tgtEl>
                                          <p:spTgt spid="674">
                                            <p:txEl>
                                              <p:pRg end="8" st="8"/>
                                            </p:txEl>
                                          </p:spTgt>
                                        </p:tgtEl>
                                        <p:attrNameLst>
                                          <p:attrName>style.visibility</p:attrName>
                                        </p:attrNameLst>
                                      </p:cBhvr>
                                      <p:to>
                                        <p:strVal val="visible"/>
                                      </p:to>
                                    </p:set>
                                    <p:anim calcmode="lin" valueType="num">
                                      <p:cBhvr additive="base">
                                        <p:cTn dur="500"/>
                                        <p:tgtEl>
                                          <p:spTgt spid="674">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1250"/>
                            </p:stCondLst>
                            <p:childTnLst>
                              <p:par>
                                <p:cTn fill="hold" nodeType="afterEffect" presetClass="entr" presetID="10" presetSubtype="0">
                                  <p:stCondLst>
                                    <p:cond delay="0"/>
                                  </p:stCondLst>
                                  <p:childTnLst>
                                    <p:set>
                                      <p:cBhvr>
                                        <p:cTn dur="1" fill="hold">
                                          <p:stCondLst>
                                            <p:cond delay="0"/>
                                          </p:stCondLst>
                                        </p:cTn>
                                        <p:tgtEl>
                                          <p:spTgt spid="675">
                                            <p:txEl>
                                              <p:pRg end="0" st="0"/>
                                            </p:txEl>
                                          </p:spTgt>
                                        </p:tgtEl>
                                        <p:attrNameLst>
                                          <p:attrName>style.visibility</p:attrName>
                                        </p:attrNameLst>
                                      </p:cBhvr>
                                      <p:to>
                                        <p:strVal val="visible"/>
                                      </p:to>
                                    </p:set>
                                    <p:animEffect filter="fade" transition="in">
                                      <p:cBhvr>
                                        <p:cTn dur="500"/>
                                        <p:tgtEl>
                                          <p:spTgt spid="675">
                                            <p:txEl>
                                              <p:pRg end="0" st="0"/>
                                            </p:txEl>
                                          </p:spTgt>
                                        </p:tgtEl>
                                      </p:cBhvr>
                                    </p:animEffect>
                                  </p:childTnLst>
                                </p:cTn>
                              </p:par>
                            </p:childTnLst>
                          </p:cTn>
                        </p:par>
                        <p:par>
                          <p:cTn fill="hold">
                            <p:stCondLst>
                              <p:cond delay="41750"/>
                            </p:stCondLst>
                            <p:childTnLst>
                              <p:par>
                                <p:cTn fill="hold" nodeType="afterEffect" presetClass="entr" presetID="10" presetSubtype="0">
                                  <p:stCondLst>
                                    <p:cond delay="0"/>
                                  </p:stCondLst>
                                  <p:childTnLst>
                                    <p:set>
                                      <p:cBhvr>
                                        <p:cTn dur="1" fill="hold">
                                          <p:stCondLst>
                                            <p:cond delay="0"/>
                                          </p:stCondLst>
                                        </p:cTn>
                                        <p:tgtEl>
                                          <p:spTgt spid="675">
                                            <p:txEl>
                                              <p:pRg end="1" st="1"/>
                                            </p:txEl>
                                          </p:spTgt>
                                        </p:tgtEl>
                                        <p:attrNameLst>
                                          <p:attrName>style.visibility</p:attrName>
                                        </p:attrNameLst>
                                      </p:cBhvr>
                                      <p:to>
                                        <p:strVal val="visible"/>
                                      </p:to>
                                    </p:set>
                                    <p:animEffect filter="fade" transition="in">
                                      <p:cBhvr>
                                        <p:cTn dur="500"/>
                                        <p:tgtEl>
                                          <p:spTgt spid="675">
                                            <p:txEl>
                                              <p:pRg end="1" st="1"/>
                                            </p:txEl>
                                          </p:spTgt>
                                        </p:tgtEl>
                                      </p:cBhvr>
                                    </p:animEffect>
                                  </p:childTnLst>
                                </p:cTn>
                              </p:par>
                            </p:childTnLst>
                          </p:cTn>
                        </p:par>
                        <p:par>
                          <p:cTn fill="hold">
                            <p:stCondLst>
                              <p:cond delay="42250"/>
                            </p:stCondLst>
                            <p:childTnLst>
                              <p:par>
                                <p:cTn fill="hold" nodeType="afterEffect" presetClass="entr" presetID="10" presetSubtype="0">
                                  <p:stCondLst>
                                    <p:cond delay="0"/>
                                  </p:stCondLst>
                                  <p:childTnLst>
                                    <p:set>
                                      <p:cBhvr>
                                        <p:cTn dur="1" fill="hold">
                                          <p:stCondLst>
                                            <p:cond delay="0"/>
                                          </p:stCondLst>
                                        </p:cTn>
                                        <p:tgtEl>
                                          <p:spTgt spid="675">
                                            <p:txEl>
                                              <p:pRg end="2" st="2"/>
                                            </p:txEl>
                                          </p:spTgt>
                                        </p:tgtEl>
                                        <p:attrNameLst>
                                          <p:attrName>style.visibility</p:attrName>
                                        </p:attrNameLst>
                                      </p:cBhvr>
                                      <p:to>
                                        <p:strVal val="visible"/>
                                      </p:to>
                                    </p:set>
                                    <p:animEffect filter="fade" transition="in">
                                      <p:cBhvr>
                                        <p:cTn dur="500"/>
                                        <p:tgtEl>
                                          <p:spTgt spid="675">
                                            <p:txEl>
                                              <p:pRg end="2" st="2"/>
                                            </p:txEl>
                                          </p:spTgt>
                                        </p:tgtEl>
                                      </p:cBhvr>
                                    </p:animEffect>
                                  </p:childTnLst>
                                </p:cTn>
                              </p:par>
                            </p:childTnLst>
                          </p:cTn>
                        </p:par>
                        <p:par>
                          <p:cTn fill="hold">
                            <p:stCondLst>
                              <p:cond delay="42750"/>
                            </p:stCondLst>
                            <p:childTnLst>
                              <p:par>
                                <p:cTn fill="hold" nodeType="afterEffect" presetClass="entr" presetID="10" presetSubtype="0">
                                  <p:stCondLst>
                                    <p:cond delay="0"/>
                                  </p:stCondLst>
                                  <p:childTnLst>
                                    <p:set>
                                      <p:cBhvr>
                                        <p:cTn dur="1" fill="hold">
                                          <p:stCondLst>
                                            <p:cond delay="0"/>
                                          </p:stCondLst>
                                        </p:cTn>
                                        <p:tgtEl>
                                          <p:spTgt spid="675">
                                            <p:txEl>
                                              <p:pRg end="3" st="3"/>
                                            </p:txEl>
                                          </p:spTgt>
                                        </p:tgtEl>
                                        <p:attrNameLst>
                                          <p:attrName>style.visibility</p:attrName>
                                        </p:attrNameLst>
                                      </p:cBhvr>
                                      <p:to>
                                        <p:strVal val="visible"/>
                                      </p:to>
                                    </p:set>
                                    <p:animEffect filter="fade" transition="in">
                                      <p:cBhvr>
                                        <p:cTn dur="500"/>
                                        <p:tgtEl>
                                          <p:spTgt spid="675">
                                            <p:txEl>
                                              <p:pRg end="3" st="3"/>
                                            </p:txEl>
                                          </p:spTgt>
                                        </p:tgtEl>
                                      </p:cBhvr>
                                    </p:animEffect>
                                  </p:childTnLst>
                                </p:cTn>
                              </p:par>
                            </p:childTnLst>
                          </p:cTn>
                        </p:par>
                        <p:par>
                          <p:cTn fill="hold">
                            <p:stCondLst>
                              <p:cond delay="43250"/>
                            </p:stCondLst>
                            <p:childTnLst>
                              <p:par>
                                <p:cTn fill="hold" nodeType="afterEffect" presetClass="entr" presetID="10" presetSubtype="0">
                                  <p:stCondLst>
                                    <p:cond delay="0"/>
                                  </p:stCondLst>
                                  <p:childTnLst>
                                    <p:set>
                                      <p:cBhvr>
                                        <p:cTn dur="1" fill="hold">
                                          <p:stCondLst>
                                            <p:cond delay="0"/>
                                          </p:stCondLst>
                                        </p:cTn>
                                        <p:tgtEl>
                                          <p:spTgt spid="675">
                                            <p:txEl>
                                              <p:pRg end="4" st="4"/>
                                            </p:txEl>
                                          </p:spTgt>
                                        </p:tgtEl>
                                        <p:attrNameLst>
                                          <p:attrName>style.visibility</p:attrName>
                                        </p:attrNameLst>
                                      </p:cBhvr>
                                      <p:to>
                                        <p:strVal val="visible"/>
                                      </p:to>
                                    </p:set>
                                    <p:animEffect filter="fade" transition="in">
                                      <p:cBhvr>
                                        <p:cTn dur="500"/>
                                        <p:tgtEl>
                                          <p:spTgt spid="675">
                                            <p:txEl>
                                              <p:pRg end="4" st="4"/>
                                            </p:txEl>
                                          </p:spTgt>
                                        </p:tgtEl>
                                      </p:cBhvr>
                                    </p:animEffect>
                                  </p:childTnLst>
                                </p:cTn>
                              </p:par>
                            </p:childTnLst>
                          </p:cTn>
                        </p:par>
                        <p:par>
                          <p:cTn fill="hold">
                            <p:stCondLst>
                              <p:cond delay="43750"/>
                            </p:stCondLst>
                            <p:childTnLst>
                              <p:par>
                                <p:cTn fill="hold" nodeType="afterEffect" presetClass="entr" presetID="10" presetSubtype="0">
                                  <p:stCondLst>
                                    <p:cond delay="0"/>
                                  </p:stCondLst>
                                  <p:childTnLst>
                                    <p:set>
                                      <p:cBhvr>
                                        <p:cTn dur="1" fill="hold">
                                          <p:stCondLst>
                                            <p:cond delay="0"/>
                                          </p:stCondLst>
                                        </p:cTn>
                                        <p:tgtEl>
                                          <p:spTgt spid="675">
                                            <p:txEl>
                                              <p:pRg end="5" st="5"/>
                                            </p:txEl>
                                          </p:spTgt>
                                        </p:tgtEl>
                                        <p:attrNameLst>
                                          <p:attrName>style.visibility</p:attrName>
                                        </p:attrNameLst>
                                      </p:cBhvr>
                                      <p:to>
                                        <p:strVal val="visible"/>
                                      </p:to>
                                    </p:set>
                                    <p:animEffect filter="fade" transition="in">
                                      <p:cBhvr>
                                        <p:cTn dur="500"/>
                                        <p:tgtEl>
                                          <p:spTgt spid="675">
                                            <p:txEl>
                                              <p:pRg end="5" st="5"/>
                                            </p:txEl>
                                          </p:spTgt>
                                        </p:tgtEl>
                                      </p:cBhvr>
                                    </p:animEffect>
                                  </p:childTnLst>
                                </p:cTn>
                              </p:par>
                            </p:childTnLst>
                          </p:cTn>
                        </p:par>
                        <p:par>
                          <p:cTn fill="hold">
                            <p:stCondLst>
                              <p:cond delay="44250"/>
                            </p:stCondLst>
                            <p:childTnLst>
                              <p:par>
                                <p:cTn fill="hold" nodeType="afterEffect" presetClass="entr" presetID="10" presetSubtype="0">
                                  <p:stCondLst>
                                    <p:cond delay="0"/>
                                  </p:stCondLst>
                                  <p:childTnLst>
                                    <p:set>
                                      <p:cBhvr>
                                        <p:cTn dur="1" fill="hold">
                                          <p:stCondLst>
                                            <p:cond delay="0"/>
                                          </p:stCondLst>
                                        </p:cTn>
                                        <p:tgtEl>
                                          <p:spTgt spid="675">
                                            <p:txEl>
                                              <p:pRg end="6" st="6"/>
                                            </p:txEl>
                                          </p:spTgt>
                                        </p:tgtEl>
                                        <p:attrNameLst>
                                          <p:attrName>style.visibility</p:attrName>
                                        </p:attrNameLst>
                                      </p:cBhvr>
                                      <p:to>
                                        <p:strVal val="visible"/>
                                      </p:to>
                                    </p:set>
                                    <p:animEffect filter="fade" transition="in">
                                      <p:cBhvr>
                                        <p:cTn dur="500"/>
                                        <p:tgtEl>
                                          <p:spTgt spid="675">
                                            <p:txEl>
                                              <p:pRg end="6" st="6"/>
                                            </p:txEl>
                                          </p:spTgt>
                                        </p:tgtEl>
                                      </p:cBhvr>
                                    </p:animEffect>
                                  </p:childTnLst>
                                </p:cTn>
                              </p:par>
                            </p:childTnLst>
                          </p:cTn>
                        </p:par>
                        <p:par>
                          <p:cTn fill="hold">
                            <p:stCondLst>
                              <p:cond delay="44750"/>
                            </p:stCondLst>
                            <p:childTnLst>
                              <p:par>
                                <p:cTn fill="hold" nodeType="afterEffect" presetClass="entr" presetID="10" presetSubtype="0">
                                  <p:stCondLst>
                                    <p:cond delay="0"/>
                                  </p:stCondLst>
                                  <p:childTnLst>
                                    <p:set>
                                      <p:cBhvr>
                                        <p:cTn dur="1" fill="hold">
                                          <p:stCondLst>
                                            <p:cond delay="0"/>
                                          </p:stCondLst>
                                        </p:cTn>
                                        <p:tgtEl>
                                          <p:spTgt spid="675">
                                            <p:txEl>
                                              <p:pRg end="7" st="7"/>
                                            </p:txEl>
                                          </p:spTgt>
                                        </p:tgtEl>
                                        <p:attrNameLst>
                                          <p:attrName>style.visibility</p:attrName>
                                        </p:attrNameLst>
                                      </p:cBhvr>
                                      <p:to>
                                        <p:strVal val="visible"/>
                                      </p:to>
                                    </p:set>
                                    <p:animEffect filter="fade" transition="in">
                                      <p:cBhvr>
                                        <p:cTn dur="500"/>
                                        <p:tgtEl>
                                          <p:spTgt spid="675">
                                            <p:txEl>
                                              <p:pRg end="7" st="7"/>
                                            </p:txEl>
                                          </p:spTgt>
                                        </p:tgtEl>
                                      </p:cBhvr>
                                    </p:animEffect>
                                  </p:childTnLst>
                                </p:cTn>
                              </p:par>
                            </p:childTnLst>
                          </p:cTn>
                        </p:par>
                        <p:par>
                          <p:cTn fill="hold">
                            <p:stCondLst>
                              <p:cond delay="45250"/>
                            </p:stCondLst>
                            <p:childTnLst>
                              <p:par>
                                <p:cTn fill="hold" nodeType="afterEffect" presetClass="entr" presetID="10" presetSubtype="0">
                                  <p:stCondLst>
                                    <p:cond delay="0"/>
                                  </p:stCondLst>
                                  <p:childTnLst>
                                    <p:set>
                                      <p:cBhvr>
                                        <p:cTn dur="1" fill="hold">
                                          <p:stCondLst>
                                            <p:cond delay="0"/>
                                          </p:stCondLst>
                                        </p:cTn>
                                        <p:tgtEl>
                                          <p:spTgt spid="675">
                                            <p:txEl>
                                              <p:pRg end="8" st="8"/>
                                            </p:txEl>
                                          </p:spTgt>
                                        </p:tgtEl>
                                        <p:attrNameLst>
                                          <p:attrName>style.visibility</p:attrName>
                                        </p:attrNameLst>
                                      </p:cBhvr>
                                      <p:to>
                                        <p:strVal val="visible"/>
                                      </p:to>
                                    </p:set>
                                    <p:animEffect filter="fade" transition="in">
                                      <p:cBhvr>
                                        <p:cTn dur="500"/>
                                        <p:tgtEl>
                                          <p:spTgt spid="675">
                                            <p:txEl>
                                              <p:pRg end="8" st="8"/>
                                            </p:txEl>
                                          </p:spTgt>
                                        </p:tgtEl>
                                      </p:cBhvr>
                                    </p:animEffect>
                                  </p:childTnLst>
                                </p:cTn>
                              </p:par>
                            </p:childTnLst>
                          </p:cTn>
                        </p:par>
                        <p:par>
                          <p:cTn fill="hold">
                            <p:stCondLst>
                              <p:cond delay="45750"/>
                            </p:stCondLst>
                            <p:childTnLst>
                              <p:par>
                                <p:cTn fill="hold" nodeType="afterEffect" presetClass="entr" presetID="2" presetSubtype="8">
                                  <p:stCondLst>
                                    <p:cond delay="250"/>
                                  </p:stCondLst>
                                  <p:childTnLst>
                                    <p:set>
                                      <p:cBhvr>
                                        <p:cTn dur="1" fill="hold">
                                          <p:stCondLst>
                                            <p:cond delay="0"/>
                                          </p:stCondLst>
                                        </p:cTn>
                                        <p:tgtEl>
                                          <p:spTgt spid="676">
                                            <p:txEl>
                                              <p:pRg end="0" st="0"/>
                                            </p:txEl>
                                          </p:spTgt>
                                        </p:tgtEl>
                                        <p:attrNameLst>
                                          <p:attrName>style.visibility</p:attrName>
                                        </p:attrNameLst>
                                      </p:cBhvr>
                                      <p:to>
                                        <p:strVal val="visible"/>
                                      </p:to>
                                    </p:set>
                                    <p:anim calcmode="lin" valueType="num">
                                      <p:cBhvr additive="base">
                                        <p:cTn dur="500"/>
                                        <p:tgtEl>
                                          <p:spTgt spid="67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6250"/>
                            </p:stCondLst>
                            <p:childTnLst>
                              <p:par>
                                <p:cTn fill="hold" nodeType="afterEffect" presetClass="entr" presetID="2" presetSubtype="8">
                                  <p:stCondLst>
                                    <p:cond delay="250"/>
                                  </p:stCondLst>
                                  <p:childTnLst>
                                    <p:set>
                                      <p:cBhvr>
                                        <p:cTn dur="1" fill="hold">
                                          <p:stCondLst>
                                            <p:cond delay="0"/>
                                          </p:stCondLst>
                                        </p:cTn>
                                        <p:tgtEl>
                                          <p:spTgt spid="676">
                                            <p:txEl>
                                              <p:pRg end="1" st="1"/>
                                            </p:txEl>
                                          </p:spTgt>
                                        </p:tgtEl>
                                        <p:attrNameLst>
                                          <p:attrName>style.visibility</p:attrName>
                                        </p:attrNameLst>
                                      </p:cBhvr>
                                      <p:to>
                                        <p:strVal val="visible"/>
                                      </p:to>
                                    </p:set>
                                    <p:anim calcmode="lin" valueType="num">
                                      <p:cBhvr additive="base">
                                        <p:cTn dur="500"/>
                                        <p:tgtEl>
                                          <p:spTgt spid="676">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6750"/>
                            </p:stCondLst>
                            <p:childTnLst>
                              <p:par>
                                <p:cTn fill="hold" nodeType="afterEffect" presetClass="entr" presetID="2" presetSubtype="8">
                                  <p:stCondLst>
                                    <p:cond delay="250"/>
                                  </p:stCondLst>
                                  <p:childTnLst>
                                    <p:set>
                                      <p:cBhvr>
                                        <p:cTn dur="1" fill="hold">
                                          <p:stCondLst>
                                            <p:cond delay="0"/>
                                          </p:stCondLst>
                                        </p:cTn>
                                        <p:tgtEl>
                                          <p:spTgt spid="676">
                                            <p:txEl>
                                              <p:pRg end="2" st="2"/>
                                            </p:txEl>
                                          </p:spTgt>
                                        </p:tgtEl>
                                        <p:attrNameLst>
                                          <p:attrName>style.visibility</p:attrName>
                                        </p:attrNameLst>
                                      </p:cBhvr>
                                      <p:to>
                                        <p:strVal val="visible"/>
                                      </p:to>
                                    </p:set>
                                    <p:anim calcmode="lin" valueType="num">
                                      <p:cBhvr additive="base">
                                        <p:cTn dur="500"/>
                                        <p:tgtEl>
                                          <p:spTgt spid="676">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7250"/>
                            </p:stCondLst>
                            <p:childTnLst>
                              <p:par>
                                <p:cTn fill="hold" nodeType="afterEffect" presetClass="entr" presetID="2" presetSubtype="8">
                                  <p:stCondLst>
                                    <p:cond delay="250"/>
                                  </p:stCondLst>
                                  <p:childTnLst>
                                    <p:set>
                                      <p:cBhvr>
                                        <p:cTn dur="1" fill="hold">
                                          <p:stCondLst>
                                            <p:cond delay="0"/>
                                          </p:stCondLst>
                                        </p:cTn>
                                        <p:tgtEl>
                                          <p:spTgt spid="676">
                                            <p:txEl>
                                              <p:pRg end="3" st="3"/>
                                            </p:txEl>
                                          </p:spTgt>
                                        </p:tgtEl>
                                        <p:attrNameLst>
                                          <p:attrName>style.visibility</p:attrName>
                                        </p:attrNameLst>
                                      </p:cBhvr>
                                      <p:to>
                                        <p:strVal val="visible"/>
                                      </p:to>
                                    </p:set>
                                    <p:anim calcmode="lin" valueType="num">
                                      <p:cBhvr additive="base">
                                        <p:cTn dur="500"/>
                                        <p:tgtEl>
                                          <p:spTgt spid="676">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7750"/>
                            </p:stCondLst>
                            <p:childTnLst>
                              <p:par>
                                <p:cTn fill="hold" nodeType="afterEffect" presetClass="entr" presetID="2" presetSubtype="8">
                                  <p:stCondLst>
                                    <p:cond delay="250"/>
                                  </p:stCondLst>
                                  <p:childTnLst>
                                    <p:set>
                                      <p:cBhvr>
                                        <p:cTn dur="1" fill="hold">
                                          <p:stCondLst>
                                            <p:cond delay="0"/>
                                          </p:stCondLst>
                                        </p:cTn>
                                        <p:tgtEl>
                                          <p:spTgt spid="676">
                                            <p:txEl>
                                              <p:pRg end="4" st="4"/>
                                            </p:txEl>
                                          </p:spTgt>
                                        </p:tgtEl>
                                        <p:attrNameLst>
                                          <p:attrName>style.visibility</p:attrName>
                                        </p:attrNameLst>
                                      </p:cBhvr>
                                      <p:to>
                                        <p:strVal val="visible"/>
                                      </p:to>
                                    </p:set>
                                    <p:anim calcmode="lin" valueType="num">
                                      <p:cBhvr additive="base">
                                        <p:cTn dur="500"/>
                                        <p:tgtEl>
                                          <p:spTgt spid="676">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8250"/>
                            </p:stCondLst>
                            <p:childTnLst>
                              <p:par>
                                <p:cTn fill="hold" nodeType="afterEffect" presetClass="entr" presetID="2" presetSubtype="8">
                                  <p:stCondLst>
                                    <p:cond delay="250"/>
                                  </p:stCondLst>
                                  <p:childTnLst>
                                    <p:set>
                                      <p:cBhvr>
                                        <p:cTn dur="1" fill="hold">
                                          <p:stCondLst>
                                            <p:cond delay="0"/>
                                          </p:stCondLst>
                                        </p:cTn>
                                        <p:tgtEl>
                                          <p:spTgt spid="676">
                                            <p:txEl>
                                              <p:pRg end="5" st="5"/>
                                            </p:txEl>
                                          </p:spTgt>
                                        </p:tgtEl>
                                        <p:attrNameLst>
                                          <p:attrName>style.visibility</p:attrName>
                                        </p:attrNameLst>
                                      </p:cBhvr>
                                      <p:to>
                                        <p:strVal val="visible"/>
                                      </p:to>
                                    </p:set>
                                    <p:anim calcmode="lin" valueType="num">
                                      <p:cBhvr additive="base">
                                        <p:cTn dur="500"/>
                                        <p:tgtEl>
                                          <p:spTgt spid="676">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8750"/>
                            </p:stCondLst>
                            <p:childTnLst>
                              <p:par>
                                <p:cTn fill="hold" nodeType="afterEffect" presetClass="entr" presetID="2" presetSubtype="8">
                                  <p:stCondLst>
                                    <p:cond delay="250"/>
                                  </p:stCondLst>
                                  <p:childTnLst>
                                    <p:set>
                                      <p:cBhvr>
                                        <p:cTn dur="1" fill="hold">
                                          <p:stCondLst>
                                            <p:cond delay="0"/>
                                          </p:stCondLst>
                                        </p:cTn>
                                        <p:tgtEl>
                                          <p:spTgt spid="676">
                                            <p:txEl>
                                              <p:pRg end="6" st="6"/>
                                            </p:txEl>
                                          </p:spTgt>
                                        </p:tgtEl>
                                        <p:attrNameLst>
                                          <p:attrName>style.visibility</p:attrName>
                                        </p:attrNameLst>
                                      </p:cBhvr>
                                      <p:to>
                                        <p:strVal val="visible"/>
                                      </p:to>
                                    </p:set>
                                    <p:anim calcmode="lin" valueType="num">
                                      <p:cBhvr additive="base">
                                        <p:cTn dur="500"/>
                                        <p:tgtEl>
                                          <p:spTgt spid="676">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9250"/>
                            </p:stCondLst>
                            <p:childTnLst>
                              <p:par>
                                <p:cTn fill="hold" nodeType="afterEffect" presetClass="entr" presetID="2" presetSubtype="8">
                                  <p:stCondLst>
                                    <p:cond delay="250"/>
                                  </p:stCondLst>
                                  <p:childTnLst>
                                    <p:set>
                                      <p:cBhvr>
                                        <p:cTn dur="1" fill="hold">
                                          <p:stCondLst>
                                            <p:cond delay="0"/>
                                          </p:stCondLst>
                                        </p:cTn>
                                        <p:tgtEl>
                                          <p:spTgt spid="676">
                                            <p:txEl>
                                              <p:pRg end="7" st="7"/>
                                            </p:txEl>
                                          </p:spTgt>
                                        </p:tgtEl>
                                        <p:attrNameLst>
                                          <p:attrName>style.visibility</p:attrName>
                                        </p:attrNameLst>
                                      </p:cBhvr>
                                      <p:to>
                                        <p:strVal val="visible"/>
                                      </p:to>
                                    </p:set>
                                    <p:anim calcmode="lin" valueType="num">
                                      <p:cBhvr additive="base">
                                        <p:cTn dur="500"/>
                                        <p:tgtEl>
                                          <p:spTgt spid="676">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9750"/>
                            </p:stCondLst>
                            <p:childTnLst>
                              <p:par>
                                <p:cTn fill="hold" nodeType="afterEffect" presetClass="entr" presetID="2" presetSubtype="8">
                                  <p:stCondLst>
                                    <p:cond delay="250"/>
                                  </p:stCondLst>
                                  <p:childTnLst>
                                    <p:set>
                                      <p:cBhvr>
                                        <p:cTn dur="1" fill="hold">
                                          <p:stCondLst>
                                            <p:cond delay="0"/>
                                          </p:stCondLst>
                                        </p:cTn>
                                        <p:tgtEl>
                                          <p:spTgt spid="676">
                                            <p:txEl>
                                              <p:pRg end="8" st="8"/>
                                            </p:txEl>
                                          </p:spTgt>
                                        </p:tgtEl>
                                        <p:attrNameLst>
                                          <p:attrName>style.visibility</p:attrName>
                                        </p:attrNameLst>
                                      </p:cBhvr>
                                      <p:to>
                                        <p:strVal val="visible"/>
                                      </p:to>
                                    </p:set>
                                    <p:anim calcmode="lin" valueType="num">
                                      <p:cBhvr additive="base">
                                        <p:cTn dur="500"/>
                                        <p:tgtEl>
                                          <p:spTgt spid="67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250"/>
                            </p:stCondLst>
                            <p:childTnLst>
                              <p:par>
                                <p:cTn fill="hold" nodeType="afterEffect" presetClass="entr" presetID="10" presetSubtype="0">
                                  <p:stCondLst>
                                    <p:cond delay="0"/>
                                  </p:stCondLst>
                                  <p:childTnLst>
                                    <p:set>
                                      <p:cBhvr>
                                        <p:cTn dur="1" fill="hold">
                                          <p:stCondLst>
                                            <p:cond delay="0"/>
                                          </p:stCondLst>
                                        </p:cTn>
                                        <p:tgtEl>
                                          <p:spTgt spid="677">
                                            <p:txEl>
                                              <p:pRg end="0" st="0"/>
                                            </p:txEl>
                                          </p:spTgt>
                                        </p:tgtEl>
                                        <p:attrNameLst>
                                          <p:attrName>style.visibility</p:attrName>
                                        </p:attrNameLst>
                                      </p:cBhvr>
                                      <p:to>
                                        <p:strVal val="visible"/>
                                      </p:to>
                                    </p:set>
                                    <p:animEffect filter="fade" transition="in">
                                      <p:cBhvr>
                                        <p:cTn dur="500"/>
                                        <p:tgtEl>
                                          <p:spTgt spid="677">
                                            <p:txEl>
                                              <p:pRg end="0" st="0"/>
                                            </p:txEl>
                                          </p:spTgt>
                                        </p:tgtEl>
                                      </p:cBhvr>
                                    </p:animEffect>
                                  </p:childTnLst>
                                </p:cTn>
                              </p:par>
                            </p:childTnLst>
                          </p:cTn>
                        </p:par>
                        <p:par>
                          <p:cTn fill="hold">
                            <p:stCondLst>
                              <p:cond delay="50750"/>
                            </p:stCondLst>
                            <p:childTnLst>
                              <p:par>
                                <p:cTn fill="hold" nodeType="afterEffect" presetClass="entr" presetID="10" presetSubtype="0">
                                  <p:stCondLst>
                                    <p:cond delay="0"/>
                                  </p:stCondLst>
                                  <p:childTnLst>
                                    <p:set>
                                      <p:cBhvr>
                                        <p:cTn dur="1" fill="hold">
                                          <p:stCondLst>
                                            <p:cond delay="0"/>
                                          </p:stCondLst>
                                        </p:cTn>
                                        <p:tgtEl>
                                          <p:spTgt spid="677">
                                            <p:txEl>
                                              <p:pRg end="1" st="1"/>
                                            </p:txEl>
                                          </p:spTgt>
                                        </p:tgtEl>
                                        <p:attrNameLst>
                                          <p:attrName>style.visibility</p:attrName>
                                        </p:attrNameLst>
                                      </p:cBhvr>
                                      <p:to>
                                        <p:strVal val="visible"/>
                                      </p:to>
                                    </p:set>
                                    <p:animEffect filter="fade" transition="in">
                                      <p:cBhvr>
                                        <p:cTn dur="500"/>
                                        <p:tgtEl>
                                          <p:spTgt spid="677">
                                            <p:txEl>
                                              <p:pRg end="1" st="1"/>
                                            </p:txEl>
                                          </p:spTgt>
                                        </p:tgtEl>
                                      </p:cBhvr>
                                    </p:animEffect>
                                  </p:childTnLst>
                                </p:cTn>
                              </p:par>
                            </p:childTnLst>
                          </p:cTn>
                        </p:par>
                        <p:par>
                          <p:cTn fill="hold">
                            <p:stCondLst>
                              <p:cond delay="51250"/>
                            </p:stCondLst>
                            <p:childTnLst>
                              <p:par>
                                <p:cTn fill="hold" nodeType="afterEffect" presetClass="entr" presetID="10" presetSubtype="0">
                                  <p:stCondLst>
                                    <p:cond delay="0"/>
                                  </p:stCondLst>
                                  <p:childTnLst>
                                    <p:set>
                                      <p:cBhvr>
                                        <p:cTn dur="1" fill="hold">
                                          <p:stCondLst>
                                            <p:cond delay="0"/>
                                          </p:stCondLst>
                                        </p:cTn>
                                        <p:tgtEl>
                                          <p:spTgt spid="677">
                                            <p:txEl>
                                              <p:pRg end="2" st="2"/>
                                            </p:txEl>
                                          </p:spTgt>
                                        </p:tgtEl>
                                        <p:attrNameLst>
                                          <p:attrName>style.visibility</p:attrName>
                                        </p:attrNameLst>
                                      </p:cBhvr>
                                      <p:to>
                                        <p:strVal val="visible"/>
                                      </p:to>
                                    </p:set>
                                    <p:animEffect filter="fade" transition="in">
                                      <p:cBhvr>
                                        <p:cTn dur="500"/>
                                        <p:tgtEl>
                                          <p:spTgt spid="677">
                                            <p:txEl>
                                              <p:pRg end="2" st="2"/>
                                            </p:txEl>
                                          </p:spTgt>
                                        </p:tgtEl>
                                      </p:cBhvr>
                                    </p:animEffect>
                                  </p:childTnLst>
                                </p:cTn>
                              </p:par>
                            </p:childTnLst>
                          </p:cTn>
                        </p:par>
                        <p:par>
                          <p:cTn fill="hold">
                            <p:stCondLst>
                              <p:cond delay="51750"/>
                            </p:stCondLst>
                            <p:childTnLst>
                              <p:par>
                                <p:cTn fill="hold" nodeType="afterEffect" presetClass="entr" presetID="10" presetSubtype="0">
                                  <p:stCondLst>
                                    <p:cond delay="0"/>
                                  </p:stCondLst>
                                  <p:childTnLst>
                                    <p:set>
                                      <p:cBhvr>
                                        <p:cTn dur="1" fill="hold">
                                          <p:stCondLst>
                                            <p:cond delay="0"/>
                                          </p:stCondLst>
                                        </p:cTn>
                                        <p:tgtEl>
                                          <p:spTgt spid="677">
                                            <p:txEl>
                                              <p:pRg end="3" st="3"/>
                                            </p:txEl>
                                          </p:spTgt>
                                        </p:tgtEl>
                                        <p:attrNameLst>
                                          <p:attrName>style.visibility</p:attrName>
                                        </p:attrNameLst>
                                      </p:cBhvr>
                                      <p:to>
                                        <p:strVal val="visible"/>
                                      </p:to>
                                    </p:set>
                                    <p:animEffect filter="fade" transition="in">
                                      <p:cBhvr>
                                        <p:cTn dur="500"/>
                                        <p:tgtEl>
                                          <p:spTgt spid="677">
                                            <p:txEl>
                                              <p:pRg end="3" st="3"/>
                                            </p:txEl>
                                          </p:spTgt>
                                        </p:tgtEl>
                                      </p:cBhvr>
                                    </p:animEffect>
                                  </p:childTnLst>
                                </p:cTn>
                              </p:par>
                            </p:childTnLst>
                          </p:cTn>
                        </p:par>
                        <p:par>
                          <p:cTn fill="hold">
                            <p:stCondLst>
                              <p:cond delay="52250"/>
                            </p:stCondLst>
                            <p:childTnLst>
                              <p:par>
                                <p:cTn fill="hold" nodeType="afterEffect" presetClass="entr" presetID="10" presetSubtype="0">
                                  <p:stCondLst>
                                    <p:cond delay="0"/>
                                  </p:stCondLst>
                                  <p:childTnLst>
                                    <p:set>
                                      <p:cBhvr>
                                        <p:cTn dur="1" fill="hold">
                                          <p:stCondLst>
                                            <p:cond delay="0"/>
                                          </p:stCondLst>
                                        </p:cTn>
                                        <p:tgtEl>
                                          <p:spTgt spid="677">
                                            <p:txEl>
                                              <p:pRg end="4" st="4"/>
                                            </p:txEl>
                                          </p:spTgt>
                                        </p:tgtEl>
                                        <p:attrNameLst>
                                          <p:attrName>style.visibility</p:attrName>
                                        </p:attrNameLst>
                                      </p:cBhvr>
                                      <p:to>
                                        <p:strVal val="visible"/>
                                      </p:to>
                                    </p:set>
                                    <p:animEffect filter="fade" transition="in">
                                      <p:cBhvr>
                                        <p:cTn dur="500"/>
                                        <p:tgtEl>
                                          <p:spTgt spid="677">
                                            <p:txEl>
                                              <p:pRg end="4" st="4"/>
                                            </p:txEl>
                                          </p:spTgt>
                                        </p:tgtEl>
                                      </p:cBhvr>
                                    </p:animEffect>
                                  </p:childTnLst>
                                </p:cTn>
                              </p:par>
                            </p:childTnLst>
                          </p:cTn>
                        </p:par>
                        <p:par>
                          <p:cTn fill="hold">
                            <p:stCondLst>
                              <p:cond delay="52750"/>
                            </p:stCondLst>
                            <p:childTnLst>
                              <p:par>
                                <p:cTn fill="hold" nodeType="afterEffect" presetClass="entr" presetID="10" presetSubtype="0">
                                  <p:stCondLst>
                                    <p:cond delay="0"/>
                                  </p:stCondLst>
                                  <p:childTnLst>
                                    <p:set>
                                      <p:cBhvr>
                                        <p:cTn dur="1" fill="hold">
                                          <p:stCondLst>
                                            <p:cond delay="0"/>
                                          </p:stCondLst>
                                        </p:cTn>
                                        <p:tgtEl>
                                          <p:spTgt spid="677">
                                            <p:txEl>
                                              <p:pRg end="5" st="5"/>
                                            </p:txEl>
                                          </p:spTgt>
                                        </p:tgtEl>
                                        <p:attrNameLst>
                                          <p:attrName>style.visibility</p:attrName>
                                        </p:attrNameLst>
                                      </p:cBhvr>
                                      <p:to>
                                        <p:strVal val="visible"/>
                                      </p:to>
                                    </p:set>
                                    <p:animEffect filter="fade" transition="in">
                                      <p:cBhvr>
                                        <p:cTn dur="500"/>
                                        <p:tgtEl>
                                          <p:spTgt spid="677">
                                            <p:txEl>
                                              <p:pRg end="5" st="5"/>
                                            </p:txEl>
                                          </p:spTgt>
                                        </p:tgtEl>
                                      </p:cBhvr>
                                    </p:animEffect>
                                  </p:childTnLst>
                                </p:cTn>
                              </p:par>
                            </p:childTnLst>
                          </p:cTn>
                        </p:par>
                        <p:par>
                          <p:cTn fill="hold">
                            <p:stCondLst>
                              <p:cond delay="53250"/>
                            </p:stCondLst>
                            <p:childTnLst>
                              <p:par>
                                <p:cTn fill="hold" nodeType="afterEffect" presetClass="entr" presetID="10" presetSubtype="0">
                                  <p:stCondLst>
                                    <p:cond delay="0"/>
                                  </p:stCondLst>
                                  <p:childTnLst>
                                    <p:set>
                                      <p:cBhvr>
                                        <p:cTn dur="1" fill="hold">
                                          <p:stCondLst>
                                            <p:cond delay="0"/>
                                          </p:stCondLst>
                                        </p:cTn>
                                        <p:tgtEl>
                                          <p:spTgt spid="677">
                                            <p:txEl>
                                              <p:pRg end="6" st="6"/>
                                            </p:txEl>
                                          </p:spTgt>
                                        </p:tgtEl>
                                        <p:attrNameLst>
                                          <p:attrName>style.visibility</p:attrName>
                                        </p:attrNameLst>
                                      </p:cBhvr>
                                      <p:to>
                                        <p:strVal val="visible"/>
                                      </p:to>
                                    </p:set>
                                    <p:animEffect filter="fade" transition="in">
                                      <p:cBhvr>
                                        <p:cTn dur="500"/>
                                        <p:tgtEl>
                                          <p:spTgt spid="677">
                                            <p:txEl>
                                              <p:pRg end="6" st="6"/>
                                            </p:txEl>
                                          </p:spTgt>
                                        </p:tgtEl>
                                      </p:cBhvr>
                                    </p:animEffect>
                                  </p:childTnLst>
                                </p:cTn>
                              </p:par>
                            </p:childTnLst>
                          </p:cTn>
                        </p:par>
                        <p:par>
                          <p:cTn fill="hold">
                            <p:stCondLst>
                              <p:cond delay="53750"/>
                            </p:stCondLst>
                            <p:childTnLst>
                              <p:par>
                                <p:cTn fill="hold" nodeType="afterEffect" presetClass="entr" presetID="10" presetSubtype="0">
                                  <p:stCondLst>
                                    <p:cond delay="0"/>
                                  </p:stCondLst>
                                  <p:childTnLst>
                                    <p:set>
                                      <p:cBhvr>
                                        <p:cTn dur="1" fill="hold">
                                          <p:stCondLst>
                                            <p:cond delay="0"/>
                                          </p:stCondLst>
                                        </p:cTn>
                                        <p:tgtEl>
                                          <p:spTgt spid="677">
                                            <p:txEl>
                                              <p:pRg end="7" st="7"/>
                                            </p:txEl>
                                          </p:spTgt>
                                        </p:tgtEl>
                                        <p:attrNameLst>
                                          <p:attrName>style.visibility</p:attrName>
                                        </p:attrNameLst>
                                      </p:cBhvr>
                                      <p:to>
                                        <p:strVal val="visible"/>
                                      </p:to>
                                    </p:set>
                                    <p:animEffect filter="fade" transition="in">
                                      <p:cBhvr>
                                        <p:cTn dur="500"/>
                                        <p:tgtEl>
                                          <p:spTgt spid="677">
                                            <p:txEl>
                                              <p:pRg end="7" st="7"/>
                                            </p:txEl>
                                          </p:spTgt>
                                        </p:tgtEl>
                                      </p:cBhvr>
                                    </p:animEffect>
                                  </p:childTnLst>
                                </p:cTn>
                              </p:par>
                            </p:childTnLst>
                          </p:cTn>
                        </p:par>
                        <p:par>
                          <p:cTn fill="hold">
                            <p:stCondLst>
                              <p:cond delay="54250"/>
                            </p:stCondLst>
                            <p:childTnLst>
                              <p:par>
                                <p:cTn fill="hold" nodeType="afterEffect" presetClass="entr" presetID="10" presetSubtype="0">
                                  <p:stCondLst>
                                    <p:cond delay="0"/>
                                  </p:stCondLst>
                                  <p:childTnLst>
                                    <p:set>
                                      <p:cBhvr>
                                        <p:cTn dur="1" fill="hold">
                                          <p:stCondLst>
                                            <p:cond delay="0"/>
                                          </p:stCondLst>
                                        </p:cTn>
                                        <p:tgtEl>
                                          <p:spTgt spid="677">
                                            <p:txEl>
                                              <p:pRg end="8" st="8"/>
                                            </p:txEl>
                                          </p:spTgt>
                                        </p:tgtEl>
                                        <p:attrNameLst>
                                          <p:attrName>style.visibility</p:attrName>
                                        </p:attrNameLst>
                                      </p:cBhvr>
                                      <p:to>
                                        <p:strVal val="visible"/>
                                      </p:to>
                                    </p:set>
                                    <p:animEffect filter="fade" transition="in">
                                      <p:cBhvr>
                                        <p:cTn dur="500"/>
                                        <p:tgtEl>
                                          <p:spTgt spid="67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ontact">
    <p:spTree>
      <p:nvGrpSpPr>
        <p:cNvPr id="679" name="Shape 679"/>
        <p:cNvGrpSpPr/>
        <p:nvPr/>
      </p:nvGrpSpPr>
      <p:grpSpPr>
        <a:xfrm>
          <a:off x="0" y="0"/>
          <a:ext cx="0" cy="0"/>
          <a:chOff x="0" y="0"/>
          <a:chExt cx="0" cy="0"/>
        </a:xfrm>
      </p:grpSpPr>
      <p:sp>
        <p:nvSpPr>
          <p:cNvPr id="680" name="Google Shape;680;p12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1" name="Google Shape;681;p12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cxnSp>
        <p:nvCxnSpPr>
          <p:cNvPr id="682" name="Google Shape;682;p127"/>
          <p:cNvCxnSpPr/>
          <p:nvPr/>
        </p:nvCxnSpPr>
        <p:spPr>
          <a:xfrm>
            <a:off x="5196113" y="0"/>
            <a:ext cx="0" cy="10285413"/>
          </a:xfrm>
          <a:prstGeom prst="straightConnector1">
            <a:avLst/>
          </a:prstGeom>
          <a:noFill/>
          <a:ln cap="flat" cmpd="sng" w="12700">
            <a:solidFill>
              <a:schemeClr val="accent1"/>
            </a:solidFill>
            <a:prstDash val="solid"/>
            <a:miter lim="800000"/>
            <a:headEnd len="sm" w="sm" type="none"/>
            <a:tailEnd len="sm" w="sm" type="none"/>
          </a:ln>
        </p:spPr>
      </p:cxnSp>
      <p:sp>
        <p:nvSpPr>
          <p:cNvPr id="683" name="Google Shape;683;p127"/>
          <p:cNvSpPr/>
          <p:nvPr>
            <p:ph idx="2" type="pic"/>
          </p:nvPr>
        </p:nvSpPr>
        <p:spPr>
          <a:xfrm>
            <a:off x="1660069" y="2537509"/>
            <a:ext cx="7072087" cy="5210394"/>
          </a:xfrm>
          <a:prstGeom prst="rect">
            <a:avLst/>
          </a:prstGeom>
          <a:solidFill>
            <a:srgbClr val="191A1C"/>
          </a:solidFill>
          <a:ln>
            <a:noFill/>
          </a:ln>
        </p:spPr>
      </p:sp>
      <p:sp>
        <p:nvSpPr>
          <p:cNvPr id="684" name="Google Shape;684;p127"/>
          <p:cNvSpPr txBox="1"/>
          <p:nvPr>
            <p:ph type="title"/>
          </p:nvPr>
        </p:nvSpPr>
        <p:spPr>
          <a:xfrm>
            <a:off x="8977745" y="2537509"/>
            <a:ext cx="8612593" cy="2657945"/>
          </a:xfrm>
          <a:prstGeom prst="rect">
            <a:avLst/>
          </a:prstGeom>
          <a:noFill/>
          <a:ln>
            <a:noFill/>
          </a:ln>
        </p:spPr>
        <p:txBody>
          <a:bodyPr anchorCtr="0" anchor="t"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5" name="Google Shape;685;p127"/>
          <p:cNvSpPr txBox="1"/>
          <p:nvPr>
            <p:ph idx="1" type="body"/>
          </p:nvPr>
        </p:nvSpPr>
        <p:spPr>
          <a:xfrm>
            <a:off x="8977744" y="4946074"/>
            <a:ext cx="8612593" cy="1219199"/>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86" name="Google Shape;686;p127"/>
          <p:cNvSpPr txBox="1"/>
          <p:nvPr>
            <p:ph idx="3" type="body"/>
          </p:nvPr>
        </p:nvSpPr>
        <p:spPr>
          <a:xfrm>
            <a:off x="8977744" y="6414656"/>
            <a:ext cx="8612593" cy="1333248"/>
          </a:xfrm>
          <a:prstGeom prst="rect">
            <a:avLst/>
          </a:prstGeom>
          <a:noFill/>
          <a:ln>
            <a:noFill/>
          </a:ln>
        </p:spPr>
        <p:txBody>
          <a:bodyPr anchorCtr="0" anchor="b" bIns="45700" lIns="91425" spcFirstLastPara="1" rIns="91425" wrap="square" tIns="45700">
            <a:normAutofit/>
          </a:bodyPr>
          <a:lstStyle>
            <a:lvl1pPr indent="-342900" lvl="0" marL="457200" algn="l">
              <a:lnSpc>
                <a:spcPct val="130000"/>
              </a:lnSpc>
              <a:spcBef>
                <a:spcPts val="0"/>
              </a:spcBef>
              <a:spcAft>
                <a:spcPts val="0"/>
              </a:spcAft>
              <a:buClr>
                <a:srgbClr val="545A61"/>
              </a:buClr>
              <a:buSzPts val="1800"/>
              <a:buFont typeface="Noto Sans Symbols"/>
              <a:buChar char="■"/>
              <a:defRPr sz="1800">
                <a:solidFill>
                  <a:srgbClr val="8B9197"/>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82"/>
                                        </p:tgtEl>
                                        <p:attrNameLst>
                                          <p:attrName>style.visibility</p:attrName>
                                        </p:attrNameLst>
                                      </p:cBhvr>
                                      <p:to>
                                        <p:strVal val="visible"/>
                                      </p:to>
                                    </p:set>
                                    <p:animEffect filter="fade" transition="in">
                                      <p:cBhvr>
                                        <p:cTn dur="500"/>
                                        <p:tgtEl>
                                          <p:spTgt spid="682"/>
                                        </p:tgtEl>
                                      </p:cBhvr>
                                    </p:animEffect>
                                  </p:childTnLst>
                                </p:cTn>
                              </p:par>
                              <p:par>
                                <p:cTn fill="hold" nodeType="withEffect" presetClass="entr" presetID="2" presetSubtype="1">
                                  <p:stCondLst>
                                    <p:cond delay="0"/>
                                  </p:stCondLst>
                                  <p:childTnLst>
                                    <p:set>
                                      <p:cBhvr>
                                        <p:cTn dur="1" fill="hold">
                                          <p:stCondLst>
                                            <p:cond delay="0"/>
                                          </p:stCondLst>
                                        </p:cTn>
                                        <p:tgtEl>
                                          <p:spTgt spid="683"/>
                                        </p:tgtEl>
                                        <p:attrNameLst>
                                          <p:attrName>style.visibility</p:attrName>
                                        </p:attrNameLst>
                                      </p:cBhvr>
                                      <p:to>
                                        <p:strVal val="visible"/>
                                      </p:to>
                                    </p:set>
                                    <p:anim calcmode="lin" valueType="num">
                                      <p:cBhvr additive="base">
                                        <p:cTn dur="1000"/>
                                        <p:tgtEl>
                                          <p:spTgt spid="68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684"/>
                                        </p:tgtEl>
                                        <p:attrNameLst>
                                          <p:attrName>style.visibility</p:attrName>
                                        </p:attrNameLst>
                                      </p:cBhvr>
                                      <p:to>
                                        <p:strVal val="visible"/>
                                      </p:to>
                                    </p:set>
                                    <p:anim calcmode="lin" valueType="num">
                                      <p:cBhvr additive="base">
                                        <p:cTn dur="1000"/>
                                        <p:tgtEl>
                                          <p:spTgt spid="68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0" st="0"/>
                                            </p:txEl>
                                          </p:spTgt>
                                        </p:tgtEl>
                                        <p:attrNameLst>
                                          <p:attrName>style.visibility</p:attrName>
                                        </p:attrNameLst>
                                      </p:cBhvr>
                                      <p:to>
                                        <p:strVal val="visible"/>
                                      </p:to>
                                    </p:set>
                                    <p:anim calcmode="lin" valueType="num">
                                      <p:cBhvr additive="base">
                                        <p:cTn dur="750"/>
                                        <p:tgtEl>
                                          <p:spTgt spid="68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1" st="1"/>
                                            </p:txEl>
                                          </p:spTgt>
                                        </p:tgtEl>
                                        <p:attrNameLst>
                                          <p:attrName>style.visibility</p:attrName>
                                        </p:attrNameLst>
                                      </p:cBhvr>
                                      <p:to>
                                        <p:strVal val="visible"/>
                                      </p:to>
                                    </p:set>
                                    <p:anim calcmode="lin" valueType="num">
                                      <p:cBhvr additive="base">
                                        <p:cTn dur="750"/>
                                        <p:tgtEl>
                                          <p:spTgt spid="68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2" st="2"/>
                                            </p:txEl>
                                          </p:spTgt>
                                        </p:tgtEl>
                                        <p:attrNameLst>
                                          <p:attrName>style.visibility</p:attrName>
                                        </p:attrNameLst>
                                      </p:cBhvr>
                                      <p:to>
                                        <p:strVal val="visible"/>
                                      </p:to>
                                    </p:set>
                                    <p:anim calcmode="lin" valueType="num">
                                      <p:cBhvr additive="base">
                                        <p:cTn dur="750"/>
                                        <p:tgtEl>
                                          <p:spTgt spid="68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3" st="3"/>
                                            </p:txEl>
                                          </p:spTgt>
                                        </p:tgtEl>
                                        <p:attrNameLst>
                                          <p:attrName>style.visibility</p:attrName>
                                        </p:attrNameLst>
                                      </p:cBhvr>
                                      <p:to>
                                        <p:strVal val="visible"/>
                                      </p:to>
                                    </p:set>
                                    <p:anim calcmode="lin" valueType="num">
                                      <p:cBhvr additive="base">
                                        <p:cTn dur="750"/>
                                        <p:tgtEl>
                                          <p:spTgt spid="68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4" st="4"/>
                                            </p:txEl>
                                          </p:spTgt>
                                        </p:tgtEl>
                                        <p:attrNameLst>
                                          <p:attrName>style.visibility</p:attrName>
                                        </p:attrNameLst>
                                      </p:cBhvr>
                                      <p:to>
                                        <p:strVal val="visible"/>
                                      </p:to>
                                    </p:set>
                                    <p:anim calcmode="lin" valueType="num">
                                      <p:cBhvr additive="base">
                                        <p:cTn dur="750"/>
                                        <p:tgtEl>
                                          <p:spTgt spid="68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5" st="5"/>
                                            </p:txEl>
                                          </p:spTgt>
                                        </p:tgtEl>
                                        <p:attrNameLst>
                                          <p:attrName>style.visibility</p:attrName>
                                        </p:attrNameLst>
                                      </p:cBhvr>
                                      <p:to>
                                        <p:strVal val="visible"/>
                                      </p:to>
                                    </p:set>
                                    <p:anim calcmode="lin" valueType="num">
                                      <p:cBhvr additive="base">
                                        <p:cTn dur="750"/>
                                        <p:tgtEl>
                                          <p:spTgt spid="68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6" st="6"/>
                                            </p:txEl>
                                          </p:spTgt>
                                        </p:tgtEl>
                                        <p:attrNameLst>
                                          <p:attrName>style.visibility</p:attrName>
                                        </p:attrNameLst>
                                      </p:cBhvr>
                                      <p:to>
                                        <p:strVal val="visible"/>
                                      </p:to>
                                    </p:set>
                                    <p:anim calcmode="lin" valueType="num">
                                      <p:cBhvr additive="base">
                                        <p:cTn dur="750"/>
                                        <p:tgtEl>
                                          <p:spTgt spid="68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7" st="7"/>
                                            </p:txEl>
                                          </p:spTgt>
                                        </p:tgtEl>
                                        <p:attrNameLst>
                                          <p:attrName>style.visibility</p:attrName>
                                        </p:attrNameLst>
                                      </p:cBhvr>
                                      <p:to>
                                        <p:strVal val="visible"/>
                                      </p:to>
                                    </p:set>
                                    <p:anim calcmode="lin" valueType="num">
                                      <p:cBhvr additive="base">
                                        <p:cTn dur="750"/>
                                        <p:tgtEl>
                                          <p:spTgt spid="68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50"/>
                                  </p:stCondLst>
                                  <p:childTnLst>
                                    <p:set>
                                      <p:cBhvr>
                                        <p:cTn dur="1" fill="hold">
                                          <p:stCondLst>
                                            <p:cond delay="0"/>
                                          </p:stCondLst>
                                        </p:cTn>
                                        <p:tgtEl>
                                          <p:spTgt spid="685">
                                            <p:txEl>
                                              <p:pRg end="8" st="8"/>
                                            </p:txEl>
                                          </p:spTgt>
                                        </p:tgtEl>
                                        <p:attrNameLst>
                                          <p:attrName>style.visibility</p:attrName>
                                        </p:attrNameLst>
                                      </p:cBhvr>
                                      <p:to>
                                        <p:strVal val="visible"/>
                                      </p:to>
                                    </p:set>
                                    <p:anim calcmode="lin" valueType="num">
                                      <p:cBhvr additive="base">
                                        <p:cTn dur="750"/>
                                        <p:tgtEl>
                                          <p:spTgt spid="68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750"/>
                                  </p:stCondLst>
                                  <p:childTnLst>
                                    <p:set>
                                      <p:cBhvr>
                                        <p:cTn dur="1" fill="hold">
                                          <p:stCondLst>
                                            <p:cond delay="0"/>
                                          </p:stCondLst>
                                        </p:cTn>
                                        <p:tgtEl>
                                          <p:spTgt spid="686">
                                            <p:txEl>
                                              <p:pRg end="0" st="0"/>
                                            </p:txEl>
                                          </p:spTgt>
                                        </p:tgtEl>
                                        <p:attrNameLst>
                                          <p:attrName>style.visibility</p:attrName>
                                        </p:attrNameLst>
                                      </p:cBhvr>
                                      <p:to>
                                        <p:strVal val="visible"/>
                                      </p:to>
                                    </p:set>
                                    <p:animEffect filter="fade" transition="in">
                                      <p:cBhvr>
                                        <p:cTn dur="750"/>
                                        <p:tgtEl>
                                          <p:spTgt spid="686">
                                            <p:txEl>
                                              <p:pRg end="0" st="0"/>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1" st="1"/>
                                            </p:txEl>
                                          </p:spTgt>
                                        </p:tgtEl>
                                        <p:attrNameLst>
                                          <p:attrName>style.visibility</p:attrName>
                                        </p:attrNameLst>
                                      </p:cBhvr>
                                      <p:to>
                                        <p:strVal val="visible"/>
                                      </p:to>
                                    </p:set>
                                    <p:animEffect filter="fade" transition="in">
                                      <p:cBhvr>
                                        <p:cTn dur="750"/>
                                        <p:tgtEl>
                                          <p:spTgt spid="686">
                                            <p:txEl>
                                              <p:pRg end="1" st="1"/>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2" st="2"/>
                                            </p:txEl>
                                          </p:spTgt>
                                        </p:tgtEl>
                                        <p:attrNameLst>
                                          <p:attrName>style.visibility</p:attrName>
                                        </p:attrNameLst>
                                      </p:cBhvr>
                                      <p:to>
                                        <p:strVal val="visible"/>
                                      </p:to>
                                    </p:set>
                                    <p:animEffect filter="fade" transition="in">
                                      <p:cBhvr>
                                        <p:cTn dur="750"/>
                                        <p:tgtEl>
                                          <p:spTgt spid="686">
                                            <p:txEl>
                                              <p:pRg end="2" st="2"/>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3" st="3"/>
                                            </p:txEl>
                                          </p:spTgt>
                                        </p:tgtEl>
                                        <p:attrNameLst>
                                          <p:attrName>style.visibility</p:attrName>
                                        </p:attrNameLst>
                                      </p:cBhvr>
                                      <p:to>
                                        <p:strVal val="visible"/>
                                      </p:to>
                                    </p:set>
                                    <p:animEffect filter="fade" transition="in">
                                      <p:cBhvr>
                                        <p:cTn dur="750"/>
                                        <p:tgtEl>
                                          <p:spTgt spid="686">
                                            <p:txEl>
                                              <p:pRg end="3" st="3"/>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4" st="4"/>
                                            </p:txEl>
                                          </p:spTgt>
                                        </p:tgtEl>
                                        <p:attrNameLst>
                                          <p:attrName>style.visibility</p:attrName>
                                        </p:attrNameLst>
                                      </p:cBhvr>
                                      <p:to>
                                        <p:strVal val="visible"/>
                                      </p:to>
                                    </p:set>
                                    <p:animEffect filter="fade" transition="in">
                                      <p:cBhvr>
                                        <p:cTn dur="750"/>
                                        <p:tgtEl>
                                          <p:spTgt spid="686">
                                            <p:txEl>
                                              <p:pRg end="4" st="4"/>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5" st="5"/>
                                            </p:txEl>
                                          </p:spTgt>
                                        </p:tgtEl>
                                        <p:attrNameLst>
                                          <p:attrName>style.visibility</p:attrName>
                                        </p:attrNameLst>
                                      </p:cBhvr>
                                      <p:to>
                                        <p:strVal val="visible"/>
                                      </p:to>
                                    </p:set>
                                    <p:animEffect filter="fade" transition="in">
                                      <p:cBhvr>
                                        <p:cTn dur="750"/>
                                        <p:tgtEl>
                                          <p:spTgt spid="686">
                                            <p:txEl>
                                              <p:pRg end="5" st="5"/>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6" st="6"/>
                                            </p:txEl>
                                          </p:spTgt>
                                        </p:tgtEl>
                                        <p:attrNameLst>
                                          <p:attrName>style.visibility</p:attrName>
                                        </p:attrNameLst>
                                      </p:cBhvr>
                                      <p:to>
                                        <p:strVal val="visible"/>
                                      </p:to>
                                    </p:set>
                                    <p:animEffect filter="fade" transition="in">
                                      <p:cBhvr>
                                        <p:cTn dur="750"/>
                                        <p:tgtEl>
                                          <p:spTgt spid="686">
                                            <p:txEl>
                                              <p:pRg end="6" st="6"/>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7" st="7"/>
                                            </p:txEl>
                                          </p:spTgt>
                                        </p:tgtEl>
                                        <p:attrNameLst>
                                          <p:attrName>style.visibility</p:attrName>
                                        </p:attrNameLst>
                                      </p:cBhvr>
                                      <p:to>
                                        <p:strVal val="visible"/>
                                      </p:to>
                                    </p:set>
                                    <p:animEffect filter="fade" transition="in">
                                      <p:cBhvr>
                                        <p:cTn dur="750"/>
                                        <p:tgtEl>
                                          <p:spTgt spid="686">
                                            <p:txEl>
                                              <p:pRg end="7" st="7"/>
                                            </p:txEl>
                                          </p:spTgt>
                                        </p:tgtEl>
                                      </p:cBhvr>
                                    </p:animEffect>
                                  </p:childTnLst>
                                </p:cTn>
                              </p:par>
                              <p:par>
                                <p:cTn fill="hold" nodeType="withEffect" presetClass="entr" presetID="10" presetSubtype="0">
                                  <p:stCondLst>
                                    <p:cond delay="750"/>
                                  </p:stCondLst>
                                  <p:childTnLst>
                                    <p:set>
                                      <p:cBhvr>
                                        <p:cTn dur="1" fill="hold">
                                          <p:stCondLst>
                                            <p:cond delay="0"/>
                                          </p:stCondLst>
                                        </p:cTn>
                                        <p:tgtEl>
                                          <p:spTgt spid="686">
                                            <p:txEl>
                                              <p:pRg end="8" st="8"/>
                                            </p:txEl>
                                          </p:spTgt>
                                        </p:tgtEl>
                                        <p:attrNameLst>
                                          <p:attrName>style.visibility</p:attrName>
                                        </p:attrNameLst>
                                      </p:cBhvr>
                                      <p:to>
                                        <p:strVal val="visible"/>
                                      </p:to>
                                    </p:set>
                                    <p:animEffect filter="fade" transition="in">
                                      <p:cBhvr>
                                        <p:cTn dur="750"/>
                                        <p:tgtEl>
                                          <p:spTgt spid="686">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 Contents">
  <p:cSld name="No Contents">
    <p:spTree>
      <p:nvGrpSpPr>
        <p:cNvPr id="687" name="Shape 687"/>
        <p:cNvGrpSpPr/>
        <p:nvPr/>
      </p:nvGrpSpPr>
      <p:grpSpPr>
        <a:xfrm>
          <a:off x="0" y="0"/>
          <a:ext cx="0" cy="0"/>
          <a:chOff x="0" y="0"/>
          <a:chExt cx="0" cy="0"/>
        </a:xfrm>
      </p:grpSpPr>
      <p:sp>
        <p:nvSpPr>
          <p:cNvPr id="688" name="Google Shape;688;p13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9" name="Google Shape;689;p13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2">
  <p:cSld name="Table of contents 2">
    <p:spTree>
      <p:nvGrpSpPr>
        <p:cNvPr id="690" name="Shape 690"/>
        <p:cNvGrpSpPr/>
        <p:nvPr/>
      </p:nvGrpSpPr>
      <p:grpSpPr>
        <a:xfrm>
          <a:off x="0" y="0"/>
          <a:ext cx="0" cy="0"/>
          <a:chOff x="0" y="0"/>
          <a:chExt cx="0" cy="0"/>
        </a:xfrm>
      </p:grpSpPr>
      <p:sp>
        <p:nvSpPr>
          <p:cNvPr id="691" name="Google Shape;691;p13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2" name="Google Shape;692;p13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93" name="Google Shape;693;p131"/>
          <p:cNvSpPr txBox="1"/>
          <p:nvPr>
            <p:ph idx="1" type="body"/>
          </p:nvPr>
        </p:nvSpPr>
        <p:spPr>
          <a:xfrm>
            <a:off x="10175068" y="1789908"/>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94" name="Google Shape;694;p131"/>
          <p:cNvSpPr txBox="1"/>
          <p:nvPr>
            <p:ph type="title"/>
          </p:nvPr>
        </p:nvSpPr>
        <p:spPr>
          <a:xfrm>
            <a:off x="972457" y="1499621"/>
            <a:ext cx="6937829" cy="7286170"/>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5" name="Google Shape;695;p131"/>
          <p:cNvSpPr txBox="1"/>
          <p:nvPr>
            <p:ph idx="2" type="body"/>
          </p:nvPr>
        </p:nvSpPr>
        <p:spPr>
          <a:xfrm>
            <a:off x="8774441" y="1659280"/>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96" name="Google Shape;696;p131"/>
          <p:cNvSpPr txBox="1"/>
          <p:nvPr>
            <p:ph idx="3" type="body"/>
          </p:nvPr>
        </p:nvSpPr>
        <p:spPr>
          <a:xfrm>
            <a:off x="10175068" y="2283396"/>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97" name="Google Shape;697;p131"/>
          <p:cNvSpPr txBox="1"/>
          <p:nvPr>
            <p:ph idx="4" type="body"/>
          </p:nvPr>
        </p:nvSpPr>
        <p:spPr>
          <a:xfrm>
            <a:off x="10175068" y="3242675"/>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98" name="Google Shape;698;p131"/>
          <p:cNvSpPr txBox="1"/>
          <p:nvPr>
            <p:ph idx="5" type="body"/>
          </p:nvPr>
        </p:nvSpPr>
        <p:spPr>
          <a:xfrm>
            <a:off x="8774441" y="3112047"/>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699" name="Google Shape;699;p131"/>
          <p:cNvSpPr txBox="1"/>
          <p:nvPr>
            <p:ph idx="6" type="body"/>
          </p:nvPr>
        </p:nvSpPr>
        <p:spPr>
          <a:xfrm>
            <a:off x="10175068" y="3736163"/>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0" name="Google Shape;700;p131"/>
          <p:cNvSpPr txBox="1"/>
          <p:nvPr>
            <p:ph idx="7" type="body"/>
          </p:nvPr>
        </p:nvSpPr>
        <p:spPr>
          <a:xfrm>
            <a:off x="10175068" y="4695442"/>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1" name="Google Shape;701;p131"/>
          <p:cNvSpPr txBox="1"/>
          <p:nvPr>
            <p:ph idx="8" type="body"/>
          </p:nvPr>
        </p:nvSpPr>
        <p:spPr>
          <a:xfrm>
            <a:off x="8774441" y="4564814"/>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2" name="Google Shape;702;p131"/>
          <p:cNvSpPr txBox="1"/>
          <p:nvPr>
            <p:ph idx="9" type="body"/>
          </p:nvPr>
        </p:nvSpPr>
        <p:spPr>
          <a:xfrm>
            <a:off x="10175068" y="5188930"/>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3" name="Google Shape;703;p131"/>
          <p:cNvSpPr txBox="1"/>
          <p:nvPr>
            <p:ph idx="13" type="body"/>
          </p:nvPr>
        </p:nvSpPr>
        <p:spPr>
          <a:xfrm>
            <a:off x="10175068" y="6148209"/>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4" name="Google Shape;704;p131"/>
          <p:cNvSpPr txBox="1"/>
          <p:nvPr>
            <p:ph idx="14" type="body"/>
          </p:nvPr>
        </p:nvSpPr>
        <p:spPr>
          <a:xfrm>
            <a:off x="8774441" y="6017581"/>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5" name="Google Shape;705;p131"/>
          <p:cNvSpPr txBox="1"/>
          <p:nvPr>
            <p:ph idx="15" type="body"/>
          </p:nvPr>
        </p:nvSpPr>
        <p:spPr>
          <a:xfrm>
            <a:off x="10175068" y="6641697"/>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6" name="Google Shape;706;p131"/>
          <p:cNvSpPr txBox="1"/>
          <p:nvPr>
            <p:ph idx="16" type="body"/>
          </p:nvPr>
        </p:nvSpPr>
        <p:spPr>
          <a:xfrm>
            <a:off x="10175068" y="7600976"/>
            <a:ext cx="5631544" cy="53702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3200"/>
              <a:buFont typeface="Roboto"/>
              <a:buNone/>
              <a:defRPr b="1" sz="32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7" name="Google Shape;707;p131"/>
          <p:cNvSpPr txBox="1"/>
          <p:nvPr>
            <p:ph idx="17" type="body"/>
          </p:nvPr>
        </p:nvSpPr>
        <p:spPr>
          <a:xfrm>
            <a:off x="8774441" y="7470348"/>
            <a:ext cx="1255486" cy="1161141"/>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7200"/>
              <a:buFont typeface="Roboto"/>
              <a:buNone/>
              <a:defRPr i="1" sz="72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08" name="Google Shape;708;p131"/>
          <p:cNvSpPr txBox="1"/>
          <p:nvPr>
            <p:ph idx="18" type="body"/>
          </p:nvPr>
        </p:nvSpPr>
        <p:spPr>
          <a:xfrm>
            <a:off x="10175068" y="8094464"/>
            <a:ext cx="5631544" cy="39188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accent1"/>
              </a:buClr>
              <a:buSzPts val="1800"/>
              <a:buFont typeface="Roboto"/>
              <a:buNone/>
              <a:defRPr sz="1800">
                <a:solidFill>
                  <a:srgbClr val="AFAFAF"/>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694"/>
                                        </p:tgtEl>
                                        <p:attrNameLst>
                                          <p:attrName>style.visibility</p:attrName>
                                        </p:attrNameLst>
                                      </p:cBhvr>
                                      <p:to>
                                        <p:strVal val="visible"/>
                                      </p:to>
                                    </p:set>
                                    <p:anim calcmode="lin" valueType="num">
                                      <p:cBhvr additive="base">
                                        <p:cTn dur="750"/>
                                        <p:tgtEl>
                                          <p:spTgt spid="69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1">
                                  <p:stCondLst>
                                    <p:cond delay="0"/>
                                  </p:stCondLst>
                                  <p:childTnLst>
                                    <p:set>
                                      <p:cBhvr>
                                        <p:cTn dur="1" fill="hold">
                                          <p:stCondLst>
                                            <p:cond delay="0"/>
                                          </p:stCondLst>
                                        </p:cTn>
                                        <p:tgtEl>
                                          <p:spTgt spid="695">
                                            <p:txEl>
                                              <p:pRg end="0" st="0"/>
                                            </p:txEl>
                                          </p:spTgt>
                                        </p:tgtEl>
                                        <p:attrNameLst>
                                          <p:attrName>style.visibility</p:attrName>
                                        </p:attrNameLst>
                                      </p:cBhvr>
                                      <p:to>
                                        <p:strVal val="visible"/>
                                      </p:to>
                                    </p:set>
                                    <p:anim calcmode="lin" valueType="num">
                                      <p:cBhvr additive="base">
                                        <p:cTn dur="750"/>
                                        <p:tgtEl>
                                          <p:spTgt spid="695">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1">
                                  <p:stCondLst>
                                    <p:cond delay="0"/>
                                  </p:stCondLst>
                                  <p:childTnLst>
                                    <p:set>
                                      <p:cBhvr>
                                        <p:cTn dur="1" fill="hold">
                                          <p:stCondLst>
                                            <p:cond delay="0"/>
                                          </p:stCondLst>
                                        </p:cTn>
                                        <p:tgtEl>
                                          <p:spTgt spid="695">
                                            <p:txEl>
                                              <p:pRg end="1" st="1"/>
                                            </p:txEl>
                                          </p:spTgt>
                                        </p:tgtEl>
                                        <p:attrNameLst>
                                          <p:attrName>style.visibility</p:attrName>
                                        </p:attrNameLst>
                                      </p:cBhvr>
                                      <p:to>
                                        <p:strVal val="visible"/>
                                      </p:to>
                                    </p:set>
                                    <p:anim calcmode="lin" valueType="num">
                                      <p:cBhvr additive="base">
                                        <p:cTn dur="750"/>
                                        <p:tgtEl>
                                          <p:spTgt spid="695">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2" presetSubtype="1">
                                  <p:stCondLst>
                                    <p:cond delay="0"/>
                                  </p:stCondLst>
                                  <p:childTnLst>
                                    <p:set>
                                      <p:cBhvr>
                                        <p:cTn dur="1" fill="hold">
                                          <p:stCondLst>
                                            <p:cond delay="0"/>
                                          </p:stCondLst>
                                        </p:cTn>
                                        <p:tgtEl>
                                          <p:spTgt spid="695">
                                            <p:txEl>
                                              <p:pRg end="2" st="2"/>
                                            </p:txEl>
                                          </p:spTgt>
                                        </p:tgtEl>
                                        <p:attrNameLst>
                                          <p:attrName>style.visibility</p:attrName>
                                        </p:attrNameLst>
                                      </p:cBhvr>
                                      <p:to>
                                        <p:strVal val="visible"/>
                                      </p:to>
                                    </p:set>
                                    <p:anim calcmode="lin" valueType="num">
                                      <p:cBhvr additive="base">
                                        <p:cTn dur="750"/>
                                        <p:tgtEl>
                                          <p:spTgt spid="695">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2" presetSubtype="1">
                                  <p:stCondLst>
                                    <p:cond delay="0"/>
                                  </p:stCondLst>
                                  <p:childTnLst>
                                    <p:set>
                                      <p:cBhvr>
                                        <p:cTn dur="1" fill="hold">
                                          <p:stCondLst>
                                            <p:cond delay="0"/>
                                          </p:stCondLst>
                                        </p:cTn>
                                        <p:tgtEl>
                                          <p:spTgt spid="695">
                                            <p:txEl>
                                              <p:pRg end="3" st="3"/>
                                            </p:txEl>
                                          </p:spTgt>
                                        </p:tgtEl>
                                        <p:attrNameLst>
                                          <p:attrName>style.visibility</p:attrName>
                                        </p:attrNameLst>
                                      </p:cBhvr>
                                      <p:to>
                                        <p:strVal val="visible"/>
                                      </p:to>
                                    </p:set>
                                    <p:anim calcmode="lin" valueType="num">
                                      <p:cBhvr additive="base">
                                        <p:cTn dur="750"/>
                                        <p:tgtEl>
                                          <p:spTgt spid="695">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50"/>
                            </p:stCondLst>
                            <p:childTnLst>
                              <p:par>
                                <p:cTn fill="hold" nodeType="afterEffect" presetClass="entr" presetID="2" presetSubtype="1">
                                  <p:stCondLst>
                                    <p:cond delay="0"/>
                                  </p:stCondLst>
                                  <p:childTnLst>
                                    <p:set>
                                      <p:cBhvr>
                                        <p:cTn dur="1" fill="hold">
                                          <p:stCondLst>
                                            <p:cond delay="0"/>
                                          </p:stCondLst>
                                        </p:cTn>
                                        <p:tgtEl>
                                          <p:spTgt spid="695">
                                            <p:txEl>
                                              <p:pRg end="4" st="4"/>
                                            </p:txEl>
                                          </p:spTgt>
                                        </p:tgtEl>
                                        <p:attrNameLst>
                                          <p:attrName>style.visibility</p:attrName>
                                        </p:attrNameLst>
                                      </p:cBhvr>
                                      <p:to>
                                        <p:strVal val="visible"/>
                                      </p:to>
                                    </p:set>
                                    <p:anim calcmode="lin" valueType="num">
                                      <p:cBhvr additive="base">
                                        <p:cTn dur="750"/>
                                        <p:tgtEl>
                                          <p:spTgt spid="695">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4500"/>
                            </p:stCondLst>
                            <p:childTnLst>
                              <p:par>
                                <p:cTn fill="hold" nodeType="afterEffect" presetClass="entr" presetID="2" presetSubtype="1">
                                  <p:stCondLst>
                                    <p:cond delay="0"/>
                                  </p:stCondLst>
                                  <p:childTnLst>
                                    <p:set>
                                      <p:cBhvr>
                                        <p:cTn dur="1" fill="hold">
                                          <p:stCondLst>
                                            <p:cond delay="0"/>
                                          </p:stCondLst>
                                        </p:cTn>
                                        <p:tgtEl>
                                          <p:spTgt spid="695">
                                            <p:txEl>
                                              <p:pRg end="5" st="5"/>
                                            </p:txEl>
                                          </p:spTgt>
                                        </p:tgtEl>
                                        <p:attrNameLst>
                                          <p:attrName>style.visibility</p:attrName>
                                        </p:attrNameLst>
                                      </p:cBhvr>
                                      <p:to>
                                        <p:strVal val="visible"/>
                                      </p:to>
                                    </p:set>
                                    <p:anim calcmode="lin" valueType="num">
                                      <p:cBhvr additive="base">
                                        <p:cTn dur="750"/>
                                        <p:tgtEl>
                                          <p:spTgt spid="695">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5250"/>
                            </p:stCondLst>
                            <p:childTnLst>
                              <p:par>
                                <p:cTn fill="hold" nodeType="afterEffect" presetClass="entr" presetID="2" presetSubtype="1">
                                  <p:stCondLst>
                                    <p:cond delay="0"/>
                                  </p:stCondLst>
                                  <p:childTnLst>
                                    <p:set>
                                      <p:cBhvr>
                                        <p:cTn dur="1" fill="hold">
                                          <p:stCondLst>
                                            <p:cond delay="0"/>
                                          </p:stCondLst>
                                        </p:cTn>
                                        <p:tgtEl>
                                          <p:spTgt spid="695">
                                            <p:txEl>
                                              <p:pRg end="6" st="6"/>
                                            </p:txEl>
                                          </p:spTgt>
                                        </p:tgtEl>
                                        <p:attrNameLst>
                                          <p:attrName>style.visibility</p:attrName>
                                        </p:attrNameLst>
                                      </p:cBhvr>
                                      <p:to>
                                        <p:strVal val="visible"/>
                                      </p:to>
                                    </p:set>
                                    <p:anim calcmode="lin" valueType="num">
                                      <p:cBhvr additive="base">
                                        <p:cTn dur="750"/>
                                        <p:tgtEl>
                                          <p:spTgt spid="695">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000"/>
                            </p:stCondLst>
                            <p:childTnLst>
                              <p:par>
                                <p:cTn fill="hold" nodeType="afterEffect" presetClass="entr" presetID="2" presetSubtype="1">
                                  <p:stCondLst>
                                    <p:cond delay="0"/>
                                  </p:stCondLst>
                                  <p:childTnLst>
                                    <p:set>
                                      <p:cBhvr>
                                        <p:cTn dur="1" fill="hold">
                                          <p:stCondLst>
                                            <p:cond delay="0"/>
                                          </p:stCondLst>
                                        </p:cTn>
                                        <p:tgtEl>
                                          <p:spTgt spid="695">
                                            <p:txEl>
                                              <p:pRg end="7" st="7"/>
                                            </p:txEl>
                                          </p:spTgt>
                                        </p:tgtEl>
                                        <p:attrNameLst>
                                          <p:attrName>style.visibility</p:attrName>
                                        </p:attrNameLst>
                                      </p:cBhvr>
                                      <p:to>
                                        <p:strVal val="visible"/>
                                      </p:to>
                                    </p:set>
                                    <p:anim calcmode="lin" valueType="num">
                                      <p:cBhvr additive="base">
                                        <p:cTn dur="750"/>
                                        <p:tgtEl>
                                          <p:spTgt spid="695">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6750"/>
                            </p:stCondLst>
                            <p:childTnLst>
                              <p:par>
                                <p:cTn fill="hold" nodeType="afterEffect" presetClass="entr" presetID="2" presetSubtype="1">
                                  <p:stCondLst>
                                    <p:cond delay="0"/>
                                  </p:stCondLst>
                                  <p:childTnLst>
                                    <p:set>
                                      <p:cBhvr>
                                        <p:cTn dur="1" fill="hold">
                                          <p:stCondLst>
                                            <p:cond delay="0"/>
                                          </p:stCondLst>
                                        </p:cTn>
                                        <p:tgtEl>
                                          <p:spTgt spid="695">
                                            <p:txEl>
                                              <p:pRg end="8" st="8"/>
                                            </p:txEl>
                                          </p:spTgt>
                                        </p:tgtEl>
                                        <p:attrNameLst>
                                          <p:attrName>style.visibility</p:attrName>
                                        </p:attrNameLst>
                                      </p:cBhvr>
                                      <p:to>
                                        <p:strVal val="visible"/>
                                      </p:to>
                                    </p:set>
                                    <p:anim calcmode="lin" valueType="num">
                                      <p:cBhvr additive="base">
                                        <p:cTn dur="750"/>
                                        <p:tgtEl>
                                          <p:spTgt spid="695">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0" st="0"/>
                                            </p:txEl>
                                          </p:spTgt>
                                        </p:tgtEl>
                                        <p:attrNameLst>
                                          <p:attrName>style.visibility</p:attrName>
                                        </p:attrNameLst>
                                      </p:cBhvr>
                                      <p:to>
                                        <p:strVal val="visible"/>
                                      </p:to>
                                    </p:set>
                                    <p:anim calcmode="lin" valueType="num">
                                      <p:cBhvr additive="base">
                                        <p:cTn dur="750"/>
                                        <p:tgtEl>
                                          <p:spTgt spid="69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1" st="1"/>
                                            </p:txEl>
                                          </p:spTgt>
                                        </p:tgtEl>
                                        <p:attrNameLst>
                                          <p:attrName>style.visibility</p:attrName>
                                        </p:attrNameLst>
                                      </p:cBhvr>
                                      <p:to>
                                        <p:strVal val="visible"/>
                                      </p:to>
                                    </p:set>
                                    <p:anim calcmode="lin" valueType="num">
                                      <p:cBhvr additive="base">
                                        <p:cTn dur="750"/>
                                        <p:tgtEl>
                                          <p:spTgt spid="69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2" st="2"/>
                                            </p:txEl>
                                          </p:spTgt>
                                        </p:tgtEl>
                                        <p:attrNameLst>
                                          <p:attrName>style.visibility</p:attrName>
                                        </p:attrNameLst>
                                      </p:cBhvr>
                                      <p:to>
                                        <p:strVal val="visible"/>
                                      </p:to>
                                    </p:set>
                                    <p:anim calcmode="lin" valueType="num">
                                      <p:cBhvr additive="base">
                                        <p:cTn dur="750"/>
                                        <p:tgtEl>
                                          <p:spTgt spid="69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3" st="3"/>
                                            </p:txEl>
                                          </p:spTgt>
                                        </p:tgtEl>
                                        <p:attrNameLst>
                                          <p:attrName>style.visibility</p:attrName>
                                        </p:attrNameLst>
                                      </p:cBhvr>
                                      <p:to>
                                        <p:strVal val="visible"/>
                                      </p:to>
                                    </p:set>
                                    <p:anim calcmode="lin" valueType="num">
                                      <p:cBhvr additive="base">
                                        <p:cTn dur="750"/>
                                        <p:tgtEl>
                                          <p:spTgt spid="69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4" st="4"/>
                                            </p:txEl>
                                          </p:spTgt>
                                        </p:tgtEl>
                                        <p:attrNameLst>
                                          <p:attrName>style.visibility</p:attrName>
                                        </p:attrNameLst>
                                      </p:cBhvr>
                                      <p:to>
                                        <p:strVal val="visible"/>
                                      </p:to>
                                    </p:set>
                                    <p:anim calcmode="lin" valueType="num">
                                      <p:cBhvr additive="base">
                                        <p:cTn dur="750"/>
                                        <p:tgtEl>
                                          <p:spTgt spid="69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5" st="5"/>
                                            </p:txEl>
                                          </p:spTgt>
                                        </p:tgtEl>
                                        <p:attrNameLst>
                                          <p:attrName>style.visibility</p:attrName>
                                        </p:attrNameLst>
                                      </p:cBhvr>
                                      <p:to>
                                        <p:strVal val="visible"/>
                                      </p:to>
                                    </p:set>
                                    <p:anim calcmode="lin" valueType="num">
                                      <p:cBhvr additive="base">
                                        <p:cTn dur="750"/>
                                        <p:tgtEl>
                                          <p:spTgt spid="69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6" st="6"/>
                                            </p:txEl>
                                          </p:spTgt>
                                        </p:tgtEl>
                                        <p:attrNameLst>
                                          <p:attrName>style.visibility</p:attrName>
                                        </p:attrNameLst>
                                      </p:cBhvr>
                                      <p:to>
                                        <p:strVal val="visible"/>
                                      </p:to>
                                    </p:set>
                                    <p:anim calcmode="lin" valueType="num">
                                      <p:cBhvr additive="base">
                                        <p:cTn dur="750"/>
                                        <p:tgtEl>
                                          <p:spTgt spid="69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7" st="7"/>
                                            </p:txEl>
                                          </p:spTgt>
                                        </p:tgtEl>
                                        <p:attrNameLst>
                                          <p:attrName>style.visibility</p:attrName>
                                        </p:attrNameLst>
                                      </p:cBhvr>
                                      <p:to>
                                        <p:strVal val="visible"/>
                                      </p:to>
                                    </p:set>
                                    <p:anim calcmode="lin" valueType="num">
                                      <p:cBhvr additive="base">
                                        <p:cTn dur="750"/>
                                        <p:tgtEl>
                                          <p:spTgt spid="69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3">
                                            <p:txEl>
                                              <p:pRg end="8" st="8"/>
                                            </p:txEl>
                                          </p:spTgt>
                                        </p:tgtEl>
                                        <p:attrNameLst>
                                          <p:attrName>style.visibility</p:attrName>
                                        </p:attrNameLst>
                                      </p:cBhvr>
                                      <p:to>
                                        <p:strVal val="visible"/>
                                      </p:to>
                                    </p:set>
                                    <p:anim calcmode="lin" valueType="num">
                                      <p:cBhvr additive="base">
                                        <p:cTn dur="750"/>
                                        <p:tgtEl>
                                          <p:spTgt spid="693">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0" st="0"/>
                                            </p:txEl>
                                          </p:spTgt>
                                        </p:tgtEl>
                                        <p:attrNameLst>
                                          <p:attrName>style.visibility</p:attrName>
                                        </p:attrNameLst>
                                      </p:cBhvr>
                                      <p:to>
                                        <p:strVal val="visible"/>
                                      </p:to>
                                    </p:set>
                                    <p:anim calcmode="lin" valueType="num">
                                      <p:cBhvr additive="base">
                                        <p:cTn dur="750"/>
                                        <p:tgtEl>
                                          <p:spTgt spid="69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1" st="1"/>
                                            </p:txEl>
                                          </p:spTgt>
                                        </p:tgtEl>
                                        <p:attrNameLst>
                                          <p:attrName>style.visibility</p:attrName>
                                        </p:attrNameLst>
                                      </p:cBhvr>
                                      <p:to>
                                        <p:strVal val="visible"/>
                                      </p:to>
                                    </p:set>
                                    <p:anim calcmode="lin" valueType="num">
                                      <p:cBhvr additive="base">
                                        <p:cTn dur="750"/>
                                        <p:tgtEl>
                                          <p:spTgt spid="69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2" st="2"/>
                                            </p:txEl>
                                          </p:spTgt>
                                        </p:tgtEl>
                                        <p:attrNameLst>
                                          <p:attrName>style.visibility</p:attrName>
                                        </p:attrNameLst>
                                      </p:cBhvr>
                                      <p:to>
                                        <p:strVal val="visible"/>
                                      </p:to>
                                    </p:set>
                                    <p:anim calcmode="lin" valueType="num">
                                      <p:cBhvr additive="base">
                                        <p:cTn dur="750"/>
                                        <p:tgtEl>
                                          <p:spTgt spid="69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3" st="3"/>
                                            </p:txEl>
                                          </p:spTgt>
                                        </p:tgtEl>
                                        <p:attrNameLst>
                                          <p:attrName>style.visibility</p:attrName>
                                        </p:attrNameLst>
                                      </p:cBhvr>
                                      <p:to>
                                        <p:strVal val="visible"/>
                                      </p:to>
                                    </p:set>
                                    <p:anim calcmode="lin" valueType="num">
                                      <p:cBhvr additive="base">
                                        <p:cTn dur="750"/>
                                        <p:tgtEl>
                                          <p:spTgt spid="69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4" st="4"/>
                                            </p:txEl>
                                          </p:spTgt>
                                        </p:tgtEl>
                                        <p:attrNameLst>
                                          <p:attrName>style.visibility</p:attrName>
                                        </p:attrNameLst>
                                      </p:cBhvr>
                                      <p:to>
                                        <p:strVal val="visible"/>
                                      </p:to>
                                    </p:set>
                                    <p:anim calcmode="lin" valueType="num">
                                      <p:cBhvr additive="base">
                                        <p:cTn dur="750"/>
                                        <p:tgtEl>
                                          <p:spTgt spid="69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5" st="5"/>
                                            </p:txEl>
                                          </p:spTgt>
                                        </p:tgtEl>
                                        <p:attrNameLst>
                                          <p:attrName>style.visibility</p:attrName>
                                        </p:attrNameLst>
                                      </p:cBhvr>
                                      <p:to>
                                        <p:strVal val="visible"/>
                                      </p:to>
                                    </p:set>
                                    <p:anim calcmode="lin" valueType="num">
                                      <p:cBhvr additive="base">
                                        <p:cTn dur="750"/>
                                        <p:tgtEl>
                                          <p:spTgt spid="69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6" st="6"/>
                                            </p:txEl>
                                          </p:spTgt>
                                        </p:tgtEl>
                                        <p:attrNameLst>
                                          <p:attrName>style.visibility</p:attrName>
                                        </p:attrNameLst>
                                      </p:cBhvr>
                                      <p:to>
                                        <p:strVal val="visible"/>
                                      </p:to>
                                    </p:set>
                                    <p:anim calcmode="lin" valueType="num">
                                      <p:cBhvr additive="base">
                                        <p:cTn dur="750"/>
                                        <p:tgtEl>
                                          <p:spTgt spid="69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7" st="7"/>
                                            </p:txEl>
                                          </p:spTgt>
                                        </p:tgtEl>
                                        <p:attrNameLst>
                                          <p:attrName>style.visibility</p:attrName>
                                        </p:attrNameLst>
                                      </p:cBhvr>
                                      <p:to>
                                        <p:strVal val="visible"/>
                                      </p:to>
                                    </p:set>
                                    <p:anim calcmode="lin" valueType="num">
                                      <p:cBhvr additive="base">
                                        <p:cTn dur="750"/>
                                        <p:tgtEl>
                                          <p:spTgt spid="69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6">
                                            <p:txEl>
                                              <p:pRg end="8" st="8"/>
                                            </p:txEl>
                                          </p:spTgt>
                                        </p:tgtEl>
                                        <p:attrNameLst>
                                          <p:attrName>style.visibility</p:attrName>
                                        </p:attrNameLst>
                                      </p:cBhvr>
                                      <p:to>
                                        <p:strVal val="visible"/>
                                      </p:to>
                                    </p:set>
                                    <p:anim calcmode="lin" valueType="num">
                                      <p:cBhvr additive="base">
                                        <p:cTn dur="750"/>
                                        <p:tgtEl>
                                          <p:spTgt spid="696">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2" presetSubtype="1">
                                  <p:stCondLst>
                                    <p:cond delay="0"/>
                                  </p:stCondLst>
                                  <p:childTnLst>
                                    <p:set>
                                      <p:cBhvr>
                                        <p:cTn dur="1" fill="hold">
                                          <p:stCondLst>
                                            <p:cond delay="0"/>
                                          </p:stCondLst>
                                        </p:cTn>
                                        <p:tgtEl>
                                          <p:spTgt spid="698">
                                            <p:txEl>
                                              <p:pRg end="0" st="0"/>
                                            </p:txEl>
                                          </p:spTgt>
                                        </p:tgtEl>
                                        <p:attrNameLst>
                                          <p:attrName>style.visibility</p:attrName>
                                        </p:attrNameLst>
                                      </p:cBhvr>
                                      <p:to>
                                        <p:strVal val="visible"/>
                                      </p:to>
                                    </p:set>
                                    <p:anim calcmode="lin" valueType="num">
                                      <p:cBhvr additive="base">
                                        <p:cTn dur="750"/>
                                        <p:tgtEl>
                                          <p:spTgt spid="698">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8250"/>
                            </p:stCondLst>
                            <p:childTnLst>
                              <p:par>
                                <p:cTn fill="hold" nodeType="afterEffect" presetClass="entr" presetID="2" presetSubtype="1">
                                  <p:stCondLst>
                                    <p:cond delay="0"/>
                                  </p:stCondLst>
                                  <p:childTnLst>
                                    <p:set>
                                      <p:cBhvr>
                                        <p:cTn dur="1" fill="hold">
                                          <p:stCondLst>
                                            <p:cond delay="0"/>
                                          </p:stCondLst>
                                        </p:cTn>
                                        <p:tgtEl>
                                          <p:spTgt spid="698">
                                            <p:txEl>
                                              <p:pRg end="1" st="1"/>
                                            </p:txEl>
                                          </p:spTgt>
                                        </p:tgtEl>
                                        <p:attrNameLst>
                                          <p:attrName>style.visibility</p:attrName>
                                        </p:attrNameLst>
                                      </p:cBhvr>
                                      <p:to>
                                        <p:strVal val="visible"/>
                                      </p:to>
                                    </p:set>
                                    <p:anim calcmode="lin" valueType="num">
                                      <p:cBhvr additive="base">
                                        <p:cTn dur="750"/>
                                        <p:tgtEl>
                                          <p:spTgt spid="698">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000"/>
                            </p:stCondLst>
                            <p:childTnLst>
                              <p:par>
                                <p:cTn fill="hold" nodeType="afterEffect" presetClass="entr" presetID="2" presetSubtype="1">
                                  <p:stCondLst>
                                    <p:cond delay="0"/>
                                  </p:stCondLst>
                                  <p:childTnLst>
                                    <p:set>
                                      <p:cBhvr>
                                        <p:cTn dur="1" fill="hold">
                                          <p:stCondLst>
                                            <p:cond delay="0"/>
                                          </p:stCondLst>
                                        </p:cTn>
                                        <p:tgtEl>
                                          <p:spTgt spid="698">
                                            <p:txEl>
                                              <p:pRg end="2" st="2"/>
                                            </p:txEl>
                                          </p:spTgt>
                                        </p:tgtEl>
                                        <p:attrNameLst>
                                          <p:attrName>style.visibility</p:attrName>
                                        </p:attrNameLst>
                                      </p:cBhvr>
                                      <p:to>
                                        <p:strVal val="visible"/>
                                      </p:to>
                                    </p:set>
                                    <p:anim calcmode="lin" valueType="num">
                                      <p:cBhvr additive="base">
                                        <p:cTn dur="750"/>
                                        <p:tgtEl>
                                          <p:spTgt spid="698">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9750"/>
                            </p:stCondLst>
                            <p:childTnLst>
                              <p:par>
                                <p:cTn fill="hold" nodeType="afterEffect" presetClass="entr" presetID="2" presetSubtype="1">
                                  <p:stCondLst>
                                    <p:cond delay="0"/>
                                  </p:stCondLst>
                                  <p:childTnLst>
                                    <p:set>
                                      <p:cBhvr>
                                        <p:cTn dur="1" fill="hold">
                                          <p:stCondLst>
                                            <p:cond delay="0"/>
                                          </p:stCondLst>
                                        </p:cTn>
                                        <p:tgtEl>
                                          <p:spTgt spid="698">
                                            <p:txEl>
                                              <p:pRg end="3" st="3"/>
                                            </p:txEl>
                                          </p:spTgt>
                                        </p:tgtEl>
                                        <p:attrNameLst>
                                          <p:attrName>style.visibility</p:attrName>
                                        </p:attrNameLst>
                                      </p:cBhvr>
                                      <p:to>
                                        <p:strVal val="visible"/>
                                      </p:to>
                                    </p:set>
                                    <p:anim calcmode="lin" valueType="num">
                                      <p:cBhvr additive="base">
                                        <p:cTn dur="750"/>
                                        <p:tgtEl>
                                          <p:spTgt spid="698">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0500"/>
                            </p:stCondLst>
                            <p:childTnLst>
                              <p:par>
                                <p:cTn fill="hold" nodeType="afterEffect" presetClass="entr" presetID="2" presetSubtype="1">
                                  <p:stCondLst>
                                    <p:cond delay="0"/>
                                  </p:stCondLst>
                                  <p:childTnLst>
                                    <p:set>
                                      <p:cBhvr>
                                        <p:cTn dur="1" fill="hold">
                                          <p:stCondLst>
                                            <p:cond delay="0"/>
                                          </p:stCondLst>
                                        </p:cTn>
                                        <p:tgtEl>
                                          <p:spTgt spid="698">
                                            <p:txEl>
                                              <p:pRg end="4" st="4"/>
                                            </p:txEl>
                                          </p:spTgt>
                                        </p:tgtEl>
                                        <p:attrNameLst>
                                          <p:attrName>style.visibility</p:attrName>
                                        </p:attrNameLst>
                                      </p:cBhvr>
                                      <p:to>
                                        <p:strVal val="visible"/>
                                      </p:to>
                                    </p:set>
                                    <p:anim calcmode="lin" valueType="num">
                                      <p:cBhvr additive="base">
                                        <p:cTn dur="750"/>
                                        <p:tgtEl>
                                          <p:spTgt spid="698">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250"/>
                            </p:stCondLst>
                            <p:childTnLst>
                              <p:par>
                                <p:cTn fill="hold" nodeType="afterEffect" presetClass="entr" presetID="2" presetSubtype="1">
                                  <p:stCondLst>
                                    <p:cond delay="0"/>
                                  </p:stCondLst>
                                  <p:childTnLst>
                                    <p:set>
                                      <p:cBhvr>
                                        <p:cTn dur="1" fill="hold">
                                          <p:stCondLst>
                                            <p:cond delay="0"/>
                                          </p:stCondLst>
                                        </p:cTn>
                                        <p:tgtEl>
                                          <p:spTgt spid="698">
                                            <p:txEl>
                                              <p:pRg end="5" st="5"/>
                                            </p:txEl>
                                          </p:spTgt>
                                        </p:tgtEl>
                                        <p:attrNameLst>
                                          <p:attrName>style.visibility</p:attrName>
                                        </p:attrNameLst>
                                      </p:cBhvr>
                                      <p:to>
                                        <p:strVal val="visible"/>
                                      </p:to>
                                    </p:set>
                                    <p:anim calcmode="lin" valueType="num">
                                      <p:cBhvr additive="base">
                                        <p:cTn dur="750"/>
                                        <p:tgtEl>
                                          <p:spTgt spid="698">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000"/>
                            </p:stCondLst>
                            <p:childTnLst>
                              <p:par>
                                <p:cTn fill="hold" nodeType="afterEffect" presetClass="entr" presetID="2" presetSubtype="1">
                                  <p:stCondLst>
                                    <p:cond delay="0"/>
                                  </p:stCondLst>
                                  <p:childTnLst>
                                    <p:set>
                                      <p:cBhvr>
                                        <p:cTn dur="1" fill="hold">
                                          <p:stCondLst>
                                            <p:cond delay="0"/>
                                          </p:stCondLst>
                                        </p:cTn>
                                        <p:tgtEl>
                                          <p:spTgt spid="698">
                                            <p:txEl>
                                              <p:pRg end="6" st="6"/>
                                            </p:txEl>
                                          </p:spTgt>
                                        </p:tgtEl>
                                        <p:attrNameLst>
                                          <p:attrName>style.visibility</p:attrName>
                                        </p:attrNameLst>
                                      </p:cBhvr>
                                      <p:to>
                                        <p:strVal val="visible"/>
                                      </p:to>
                                    </p:set>
                                    <p:anim calcmode="lin" valueType="num">
                                      <p:cBhvr additive="base">
                                        <p:cTn dur="750"/>
                                        <p:tgtEl>
                                          <p:spTgt spid="698">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2750"/>
                            </p:stCondLst>
                            <p:childTnLst>
                              <p:par>
                                <p:cTn fill="hold" nodeType="afterEffect" presetClass="entr" presetID="2" presetSubtype="1">
                                  <p:stCondLst>
                                    <p:cond delay="0"/>
                                  </p:stCondLst>
                                  <p:childTnLst>
                                    <p:set>
                                      <p:cBhvr>
                                        <p:cTn dur="1" fill="hold">
                                          <p:stCondLst>
                                            <p:cond delay="0"/>
                                          </p:stCondLst>
                                        </p:cTn>
                                        <p:tgtEl>
                                          <p:spTgt spid="698">
                                            <p:txEl>
                                              <p:pRg end="7" st="7"/>
                                            </p:txEl>
                                          </p:spTgt>
                                        </p:tgtEl>
                                        <p:attrNameLst>
                                          <p:attrName>style.visibility</p:attrName>
                                        </p:attrNameLst>
                                      </p:cBhvr>
                                      <p:to>
                                        <p:strVal val="visible"/>
                                      </p:to>
                                    </p:set>
                                    <p:anim calcmode="lin" valueType="num">
                                      <p:cBhvr additive="base">
                                        <p:cTn dur="750"/>
                                        <p:tgtEl>
                                          <p:spTgt spid="698">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3500"/>
                            </p:stCondLst>
                            <p:childTnLst>
                              <p:par>
                                <p:cTn fill="hold" nodeType="afterEffect" presetClass="entr" presetID="2" presetSubtype="1">
                                  <p:stCondLst>
                                    <p:cond delay="0"/>
                                  </p:stCondLst>
                                  <p:childTnLst>
                                    <p:set>
                                      <p:cBhvr>
                                        <p:cTn dur="1" fill="hold">
                                          <p:stCondLst>
                                            <p:cond delay="0"/>
                                          </p:stCondLst>
                                        </p:cTn>
                                        <p:tgtEl>
                                          <p:spTgt spid="698">
                                            <p:txEl>
                                              <p:pRg end="8" st="8"/>
                                            </p:txEl>
                                          </p:spTgt>
                                        </p:tgtEl>
                                        <p:attrNameLst>
                                          <p:attrName>style.visibility</p:attrName>
                                        </p:attrNameLst>
                                      </p:cBhvr>
                                      <p:to>
                                        <p:strVal val="visible"/>
                                      </p:to>
                                    </p:set>
                                    <p:anim calcmode="lin" valueType="num">
                                      <p:cBhvr additive="base">
                                        <p:cTn dur="750"/>
                                        <p:tgtEl>
                                          <p:spTgt spid="698">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0" st="0"/>
                                            </p:txEl>
                                          </p:spTgt>
                                        </p:tgtEl>
                                        <p:attrNameLst>
                                          <p:attrName>style.visibility</p:attrName>
                                        </p:attrNameLst>
                                      </p:cBhvr>
                                      <p:to>
                                        <p:strVal val="visible"/>
                                      </p:to>
                                    </p:set>
                                    <p:anim calcmode="lin" valueType="num">
                                      <p:cBhvr additive="base">
                                        <p:cTn dur="750"/>
                                        <p:tgtEl>
                                          <p:spTgt spid="697">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1" st="1"/>
                                            </p:txEl>
                                          </p:spTgt>
                                        </p:tgtEl>
                                        <p:attrNameLst>
                                          <p:attrName>style.visibility</p:attrName>
                                        </p:attrNameLst>
                                      </p:cBhvr>
                                      <p:to>
                                        <p:strVal val="visible"/>
                                      </p:to>
                                    </p:set>
                                    <p:anim calcmode="lin" valueType="num">
                                      <p:cBhvr additive="base">
                                        <p:cTn dur="750"/>
                                        <p:tgtEl>
                                          <p:spTgt spid="697">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2" st="2"/>
                                            </p:txEl>
                                          </p:spTgt>
                                        </p:tgtEl>
                                        <p:attrNameLst>
                                          <p:attrName>style.visibility</p:attrName>
                                        </p:attrNameLst>
                                      </p:cBhvr>
                                      <p:to>
                                        <p:strVal val="visible"/>
                                      </p:to>
                                    </p:set>
                                    <p:anim calcmode="lin" valueType="num">
                                      <p:cBhvr additive="base">
                                        <p:cTn dur="750"/>
                                        <p:tgtEl>
                                          <p:spTgt spid="697">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3" st="3"/>
                                            </p:txEl>
                                          </p:spTgt>
                                        </p:tgtEl>
                                        <p:attrNameLst>
                                          <p:attrName>style.visibility</p:attrName>
                                        </p:attrNameLst>
                                      </p:cBhvr>
                                      <p:to>
                                        <p:strVal val="visible"/>
                                      </p:to>
                                    </p:set>
                                    <p:anim calcmode="lin" valueType="num">
                                      <p:cBhvr additive="base">
                                        <p:cTn dur="750"/>
                                        <p:tgtEl>
                                          <p:spTgt spid="697">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4" st="4"/>
                                            </p:txEl>
                                          </p:spTgt>
                                        </p:tgtEl>
                                        <p:attrNameLst>
                                          <p:attrName>style.visibility</p:attrName>
                                        </p:attrNameLst>
                                      </p:cBhvr>
                                      <p:to>
                                        <p:strVal val="visible"/>
                                      </p:to>
                                    </p:set>
                                    <p:anim calcmode="lin" valueType="num">
                                      <p:cBhvr additive="base">
                                        <p:cTn dur="750"/>
                                        <p:tgtEl>
                                          <p:spTgt spid="697">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5" st="5"/>
                                            </p:txEl>
                                          </p:spTgt>
                                        </p:tgtEl>
                                        <p:attrNameLst>
                                          <p:attrName>style.visibility</p:attrName>
                                        </p:attrNameLst>
                                      </p:cBhvr>
                                      <p:to>
                                        <p:strVal val="visible"/>
                                      </p:to>
                                    </p:set>
                                    <p:anim calcmode="lin" valueType="num">
                                      <p:cBhvr additive="base">
                                        <p:cTn dur="750"/>
                                        <p:tgtEl>
                                          <p:spTgt spid="697">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6" st="6"/>
                                            </p:txEl>
                                          </p:spTgt>
                                        </p:tgtEl>
                                        <p:attrNameLst>
                                          <p:attrName>style.visibility</p:attrName>
                                        </p:attrNameLst>
                                      </p:cBhvr>
                                      <p:to>
                                        <p:strVal val="visible"/>
                                      </p:to>
                                    </p:set>
                                    <p:anim calcmode="lin" valueType="num">
                                      <p:cBhvr additive="base">
                                        <p:cTn dur="750"/>
                                        <p:tgtEl>
                                          <p:spTgt spid="697">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7" st="7"/>
                                            </p:txEl>
                                          </p:spTgt>
                                        </p:tgtEl>
                                        <p:attrNameLst>
                                          <p:attrName>style.visibility</p:attrName>
                                        </p:attrNameLst>
                                      </p:cBhvr>
                                      <p:to>
                                        <p:strVal val="visible"/>
                                      </p:to>
                                    </p:set>
                                    <p:anim calcmode="lin" valueType="num">
                                      <p:cBhvr additive="base">
                                        <p:cTn dur="750"/>
                                        <p:tgtEl>
                                          <p:spTgt spid="697">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697">
                                            <p:txEl>
                                              <p:pRg end="8" st="8"/>
                                            </p:txEl>
                                          </p:spTgt>
                                        </p:tgtEl>
                                        <p:attrNameLst>
                                          <p:attrName>style.visibility</p:attrName>
                                        </p:attrNameLst>
                                      </p:cBhvr>
                                      <p:to>
                                        <p:strVal val="visible"/>
                                      </p:to>
                                    </p:set>
                                    <p:anim calcmode="lin" valueType="num">
                                      <p:cBhvr additive="base">
                                        <p:cTn dur="750"/>
                                        <p:tgtEl>
                                          <p:spTgt spid="697">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0" st="0"/>
                                            </p:txEl>
                                          </p:spTgt>
                                        </p:tgtEl>
                                        <p:attrNameLst>
                                          <p:attrName>style.visibility</p:attrName>
                                        </p:attrNameLst>
                                      </p:cBhvr>
                                      <p:to>
                                        <p:strVal val="visible"/>
                                      </p:to>
                                    </p:set>
                                    <p:anim calcmode="lin" valueType="num">
                                      <p:cBhvr additive="base">
                                        <p:cTn dur="750"/>
                                        <p:tgtEl>
                                          <p:spTgt spid="699">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1" st="1"/>
                                            </p:txEl>
                                          </p:spTgt>
                                        </p:tgtEl>
                                        <p:attrNameLst>
                                          <p:attrName>style.visibility</p:attrName>
                                        </p:attrNameLst>
                                      </p:cBhvr>
                                      <p:to>
                                        <p:strVal val="visible"/>
                                      </p:to>
                                    </p:set>
                                    <p:anim calcmode="lin" valueType="num">
                                      <p:cBhvr additive="base">
                                        <p:cTn dur="750"/>
                                        <p:tgtEl>
                                          <p:spTgt spid="699">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2" st="2"/>
                                            </p:txEl>
                                          </p:spTgt>
                                        </p:tgtEl>
                                        <p:attrNameLst>
                                          <p:attrName>style.visibility</p:attrName>
                                        </p:attrNameLst>
                                      </p:cBhvr>
                                      <p:to>
                                        <p:strVal val="visible"/>
                                      </p:to>
                                    </p:set>
                                    <p:anim calcmode="lin" valueType="num">
                                      <p:cBhvr additive="base">
                                        <p:cTn dur="750"/>
                                        <p:tgtEl>
                                          <p:spTgt spid="699">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3" st="3"/>
                                            </p:txEl>
                                          </p:spTgt>
                                        </p:tgtEl>
                                        <p:attrNameLst>
                                          <p:attrName>style.visibility</p:attrName>
                                        </p:attrNameLst>
                                      </p:cBhvr>
                                      <p:to>
                                        <p:strVal val="visible"/>
                                      </p:to>
                                    </p:set>
                                    <p:anim calcmode="lin" valueType="num">
                                      <p:cBhvr additive="base">
                                        <p:cTn dur="750"/>
                                        <p:tgtEl>
                                          <p:spTgt spid="699">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4" st="4"/>
                                            </p:txEl>
                                          </p:spTgt>
                                        </p:tgtEl>
                                        <p:attrNameLst>
                                          <p:attrName>style.visibility</p:attrName>
                                        </p:attrNameLst>
                                      </p:cBhvr>
                                      <p:to>
                                        <p:strVal val="visible"/>
                                      </p:to>
                                    </p:set>
                                    <p:anim calcmode="lin" valueType="num">
                                      <p:cBhvr additive="base">
                                        <p:cTn dur="750"/>
                                        <p:tgtEl>
                                          <p:spTgt spid="699">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5" st="5"/>
                                            </p:txEl>
                                          </p:spTgt>
                                        </p:tgtEl>
                                        <p:attrNameLst>
                                          <p:attrName>style.visibility</p:attrName>
                                        </p:attrNameLst>
                                      </p:cBhvr>
                                      <p:to>
                                        <p:strVal val="visible"/>
                                      </p:to>
                                    </p:set>
                                    <p:anim calcmode="lin" valueType="num">
                                      <p:cBhvr additive="base">
                                        <p:cTn dur="750"/>
                                        <p:tgtEl>
                                          <p:spTgt spid="699">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6" st="6"/>
                                            </p:txEl>
                                          </p:spTgt>
                                        </p:tgtEl>
                                        <p:attrNameLst>
                                          <p:attrName>style.visibility</p:attrName>
                                        </p:attrNameLst>
                                      </p:cBhvr>
                                      <p:to>
                                        <p:strVal val="visible"/>
                                      </p:to>
                                    </p:set>
                                    <p:anim calcmode="lin" valueType="num">
                                      <p:cBhvr additive="base">
                                        <p:cTn dur="750"/>
                                        <p:tgtEl>
                                          <p:spTgt spid="699">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7" st="7"/>
                                            </p:txEl>
                                          </p:spTgt>
                                        </p:tgtEl>
                                        <p:attrNameLst>
                                          <p:attrName>style.visibility</p:attrName>
                                        </p:attrNameLst>
                                      </p:cBhvr>
                                      <p:to>
                                        <p:strVal val="visible"/>
                                      </p:to>
                                    </p:set>
                                    <p:anim calcmode="lin" valueType="num">
                                      <p:cBhvr additive="base">
                                        <p:cTn dur="750"/>
                                        <p:tgtEl>
                                          <p:spTgt spid="699">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699">
                                            <p:txEl>
                                              <p:pRg end="8" st="8"/>
                                            </p:txEl>
                                          </p:spTgt>
                                        </p:tgtEl>
                                        <p:attrNameLst>
                                          <p:attrName>style.visibility</p:attrName>
                                        </p:attrNameLst>
                                      </p:cBhvr>
                                      <p:to>
                                        <p:strVal val="visible"/>
                                      </p:to>
                                    </p:set>
                                    <p:anim calcmode="lin" valueType="num">
                                      <p:cBhvr additive="base">
                                        <p:cTn dur="750"/>
                                        <p:tgtEl>
                                          <p:spTgt spid="699">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1">
                                  <p:stCondLst>
                                    <p:cond delay="0"/>
                                  </p:stCondLst>
                                  <p:childTnLst>
                                    <p:set>
                                      <p:cBhvr>
                                        <p:cTn dur="1" fill="hold">
                                          <p:stCondLst>
                                            <p:cond delay="0"/>
                                          </p:stCondLst>
                                        </p:cTn>
                                        <p:tgtEl>
                                          <p:spTgt spid="701">
                                            <p:txEl>
                                              <p:pRg end="0" st="0"/>
                                            </p:txEl>
                                          </p:spTgt>
                                        </p:tgtEl>
                                        <p:attrNameLst>
                                          <p:attrName>style.visibility</p:attrName>
                                        </p:attrNameLst>
                                      </p:cBhvr>
                                      <p:to>
                                        <p:strVal val="visible"/>
                                      </p:to>
                                    </p:set>
                                    <p:anim calcmode="lin" valueType="num">
                                      <p:cBhvr additive="base">
                                        <p:cTn dur="750"/>
                                        <p:tgtEl>
                                          <p:spTgt spid="701">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000"/>
                            </p:stCondLst>
                            <p:childTnLst>
                              <p:par>
                                <p:cTn fill="hold" nodeType="afterEffect" presetClass="entr" presetID="2" presetSubtype="1">
                                  <p:stCondLst>
                                    <p:cond delay="0"/>
                                  </p:stCondLst>
                                  <p:childTnLst>
                                    <p:set>
                                      <p:cBhvr>
                                        <p:cTn dur="1" fill="hold">
                                          <p:stCondLst>
                                            <p:cond delay="0"/>
                                          </p:stCondLst>
                                        </p:cTn>
                                        <p:tgtEl>
                                          <p:spTgt spid="701">
                                            <p:txEl>
                                              <p:pRg end="1" st="1"/>
                                            </p:txEl>
                                          </p:spTgt>
                                        </p:tgtEl>
                                        <p:attrNameLst>
                                          <p:attrName>style.visibility</p:attrName>
                                        </p:attrNameLst>
                                      </p:cBhvr>
                                      <p:to>
                                        <p:strVal val="visible"/>
                                      </p:to>
                                    </p:set>
                                    <p:anim calcmode="lin" valueType="num">
                                      <p:cBhvr additive="base">
                                        <p:cTn dur="750"/>
                                        <p:tgtEl>
                                          <p:spTgt spid="701">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5750"/>
                            </p:stCondLst>
                            <p:childTnLst>
                              <p:par>
                                <p:cTn fill="hold" nodeType="afterEffect" presetClass="entr" presetID="2" presetSubtype="1">
                                  <p:stCondLst>
                                    <p:cond delay="0"/>
                                  </p:stCondLst>
                                  <p:childTnLst>
                                    <p:set>
                                      <p:cBhvr>
                                        <p:cTn dur="1" fill="hold">
                                          <p:stCondLst>
                                            <p:cond delay="0"/>
                                          </p:stCondLst>
                                        </p:cTn>
                                        <p:tgtEl>
                                          <p:spTgt spid="701">
                                            <p:txEl>
                                              <p:pRg end="2" st="2"/>
                                            </p:txEl>
                                          </p:spTgt>
                                        </p:tgtEl>
                                        <p:attrNameLst>
                                          <p:attrName>style.visibility</p:attrName>
                                        </p:attrNameLst>
                                      </p:cBhvr>
                                      <p:to>
                                        <p:strVal val="visible"/>
                                      </p:to>
                                    </p:set>
                                    <p:anim calcmode="lin" valueType="num">
                                      <p:cBhvr additive="base">
                                        <p:cTn dur="750"/>
                                        <p:tgtEl>
                                          <p:spTgt spid="701">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6500"/>
                            </p:stCondLst>
                            <p:childTnLst>
                              <p:par>
                                <p:cTn fill="hold" nodeType="afterEffect" presetClass="entr" presetID="2" presetSubtype="1">
                                  <p:stCondLst>
                                    <p:cond delay="0"/>
                                  </p:stCondLst>
                                  <p:childTnLst>
                                    <p:set>
                                      <p:cBhvr>
                                        <p:cTn dur="1" fill="hold">
                                          <p:stCondLst>
                                            <p:cond delay="0"/>
                                          </p:stCondLst>
                                        </p:cTn>
                                        <p:tgtEl>
                                          <p:spTgt spid="701">
                                            <p:txEl>
                                              <p:pRg end="3" st="3"/>
                                            </p:txEl>
                                          </p:spTgt>
                                        </p:tgtEl>
                                        <p:attrNameLst>
                                          <p:attrName>style.visibility</p:attrName>
                                        </p:attrNameLst>
                                      </p:cBhvr>
                                      <p:to>
                                        <p:strVal val="visible"/>
                                      </p:to>
                                    </p:set>
                                    <p:anim calcmode="lin" valueType="num">
                                      <p:cBhvr additive="base">
                                        <p:cTn dur="750"/>
                                        <p:tgtEl>
                                          <p:spTgt spid="701">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7250"/>
                            </p:stCondLst>
                            <p:childTnLst>
                              <p:par>
                                <p:cTn fill="hold" nodeType="afterEffect" presetClass="entr" presetID="2" presetSubtype="1">
                                  <p:stCondLst>
                                    <p:cond delay="0"/>
                                  </p:stCondLst>
                                  <p:childTnLst>
                                    <p:set>
                                      <p:cBhvr>
                                        <p:cTn dur="1" fill="hold">
                                          <p:stCondLst>
                                            <p:cond delay="0"/>
                                          </p:stCondLst>
                                        </p:cTn>
                                        <p:tgtEl>
                                          <p:spTgt spid="701">
                                            <p:txEl>
                                              <p:pRg end="4" st="4"/>
                                            </p:txEl>
                                          </p:spTgt>
                                        </p:tgtEl>
                                        <p:attrNameLst>
                                          <p:attrName>style.visibility</p:attrName>
                                        </p:attrNameLst>
                                      </p:cBhvr>
                                      <p:to>
                                        <p:strVal val="visible"/>
                                      </p:to>
                                    </p:set>
                                    <p:anim calcmode="lin" valueType="num">
                                      <p:cBhvr additive="base">
                                        <p:cTn dur="750"/>
                                        <p:tgtEl>
                                          <p:spTgt spid="701">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8000"/>
                            </p:stCondLst>
                            <p:childTnLst>
                              <p:par>
                                <p:cTn fill="hold" nodeType="afterEffect" presetClass="entr" presetID="2" presetSubtype="1">
                                  <p:stCondLst>
                                    <p:cond delay="0"/>
                                  </p:stCondLst>
                                  <p:childTnLst>
                                    <p:set>
                                      <p:cBhvr>
                                        <p:cTn dur="1" fill="hold">
                                          <p:stCondLst>
                                            <p:cond delay="0"/>
                                          </p:stCondLst>
                                        </p:cTn>
                                        <p:tgtEl>
                                          <p:spTgt spid="701">
                                            <p:txEl>
                                              <p:pRg end="5" st="5"/>
                                            </p:txEl>
                                          </p:spTgt>
                                        </p:tgtEl>
                                        <p:attrNameLst>
                                          <p:attrName>style.visibility</p:attrName>
                                        </p:attrNameLst>
                                      </p:cBhvr>
                                      <p:to>
                                        <p:strVal val="visible"/>
                                      </p:to>
                                    </p:set>
                                    <p:anim calcmode="lin" valueType="num">
                                      <p:cBhvr additive="base">
                                        <p:cTn dur="750"/>
                                        <p:tgtEl>
                                          <p:spTgt spid="701">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8750"/>
                            </p:stCondLst>
                            <p:childTnLst>
                              <p:par>
                                <p:cTn fill="hold" nodeType="afterEffect" presetClass="entr" presetID="2" presetSubtype="1">
                                  <p:stCondLst>
                                    <p:cond delay="0"/>
                                  </p:stCondLst>
                                  <p:childTnLst>
                                    <p:set>
                                      <p:cBhvr>
                                        <p:cTn dur="1" fill="hold">
                                          <p:stCondLst>
                                            <p:cond delay="0"/>
                                          </p:stCondLst>
                                        </p:cTn>
                                        <p:tgtEl>
                                          <p:spTgt spid="701">
                                            <p:txEl>
                                              <p:pRg end="6" st="6"/>
                                            </p:txEl>
                                          </p:spTgt>
                                        </p:tgtEl>
                                        <p:attrNameLst>
                                          <p:attrName>style.visibility</p:attrName>
                                        </p:attrNameLst>
                                      </p:cBhvr>
                                      <p:to>
                                        <p:strVal val="visible"/>
                                      </p:to>
                                    </p:set>
                                    <p:anim calcmode="lin" valueType="num">
                                      <p:cBhvr additive="base">
                                        <p:cTn dur="750"/>
                                        <p:tgtEl>
                                          <p:spTgt spid="701">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9500"/>
                            </p:stCondLst>
                            <p:childTnLst>
                              <p:par>
                                <p:cTn fill="hold" nodeType="afterEffect" presetClass="entr" presetID="2" presetSubtype="1">
                                  <p:stCondLst>
                                    <p:cond delay="0"/>
                                  </p:stCondLst>
                                  <p:childTnLst>
                                    <p:set>
                                      <p:cBhvr>
                                        <p:cTn dur="1" fill="hold">
                                          <p:stCondLst>
                                            <p:cond delay="0"/>
                                          </p:stCondLst>
                                        </p:cTn>
                                        <p:tgtEl>
                                          <p:spTgt spid="701">
                                            <p:txEl>
                                              <p:pRg end="7" st="7"/>
                                            </p:txEl>
                                          </p:spTgt>
                                        </p:tgtEl>
                                        <p:attrNameLst>
                                          <p:attrName>style.visibility</p:attrName>
                                        </p:attrNameLst>
                                      </p:cBhvr>
                                      <p:to>
                                        <p:strVal val="visible"/>
                                      </p:to>
                                    </p:set>
                                    <p:anim calcmode="lin" valueType="num">
                                      <p:cBhvr additive="base">
                                        <p:cTn dur="750"/>
                                        <p:tgtEl>
                                          <p:spTgt spid="701">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0250"/>
                            </p:stCondLst>
                            <p:childTnLst>
                              <p:par>
                                <p:cTn fill="hold" nodeType="afterEffect" presetClass="entr" presetID="2" presetSubtype="1">
                                  <p:stCondLst>
                                    <p:cond delay="0"/>
                                  </p:stCondLst>
                                  <p:childTnLst>
                                    <p:set>
                                      <p:cBhvr>
                                        <p:cTn dur="1" fill="hold">
                                          <p:stCondLst>
                                            <p:cond delay="0"/>
                                          </p:stCondLst>
                                        </p:cTn>
                                        <p:tgtEl>
                                          <p:spTgt spid="701">
                                            <p:txEl>
                                              <p:pRg end="8" st="8"/>
                                            </p:txEl>
                                          </p:spTgt>
                                        </p:tgtEl>
                                        <p:attrNameLst>
                                          <p:attrName>style.visibility</p:attrName>
                                        </p:attrNameLst>
                                      </p:cBhvr>
                                      <p:to>
                                        <p:strVal val="visible"/>
                                      </p:to>
                                    </p:set>
                                    <p:anim calcmode="lin" valueType="num">
                                      <p:cBhvr additive="base">
                                        <p:cTn dur="750"/>
                                        <p:tgtEl>
                                          <p:spTgt spid="701">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0" st="0"/>
                                            </p:txEl>
                                          </p:spTgt>
                                        </p:tgtEl>
                                        <p:attrNameLst>
                                          <p:attrName>style.visibility</p:attrName>
                                        </p:attrNameLst>
                                      </p:cBhvr>
                                      <p:to>
                                        <p:strVal val="visible"/>
                                      </p:to>
                                    </p:set>
                                    <p:anim calcmode="lin" valueType="num">
                                      <p:cBhvr additive="base">
                                        <p:cTn dur="750"/>
                                        <p:tgtEl>
                                          <p:spTgt spid="700">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1" st="1"/>
                                            </p:txEl>
                                          </p:spTgt>
                                        </p:tgtEl>
                                        <p:attrNameLst>
                                          <p:attrName>style.visibility</p:attrName>
                                        </p:attrNameLst>
                                      </p:cBhvr>
                                      <p:to>
                                        <p:strVal val="visible"/>
                                      </p:to>
                                    </p:set>
                                    <p:anim calcmode="lin" valueType="num">
                                      <p:cBhvr additive="base">
                                        <p:cTn dur="750"/>
                                        <p:tgtEl>
                                          <p:spTgt spid="700">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2" st="2"/>
                                            </p:txEl>
                                          </p:spTgt>
                                        </p:tgtEl>
                                        <p:attrNameLst>
                                          <p:attrName>style.visibility</p:attrName>
                                        </p:attrNameLst>
                                      </p:cBhvr>
                                      <p:to>
                                        <p:strVal val="visible"/>
                                      </p:to>
                                    </p:set>
                                    <p:anim calcmode="lin" valueType="num">
                                      <p:cBhvr additive="base">
                                        <p:cTn dur="750"/>
                                        <p:tgtEl>
                                          <p:spTgt spid="700">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3" st="3"/>
                                            </p:txEl>
                                          </p:spTgt>
                                        </p:tgtEl>
                                        <p:attrNameLst>
                                          <p:attrName>style.visibility</p:attrName>
                                        </p:attrNameLst>
                                      </p:cBhvr>
                                      <p:to>
                                        <p:strVal val="visible"/>
                                      </p:to>
                                    </p:set>
                                    <p:anim calcmode="lin" valueType="num">
                                      <p:cBhvr additive="base">
                                        <p:cTn dur="750"/>
                                        <p:tgtEl>
                                          <p:spTgt spid="700">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4" st="4"/>
                                            </p:txEl>
                                          </p:spTgt>
                                        </p:tgtEl>
                                        <p:attrNameLst>
                                          <p:attrName>style.visibility</p:attrName>
                                        </p:attrNameLst>
                                      </p:cBhvr>
                                      <p:to>
                                        <p:strVal val="visible"/>
                                      </p:to>
                                    </p:set>
                                    <p:anim calcmode="lin" valueType="num">
                                      <p:cBhvr additive="base">
                                        <p:cTn dur="750"/>
                                        <p:tgtEl>
                                          <p:spTgt spid="700">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5" st="5"/>
                                            </p:txEl>
                                          </p:spTgt>
                                        </p:tgtEl>
                                        <p:attrNameLst>
                                          <p:attrName>style.visibility</p:attrName>
                                        </p:attrNameLst>
                                      </p:cBhvr>
                                      <p:to>
                                        <p:strVal val="visible"/>
                                      </p:to>
                                    </p:set>
                                    <p:anim calcmode="lin" valueType="num">
                                      <p:cBhvr additive="base">
                                        <p:cTn dur="750"/>
                                        <p:tgtEl>
                                          <p:spTgt spid="700">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6" st="6"/>
                                            </p:txEl>
                                          </p:spTgt>
                                        </p:tgtEl>
                                        <p:attrNameLst>
                                          <p:attrName>style.visibility</p:attrName>
                                        </p:attrNameLst>
                                      </p:cBhvr>
                                      <p:to>
                                        <p:strVal val="visible"/>
                                      </p:to>
                                    </p:set>
                                    <p:anim calcmode="lin" valueType="num">
                                      <p:cBhvr additive="base">
                                        <p:cTn dur="750"/>
                                        <p:tgtEl>
                                          <p:spTgt spid="700">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7" st="7"/>
                                            </p:txEl>
                                          </p:spTgt>
                                        </p:tgtEl>
                                        <p:attrNameLst>
                                          <p:attrName>style.visibility</p:attrName>
                                        </p:attrNameLst>
                                      </p:cBhvr>
                                      <p:to>
                                        <p:strVal val="visible"/>
                                      </p:to>
                                    </p:set>
                                    <p:anim calcmode="lin" valueType="num">
                                      <p:cBhvr additive="base">
                                        <p:cTn dur="750"/>
                                        <p:tgtEl>
                                          <p:spTgt spid="700">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0">
                                            <p:txEl>
                                              <p:pRg end="8" st="8"/>
                                            </p:txEl>
                                          </p:spTgt>
                                        </p:tgtEl>
                                        <p:attrNameLst>
                                          <p:attrName>style.visibility</p:attrName>
                                        </p:attrNameLst>
                                      </p:cBhvr>
                                      <p:to>
                                        <p:strVal val="visible"/>
                                      </p:to>
                                    </p:set>
                                    <p:anim calcmode="lin" valueType="num">
                                      <p:cBhvr additive="base">
                                        <p:cTn dur="750"/>
                                        <p:tgtEl>
                                          <p:spTgt spid="700">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0" st="0"/>
                                            </p:txEl>
                                          </p:spTgt>
                                        </p:tgtEl>
                                        <p:attrNameLst>
                                          <p:attrName>style.visibility</p:attrName>
                                        </p:attrNameLst>
                                      </p:cBhvr>
                                      <p:to>
                                        <p:strVal val="visible"/>
                                      </p:to>
                                    </p:set>
                                    <p:anim calcmode="lin" valueType="num">
                                      <p:cBhvr additive="base">
                                        <p:cTn dur="750"/>
                                        <p:tgtEl>
                                          <p:spTgt spid="702">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1" st="1"/>
                                            </p:txEl>
                                          </p:spTgt>
                                        </p:tgtEl>
                                        <p:attrNameLst>
                                          <p:attrName>style.visibility</p:attrName>
                                        </p:attrNameLst>
                                      </p:cBhvr>
                                      <p:to>
                                        <p:strVal val="visible"/>
                                      </p:to>
                                    </p:set>
                                    <p:anim calcmode="lin" valueType="num">
                                      <p:cBhvr additive="base">
                                        <p:cTn dur="750"/>
                                        <p:tgtEl>
                                          <p:spTgt spid="702">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2" st="2"/>
                                            </p:txEl>
                                          </p:spTgt>
                                        </p:tgtEl>
                                        <p:attrNameLst>
                                          <p:attrName>style.visibility</p:attrName>
                                        </p:attrNameLst>
                                      </p:cBhvr>
                                      <p:to>
                                        <p:strVal val="visible"/>
                                      </p:to>
                                    </p:set>
                                    <p:anim calcmode="lin" valueType="num">
                                      <p:cBhvr additive="base">
                                        <p:cTn dur="750"/>
                                        <p:tgtEl>
                                          <p:spTgt spid="702">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3" st="3"/>
                                            </p:txEl>
                                          </p:spTgt>
                                        </p:tgtEl>
                                        <p:attrNameLst>
                                          <p:attrName>style.visibility</p:attrName>
                                        </p:attrNameLst>
                                      </p:cBhvr>
                                      <p:to>
                                        <p:strVal val="visible"/>
                                      </p:to>
                                    </p:set>
                                    <p:anim calcmode="lin" valueType="num">
                                      <p:cBhvr additive="base">
                                        <p:cTn dur="750"/>
                                        <p:tgtEl>
                                          <p:spTgt spid="702">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4" st="4"/>
                                            </p:txEl>
                                          </p:spTgt>
                                        </p:tgtEl>
                                        <p:attrNameLst>
                                          <p:attrName>style.visibility</p:attrName>
                                        </p:attrNameLst>
                                      </p:cBhvr>
                                      <p:to>
                                        <p:strVal val="visible"/>
                                      </p:to>
                                    </p:set>
                                    <p:anim calcmode="lin" valueType="num">
                                      <p:cBhvr additive="base">
                                        <p:cTn dur="750"/>
                                        <p:tgtEl>
                                          <p:spTgt spid="702">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5" st="5"/>
                                            </p:txEl>
                                          </p:spTgt>
                                        </p:tgtEl>
                                        <p:attrNameLst>
                                          <p:attrName>style.visibility</p:attrName>
                                        </p:attrNameLst>
                                      </p:cBhvr>
                                      <p:to>
                                        <p:strVal val="visible"/>
                                      </p:to>
                                    </p:set>
                                    <p:anim calcmode="lin" valueType="num">
                                      <p:cBhvr additive="base">
                                        <p:cTn dur="750"/>
                                        <p:tgtEl>
                                          <p:spTgt spid="702">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6" st="6"/>
                                            </p:txEl>
                                          </p:spTgt>
                                        </p:tgtEl>
                                        <p:attrNameLst>
                                          <p:attrName>style.visibility</p:attrName>
                                        </p:attrNameLst>
                                      </p:cBhvr>
                                      <p:to>
                                        <p:strVal val="visible"/>
                                      </p:to>
                                    </p:set>
                                    <p:anim calcmode="lin" valueType="num">
                                      <p:cBhvr additive="base">
                                        <p:cTn dur="750"/>
                                        <p:tgtEl>
                                          <p:spTgt spid="702">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7" st="7"/>
                                            </p:txEl>
                                          </p:spTgt>
                                        </p:tgtEl>
                                        <p:attrNameLst>
                                          <p:attrName>style.visibility</p:attrName>
                                        </p:attrNameLst>
                                      </p:cBhvr>
                                      <p:to>
                                        <p:strVal val="visible"/>
                                      </p:to>
                                    </p:set>
                                    <p:anim calcmode="lin" valueType="num">
                                      <p:cBhvr additive="base">
                                        <p:cTn dur="750"/>
                                        <p:tgtEl>
                                          <p:spTgt spid="702">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2">
                                            <p:txEl>
                                              <p:pRg end="8" st="8"/>
                                            </p:txEl>
                                          </p:spTgt>
                                        </p:tgtEl>
                                        <p:attrNameLst>
                                          <p:attrName>style.visibility</p:attrName>
                                        </p:attrNameLst>
                                      </p:cBhvr>
                                      <p:to>
                                        <p:strVal val="visible"/>
                                      </p:to>
                                    </p:set>
                                    <p:anim calcmode="lin" valueType="num">
                                      <p:cBhvr additive="base">
                                        <p:cTn dur="750"/>
                                        <p:tgtEl>
                                          <p:spTgt spid="702">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1000"/>
                            </p:stCondLst>
                            <p:childTnLst>
                              <p:par>
                                <p:cTn fill="hold" nodeType="afterEffect" presetClass="entr" presetID="2" presetSubtype="1">
                                  <p:stCondLst>
                                    <p:cond delay="0"/>
                                  </p:stCondLst>
                                  <p:childTnLst>
                                    <p:set>
                                      <p:cBhvr>
                                        <p:cTn dur="1" fill="hold">
                                          <p:stCondLst>
                                            <p:cond delay="0"/>
                                          </p:stCondLst>
                                        </p:cTn>
                                        <p:tgtEl>
                                          <p:spTgt spid="704">
                                            <p:txEl>
                                              <p:pRg end="0" st="0"/>
                                            </p:txEl>
                                          </p:spTgt>
                                        </p:tgtEl>
                                        <p:attrNameLst>
                                          <p:attrName>style.visibility</p:attrName>
                                        </p:attrNameLst>
                                      </p:cBhvr>
                                      <p:to>
                                        <p:strVal val="visible"/>
                                      </p:to>
                                    </p:set>
                                    <p:anim calcmode="lin" valueType="num">
                                      <p:cBhvr additive="base">
                                        <p:cTn dur="750"/>
                                        <p:tgtEl>
                                          <p:spTgt spid="704">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1750"/>
                            </p:stCondLst>
                            <p:childTnLst>
                              <p:par>
                                <p:cTn fill="hold" nodeType="afterEffect" presetClass="entr" presetID="2" presetSubtype="1">
                                  <p:stCondLst>
                                    <p:cond delay="0"/>
                                  </p:stCondLst>
                                  <p:childTnLst>
                                    <p:set>
                                      <p:cBhvr>
                                        <p:cTn dur="1" fill="hold">
                                          <p:stCondLst>
                                            <p:cond delay="0"/>
                                          </p:stCondLst>
                                        </p:cTn>
                                        <p:tgtEl>
                                          <p:spTgt spid="704">
                                            <p:txEl>
                                              <p:pRg end="1" st="1"/>
                                            </p:txEl>
                                          </p:spTgt>
                                        </p:tgtEl>
                                        <p:attrNameLst>
                                          <p:attrName>style.visibility</p:attrName>
                                        </p:attrNameLst>
                                      </p:cBhvr>
                                      <p:to>
                                        <p:strVal val="visible"/>
                                      </p:to>
                                    </p:set>
                                    <p:anim calcmode="lin" valueType="num">
                                      <p:cBhvr additive="base">
                                        <p:cTn dur="750"/>
                                        <p:tgtEl>
                                          <p:spTgt spid="704">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2500"/>
                            </p:stCondLst>
                            <p:childTnLst>
                              <p:par>
                                <p:cTn fill="hold" nodeType="afterEffect" presetClass="entr" presetID="2" presetSubtype="1">
                                  <p:stCondLst>
                                    <p:cond delay="0"/>
                                  </p:stCondLst>
                                  <p:childTnLst>
                                    <p:set>
                                      <p:cBhvr>
                                        <p:cTn dur="1" fill="hold">
                                          <p:stCondLst>
                                            <p:cond delay="0"/>
                                          </p:stCondLst>
                                        </p:cTn>
                                        <p:tgtEl>
                                          <p:spTgt spid="704">
                                            <p:txEl>
                                              <p:pRg end="2" st="2"/>
                                            </p:txEl>
                                          </p:spTgt>
                                        </p:tgtEl>
                                        <p:attrNameLst>
                                          <p:attrName>style.visibility</p:attrName>
                                        </p:attrNameLst>
                                      </p:cBhvr>
                                      <p:to>
                                        <p:strVal val="visible"/>
                                      </p:to>
                                    </p:set>
                                    <p:anim calcmode="lin" valueType="num">
                                      <p:cBhvr additive="base">
                                        <p:cTn dur="750"/>
                                        <p:tgtEl>
                                          <p:spTgt spid="704">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3250"/>
                            </p:stCondLst>
                            <p:childTnLst>
                              <p:par>
                                <p:cTn fill="hold" nodeType="afterEffect" presetClass="entr" presetID="2" presetSubtype="1">
                                  <p:stCondLst>
                                    <p:cond delay="0"/>
                                  </p:stCondLst>
                                  <p:childTnLst>
                                    <p:set>
                                      <p:cBhvr>
                                        <p:cTn dur="1" fill="hold">
                                          <p:stCondLst>
                                            <p:cond delay="0"/>
                                          </p:stCondLst>
                                        </p:cTn>
                                        <p:tgtEl>
                                          <p:spTgt spid="704">
                                            <p:txEl>
                                              <p:pRg end="3" st="3"/>
                                            </p:txEl>
                                          </p:spTgt>
                                        </p:tgtEl>
                                        <p:attrNameLst>
                                          <p:attrName>style.visibility</p:attrName>
                                        </p:attrNameLst>
                                      </p:cBhvr>
                                      <p:to>
                                        <p:strVal val="visible"/>
                                      </p:to>
                                    </p:set>
                                    <p:anim calcmode="lin" valueType="num">
                                      <p:cBhvr additive="base">
                                        <p:cTn dur="750"/>
                                        <p:tgtEl>
                                          <p:spTgt spid="704">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4000"/>
                            </p:stCondLst>
                            <p:childTnLst>
                              <p:par>
                                <p:cTn fill="hold" nodeType="afterEffect" presetClass="entr" presetID="2" presetSubtype="1">
                                  <p:stCondLst>
                                    <p:cond delay="0"/>
                                  </p:stCondLst>
                                  <p:childTnLst>
                                    <p:set>
                                      <p:cBhvr>
                                        <p:cTn dur="1" fill="hold">
                                          <p:stCondLst>
                                            <p:cond delay="0"/>
                                          </p:stCondLst>
                                        </p:cTn>
                                        <p:tgtEl>
                                          <p:spTgt spid="704">
                                            <p:txEl>
                                              <p:pRg end="4" st="4"/>
                                            </p:txEl>
                                          </p:spTgt>
                                        </p:tgtEl>
                                        <p:attrNameLst>
                                          <p:attrName>style.visibility</p:attrName>
                                        </p:attrNameLst>
                                      </p:cBhvr>
                                      <p:to>
                                        <p:strVal val="visible"/>
                                      </p:to>
                                    </p:set>
                                    <p:anim calcmode="lin" valueType="num">
                                      <p:cBhvr additive="base">
                                        <p:cTn dur="750"/>
                                        <p:tgtEl>
                                          <p:spTgt spid="704">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4750"/>
                            </p:stCondLst>
                            <p:childTnLst>
                              <p:par>
                                <p:cTn fill="hold" nodeType="afterEffect" presetClass="entr" presetID="2" presetSubtype="1">
                                  <p:stCondLst>
                                    <p:cond delay="0"/>
                                  </p:stCondLst>
                                  <p:childTnLst>
                                    <p:set>
                                      <p:cBhvr>
                                        <p:cTn dur="1" fill="hold">
                                          <p:stCondLst>
                                            <p:cond delay="0"/>
                                          </p:stCondLst>
                                        </p:cTn>
                                        <p:tgtEl>
                                          <p:spTgt spid="704">
                                            <p:txEl>
                                              <p:pRg end="5" st="5"/>
                                            </p:txEl>
                                          </p:spTgt>
                                        </p:tgtEl>
                                        <p:attrNameLst>
                                          <p:attrName>style.visibility</p:attrName>
                                        </p:attrNameLst>
                                      </p:cBhvr>
                                      <p:to>
                                        <p:strVal val="visible"/>
                                      </p:to>
                                    </p:set>
                                    <p:anim calcmode="lin" valueType="num">
                                      <p:cBhvr additive="base">
                                        <p:cTn dur="750"/>
                                        <p:tgtEl>
                                          <p:spTgt spid="704">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5500"/>
                            </p:stCondLst>
                            <p:childTnLst>
                              <p:par>
                                <p:cTn fill="hold" nodeType="afterEffect" presetClass="entr" presetID="2" presetSubtype="1">
                                  <p:stCondLst>
                                    <p:cond delay="0"/>
                                  </p:stCondLst>
                                  <p:childTnLst>
                                    <p:set>
                                      <p:cBhvr>
                                        <p:cTn dur="1" fill="hold">
                                          <p:stCondLst>
                                            <p:cond delay="0"/>
                                          </p:stCondLst>
                                        </p:cTn>
                                        <p:tgtEl>
                                          <p:spTgt spid="704">
                                            <p:txEl>
                                              <p:pRg end="6" st="6"/>
                                            </p:txEl>
                                          </p:spTgt>
                                        </p:tgtEl>
                                        <p:attrNameLst>
                                          <p:attrName>style.visibility</p:attrName>
                                        </p:attrNameLst>
                                      </p:cBhvr>
                                      <p:to>
                                        <p:strVal val="visible"/>
                                      </p:to>
                                    </p:set>
                                    <p:anim calcmode="lin" valueType="num">
                                      <p:cBhvr additive="base">
                                        <p:cTn dur="750"/>
                                        <p:tgtEl>
                                          <p:spTgt spid="704">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6250"/>
                            </p:stCondLst>
                            <p:childTnLst>
                              <p:par>
                                <p:cTn fill="hold" nodeType="afterEffect" presetClass="entr" presetID="2" presetSubtype="1">
                                  <p:stCondLst>
                                    <p:cond delay="0"/>
                                  </p:stCondLst>
                                  <p:childTnLst>
                                    <p:set>
                                      <p:cBhvr>
                                        <p:cTn dur="1" fill="hold">
                                          <p:stCondLst>
                                            <p:cond delay="0"/>
                                          </p:stCondLst>
                                        </p:cTn>
                                        <p:tgtEl>
                                          <p:spTgt spid="704">
                                            <p:txEl>
                                              <p:pRg end="7" st="7"/>
                                            </p:txEl>
                                          </p:spTgt>
                                        </p:tgtEl>
                                        <p:attrNameLst>
                                          <p:attrName>style.visibility</p:attrName>
                                        </p:attrNameLst>
                                      </p:cBhvr>
                                      <p:to>
                                        <p:strVal val="visible"/>
                                      </p:to>
                                    </p:set>
                                    <p:anim calcmode="lin" valueType="num">
                                      <p:cBhvr additive="base">
                                        <p:cTn dur="750"/>
                                        <p:tgtEl>
                                          <p:spTgt spid="704">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7000"/>
                            </p:stCondLst>
                            <p:childTnLst>
                              <p:par>
                                <p:cTn fill="hold" nodeType="afterEffect" presetClass="entr" presetID="2" presetSubtype="1">
                                  <p:stCondLst>
                                    <p:cond delay="0"/>
                                  </p:stCondLst>
                                  <p:childTnLst>
                                    <p:set>
                                      <p:cBhvr>
                                        <p:cTn dur="1" fill="hold">
                                          <p:stCondLst>
                                            <p:cond delay="0"/>
                                          </p:stCondLst>
                                        </p:cTn>
                                        <p:tgtEl>
                                          <p:spTgt spid="704">
                                            <p:txEl>
                                              <p:pRg end="8" st="8"/>
                                            </p:txEl>
                                          </p:spTgt>
                                        </p:tgtEl>
                                        <p:attrNameLst>
                                          <p:attrName>style.visibility</p:attrName>
                                        </p:attrNameLst>
                                      </p:cBhvr>
                                      <p:to>
                                        <p:strVal val="visible"/>
                                      </p:to>
                                    </p:set>
                                    <p:anim calcmode="lin" valueType="num">
                                      <p:cBhvr additive="base">
                                        <p:cTn dur="750"/>
                                        <p:tgtEl>
                                          <p:spTgt spid="704">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0" st="0"/>
                                            </p:txEl>
                                          </p:spTgt>
                                        </p:tgtEl>
                                        <p:attrNameLst>
                                          <p:attrName>style.visibility</p:attrName>
                                        </p:attrNameLst>
                                      </p:cBhvr>
                                      <p:to>
                                        <p:strVal val="visible"/>
                                      </p:to>
                                    </p:set>
                                    <p:anim calcmode="lin" valueType="num">
                                      <p:cBhvr additive="base">
                                        <p:cTn dur="750"/>
                                        <p:tgtEl>
                                          <p:spTgt spid="703">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1" st="1"/>
                                            </p:txEl>
                                          </p:spTgt>
                                        </p:tgtEl>
                                        <p:attrNameLst>
                                          <p:attrName>style.visibility</p:attrName>
                                        </p:attrNameLst>
                                      </p:cBhvr>
                                      <p:to>
                                        <p:strVal val="visible"/>
                                      </p:to>
                                    </p:set>
                                    <p:anim calcmode="lin" valueType="num">
                                      <p:cBhvr additive="base">
                                        <p:cTn dur="750"/>
                                        <p:tgtEl>
                                          <p:spTgt spid="703">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2" st="2"/>
                                            </p:txEl>
                                          </p:spTgt>
                                        </p:tgtEl>
                                        <p:attrNameLst>
                                          <p:attrName>style.visibility</p:attrName>
                                        </p:attrNameLst>
                                      </p:cBhvr>
                                      <p:to>
                                        <p:strVal val="visible"/>
                                      </p:to>
                                    </p:set>
                                    <p:anim calcmode="lin" valueType="num">
                                      <p:cBhvr additive="base">
                                        <p:cTn dur="750"/>
                                        <p:tgtEl>
                                          <p:spTgt spid="703">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3" st="3"/>
                                            </p:txEl>
                                          </p:spTgt>
                                        </p:tgtEl>
                                        <p:attrNameLst>
                                          <p:attrName>style.visibility</p:attrName>
                                        </p:attrNameLst>
                                      </p:cBhvr>
                                      <p:to>
                                        <p:strVal val="visible"/>
                                      </p:to>
                                    </p:set>
                                    <p:anim calcmode="lin" valueType="num">
                                      <p:cBhvr additive="base">
                                        <p:cTn dur="750"/>
                                        <p:tgtEl>
                                          <p:spTgt spid="703">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4" st="4"/>
                                            </p:txEl>
                                          </p:spTgt>
                                        </p:tgtEl>
                                        <p:attrNameLst>
                                          <p:attrName>style.visibility</p:attrName>
                                        </p:attrNameLst>
                                      </p:cBhvr>
                                      <p:to>
                                        <p:strVal val="visible"/>
                                      </p:to>
                                    </p:set>
                                    <p:anim calcmode="lin" valueType="num">
                                      <p:cBhvr additive="base">
                                        <p:cTn dur="750"/>
                                        <p:tgtEl>
                                          <p:spTgt spid="703">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5" st="5"/>
                                            </p:txEl>
                                          </p:spTgt>
                                        </p:tgtEl>
                                        <p:attrNameLst>
                                          <p:attrName>style.visibility</p:attrName>
                                        </p:attrNameLst>
                                      </p:cBhvr>
                                      <p:to>
                                        <p:strVal val="visible"/>
                                      </p:to>
                                    </p:set>
                                    <p:anim calcmode="lin" valueType="num">
                                      <p:cBhvr additive="base">
                                        <p:cTn dur="750"/>
                                        <p:tgtEl>
                                          <p:spTgt spid="703">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6" st="6"/>
                                            </p:txEl>
                                          </p:spTgt>
                                        </p:tgtEl>
                                        <p:attrNameLst>
                                          <p:attrName>style.visibility</p:attrName>
                                        </p:attrNameLst>
                                      </p:cBhvr>
                                      <p:to>
                                        <p:strVal val="visible"/>
                                      </p:to>
                                    </p:set>
                                    <p:anim calcmode="lin" valueType="num">
                                      <p:cBhvr additive="base">
                                        <p:cTn dur="750"/>
                                        <p:tgtEl>
                                          <p:spTgt spid="703">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7" st="7"/>
                                            </p:txEl>
                                          </p:spTgt>
                                        </p:tgtEl>
                                        <p:attrNameLst>
                                          <p:attrName>style.visibility</p:attrName>
                                        </p:attrNameLst>
                                      </p:cBhvr>
                                      <p:to>
                                        <p:strVal val="visible"/>
                                      </p:to>
                                    </p:set>
                                    <p:anim calcmode="lin" valueType="num">
                                      <p:cBhvr additive="base">
                                        <p:cTn dur="750"/>
                                        <p:tgtEl>
                                          <p:spTgt spid="703">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3">
                                            <p:txEl>
                                              <p:pRg end="8" st="8"/>
                                            </p:txEl>
                                          </p:spTgt>
                                        </p:tgtEl>
                                        <p:attrNameLst>
                                          <p:attrName>style.visibility</p:attrName>
                                        </p:attrNameLst>
                                      </p:cBhvr>
                                      <p:to>
                                        <p:strVal val="visible"/>
                                      </p:to>
                                    </p:set>
                                    <p:anim calcmode="lin" valueType="num">
                                      <p:cBhvr additive="base">
                                        <p:cTn dur="750"/>
                                        <p:tgtEl>
                                          <p:spTgt spid="703">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0" st="0"/>
                                            </p:txEl>
                                          </p:spTgt>
                                        </p:tgtEl>
                                        <p:attrNameLst>
                                          <p:attrName>style.visibility</p:attrName>
                                        </p:attrNameLst>
                                      </p:cBhvr>
                                      <p:to>
                                        <p:strVal val="visible"/>
                                      </p:to>
                                    </p:set>
                                    <p:anim calcmode="lin" valueType="num">
                                      <p:cBhvr additive="base">
                                        <p:cTn dur="750"/>
                                        <p:tgtEl>
                                          <p:spTgt spid="70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1" st="1"/>
                                            </p:txEl>
                                          </p:spTgt>
                                        </p:tgtEl>
                                        <p:attrNameLst>
                                          <p:attrName>style.visibility</p:attrName>
                                        </p:attrNameLst>
                                      </p:cBhvr>
                                      <p:to>
                                        <p:strVal val="visible"/>
                                      </p:to>
                                    </p:set>
                                    <p:anim calcmode="lin" valueType="num">
                                      <p:cBhvr additive="base">
                                        <p:cTn dur="750"/>
                                        <p:tgtEl>
                                          <p:spTgt spid="70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2" st="2"/>
                                            </p:txEl>
                                          </p:spTgt>
                                        </p:tgtEl>
                                        <p:attrNameLst>
                                          <p:attrName>style.visibility</p:attrName>
                                        </p:attrNameLst>
                                      </p:cBhvr>
                                      <p:to>
                                        <p:strVal val="visible"/>
                                      </p:to>
                                    </p:set>
                                    <p:anim calcmode="lin" valueType="num">
                                      <p:cBhvr additive="base">
                                        <p:cTn dur="750"/>
                                        <p:tgtEl>
                                          <p:spTgt spid="70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3" st="3"/>
                                            </p:txEl>
                                          </p:spTgt>
                                        </p:tgtEl>
                                        <p:attrNameLst>
                                          <p:attrName>style.visibility</p:attrName>
                                        </p:attrNameLst>
                                      </p:cBhvr>
                                      <p:to>
                                        <p:strVal val="visible"/>
                                      </p:to>
                                    </p:set>
                                    <p:anim calcmode="lin" valueType="num">
                                      <p:cBhvr additive="base">
                                        <p:cTn dur="750"/>
                                        <p:tgtEl>
                                          <p:spTgt spid="70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4" st="4"/>
                                            </p:txEl>
                                          </p:spTgt>
                                        </p:tgtEl>
                                        <p:attrNameLst>
                                          <p:attrName>style.visibility</p:attrName>
                                        </p:attrNameLst>
                                      </p:cBhvr>
                                      <p:to>
                                        <p:strVal val="visible"/>
                                      </p:to>
                                    </p:set>
                                    <p:anim calcmode="lin" valueType="num">
                                      <p:cBhvr additive="base">
                                        <p:cTn dur="750"/>
                                        <p:tgtEl>
                                          <p:spTgt spid="70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5" st="5"/>
                                            </p:txEl>
                                          </p:spTgt>
                                        </p:tgtEl>
                                        <p:attrNameLst>
                                          <p:attrName>style.visibility</p:attrName>
                                        </p:attrNameLst>
                                      </p:cBhvr>
                                      <p:to>
                                        <p:strVal val="visible"/>
                                      </p:to>
                                    </p:set>
                                    <p:anim calcmode="lin" valueType="num">
                                      <p:cBhvr additive="base">
                                        <p:cTn dur="750"/>
                                        <p:tgtEl>
                                          <p:spTgt spid="70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6" st="6"/>
                                            </p:txEl>
                                          </p:spTgt>
                                        </p:tgtEl>
                                        <p:attrNameLst>
                                          <p:attrName>style.visibility</p:attrName>
                                        </p:attrNameLst>
                                      </p:cBhvr>
                                      <p:to>
                                        <p:strVal val="visible"/>
                                      </p:to>
                                    </p:set>
                                    <p:anim calcmode="lin" valueType="num">
                                      <p:cBhvr additive="base">
                                        <p:cTn dur="750"/>
                                        <p:tgtEl>
                                          <p:spTgt spid="70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7" st="7"/>
                                            </p:txEl>
                                          </p:spTgt>
                                        </p:tgtEl>
                                        <p:attrNameLst>
                                          <p:attrName>style.visibility</p:attrName>
                                        </p:attrNameLst>
                                      </p:cBhvr>
                                      <p:to>
                                        <p:strVal val="visible"/>
                                      </p:to>
                                    </p:set>
                                    <p:anim calcmode="lin" valueType="num">
                                      <p:cBhvr additive="base">
                                        <p:cTn dur="750"/>
                                        <p:tgtEl>
                                          <p:spTgt spid="70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5">
                                            <p:txEl>
                                              <p:pRg end="8" st="8"/>
                                            </p:txEl>
                                          </p:spTgt>
                                        </p:tgtEl>
                                        <p:attrNameLst>
                                          <p:attrName>style.visibility</p:attrName>
                                        </p:attrNameLst>
                                      </p:cBhvr>
                                      <p:to>
                                        <p:strVal val="visible"/>
                                      </p:to>
                                    </p:set>
                                    <p:anim calcmode="lin" valueType="num">
                                      <p:cBhvr additive="base">
                                        <p:cTn dur="750"/>
                                        <p:tgtEl>
                                          <p:spTgt spid="705">
                                            <p:txEl>
                                              <p:pRg end="8" st="8"/>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750"/>
                            </p:stCondLst>
                            <p:childTnLst>
                              <p:par>
                                <p:cTn fill="hold" nodeType="afterEffect" presetClass="entr" presetID="2" presetSubtype="1">
                                  <p:stCondLst>
                                    <p:cond delay="0"/>
                                  </p:stCondLst>
                                  <p:childTnLst>
                                    <p:set>
                                      <p:cBhvr>
                                        <p:cTn dur="1" fill="hold">
                                          <p:stCondLst>
                                            <p:cond delay="0"/>
                                          </p:stCondLst>
                                        </p:cTn>
                                        <p:tgtEl>
                                          <p:spTgt spid="707">
                                            <p:txEl>
                                              <p:pRg end="0" st="0"/>
                                            </p:txEl>
                                          </p:spTgt>
                                        </p:tgtEl>
                                        <p:attrNameLst>
                                          <p:attrName>style.visibility</p:attrName>
                                        </p:attrNameLst>
                                      </p:cBhvr>
                                      <p:to>
                                        <p:strVal val="visible"/>
                                      </p:to>
                                    </p:set>
                                    <p:anim calcmode="lin" valueType="num">
                                      <p:cBhvr additive="base">
                                        <p:cTn dur="750"/>
                                        <p:tgtEl>
                                          <p:spTgt spid="707">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8500"/>
                            </p:stCondLst>
                            <p:childTnLst>
                              <p:par>
                                <p:cTn fill="hold" nodeType="afterEffect" presetClass="entr" presetID="2" presetSubtype="1">
                                  <p:stCondLst>
                                    <p:cond delay="0"/>
                                  </p:stCondLst>
                                  <p:childTnLst>
                                    <p:set>
                                      <p:cBhvr>
                                        <p:cTn dur="1" fill="hold">
                                          <p:stCondLst>
                                            <p:cond delay="0"/>
                                          </p:stCondLst>
                                        </p:cTn>
                                        <p:tgtEl>
                                          <p:spTgt spid="707">
                                            <p:txEl>
                                              <p:pRg end="1" st="1"/>
                                            </p:txEl>
                                          </p:spTgt>
                                        </p:tgtEl>
                                        <p:attrNameLst>
                                          <p:attrName>style.visibility</p:attrName>
                                        </p:attrNameLst>
                                      </p:cBhvr>
                                      <p:to>
                                        <p:strVal val="visible"/>
                                      </p:to>
                                    </p:set>
                                    <p:anim calcmode="lin" valueType="num">
                                      <p:cBhvr additive="base">
                                        <p:cTn dur="750"/>
                                        <p:tgtEl>
                                          <p:spTgt spid="707">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29250"/>
                            </p:stCondLst>
                            <p:childTnLst>
                              <p:par>
                                <p:cTn fill="hold" nodeType="afterEffect" presetClass="entr" presetID="2" presetSubtype="1">
                                  <p:stCondLst>
                                    <p:cond delay="0"/>
                                  </p:stCondLst>
                                  <p:childTnLst>
                                    <p:set>
                                      <p:cBhvr>
                                        <p:cTn dur="1" fill="hold">
                                          <p:stCondLst>
                                            <p:cond delay="0"/>
                                          </p:stCondLst>
                                        </p:cTn>
                                        <p:tgtEl>
                                          <p:spTgt spid="707">
                                            <p:txEl>
                                              <p:pRg end="2" st="2"/>
                                            </p:txEl>
                                          </p:spTgt>
                                        </p:tgtEl>
                                        <p:attrNameLst>
                                          <p:attrName>style.visibility</p:attrName>
                                        </p:attrNameLst>
                                      </p:cBhvr>
                                      <p:to>
                                        <p:strVal val="visible"/>
                                      </p:to>
                                    </p:set>
                                    <p:anim calcmode="lin" valueType="num">
                                      <p:cBhvr additive="base">
                                        <p:cTn dur="750"/>
                                        <p:tgtEl>
                                          <p:spTgt spid="707">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000"/>
                            </p:stCondLst>
                            <p:childTnLst>
                              <p:par>
                                <p:cTn fill="hold" nodeType="afterEffect" presetClass="entr" presetID="2" presetSubtype="1">
                                  <p:stCondLst>
                                    <p:cond delay="0"/>
                                  </p:stCondLst>
                                  <p:childTnLst>
                                    <p:set>
                                      <p:cBhvr>
                                        <p:cTn dur="1" fill="hold">
                                          <p:stCondLst>
                                            <p:cond delay="0"/>
                                          </p:stCondLst>
                                        </p:cTn>
                                        <p:tgtEl>
                                          <p:spTgt spid="707">
                                            <p:txEl>
                                              <p:pRg end="3" st="3"/>
                                            </p:txEl>
                                          </p:spTgt>
                                        </p:tgtEl>
                                        <p:attrNameLst>
                                          <p:attrName>style.visibility</p:attrName>
                                        </p:attrNameLst>
                                      </p:cBhvr>
                                      <p:to>
                                        <p:strVal val="visible"/>
                                      </p:to>
                                    </p:set>
                                    <p:anim calcmode="lin" valueType="num">
                                      <p:cBhvr additive="base">
                                        <p:cTn dur="750"/>
                                        <p:tgtEl>
                                          <p:spTgt spid="707">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0750"/>
                            </p:stCondLst>
                            <p:childTnLst>
                              <p:par>
                                <p:cTn fill="hold" nodeType="afterEffect" presetClass="entr" presetID="2" presetSubtype="1">
                                  <p:stCondLst>
                                    <p:cond delay="0"/>
                                  </p:stCondLst>
                                  <p:childTnLst>
                                    <p:set>
                                      <p:cBhvr>
                                        <p:cTn dur="1" fill="hold">
                                          <p:stCondLst>
                                            <p:cond delay="0"/>
                                          </p:stCondLst>
                                        </p:cTn>
                                        <p:tgtEl>
                                          <p:spTgt spid="707">
                                            <p:txEl>
                                              <p:pRg end="4" st="4"/>
                                            </p:txEl>
                                          </p:spTgt>
                                        </p:tgtEl>
                                        <p:attrNameLst>
                                          <p:attrName>style.visibility</p:attrName>
                                        </p:attrNameLst>
                                      </p:cBhvr>
                                      <p:to>
                                        <p:strVal val="visible"/>
                                      </p:to>
                                    </p:set>
                                    <p:anim calcmode="lin" valueType="num">
                                      <p:cBhvr additive="base">
                                        <p:cTn dur="750"/>
                                        <p:tgtEl>
                                          <p:spTgt spid="707">
                                            <p:txEl>
                                              <p:pRg end="4" st="4"/>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1500"/>
                            </p:stCondLst>
                            <p:childTnLst>
                              <p:par>
                                <p:cTn fill="hold" nodeType="afterEffect" presetClass="entr" presetID="2" presetSubtype="1">
                                  <p:stCondLst>
                                    <p:cond delay="0"/>
                                  </p:stCondLst>
                                  <p:childTnLst>
                                    <p:set>
                                      <p:cBhvr>
                                        <p:cTn dur="1" fill="hold">
                                          <p:stCondLst>
                                            <p:cond delay="0"/>
                                          </p:stCondLst>
                                        </p:cTn>
                                        <p:tgtEl>
                                          <p:spTgt spid="707">
                                            <p:txEl>
                                              <p:pRg end="5" st="5"/>
                                            </p:txEl>
                                          </p:spTgt>
                                        </p:tgtEl>
                                        <p:attrNameLst>
                                          <p:attrName>style.visibility</p:attrName>
                                        </p:attrNameLst>
                                      </p:cBhvr>
                                      <p:to>
                                        <p:strVal val="visible"/>
                                      </p:to>
                                    </p:set>
                                    <p:anim calcmode="lin" valueType="num">
                                      <p:cBhvr additive="base">
                                        <p:cTn dur="750"/>
                                        <p:tgtEl>
                                          <p:spTgt spid="707">
                                            <p:txEl>
                                              <p:pRg end="5" st="5"/>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2250"/>
                            </p:stCondLst>
                            <p:childTnLst>
                              <p:par>
                                <p:cTn fill="hold" nodeType="afterEffect" presetClass="entr" presetID="2" presetSubtype="1">
                                  <p:stCondLst>
                                    <p:cond delay="0"/>
                                  </p:stCondLst>
                                  <p:childTnLst>
                                    <p:set>
                                      <p:cBhvr>
                                        <p:cTn dur="1" fill="hold">
                                          <p:stCondLst>
                                            <p:cond delay="0"/>
                                          </p:stCondLst>
                                        </p:cTn>
                                        <p:tgtEl>
                                          <p:spTgt spid="707">
                                            <p:txEl>
                                              <p:pRg end="6" st="6"/>
                                            </p:txEl>
                                          </p:spTgt>
                                        </p:tgtEl>
                                        <p:attrNameLst>
                                          <p:attrName>style.visibility</p:attrName>
                                        </p:attrNameLst>
                                      </p:cBhvr>
                                      <p:to>
                                        <p:strVal val="visible"/>
                                      </p:to>
                                    </p:set>
                                    <p:anim calcmode="lin" valueType="num">
                                      <p:cBhvr additive="base">
                                        <p:cTn dur="750"/>
                                        <p:tgtEl>
                                          <p:spTgt spid="707">
                                            <p:txEl>
                                              <p:pRg end="6" st="6"/>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000"/>
                            </p:stCondLst>
                            <p:childTnLst>
                              <p:par>
                                <p:cTn fill="hold" nodeType="afterEffect" presetClass="entr" presetID="2" presetSubtype="1">
                                  <p:stCondLst>
                                    <p:cond delay="0"/>
                                  </p:stCondLst>
                                  <p:childTnLst>
                                    <p:set>
                                      <p:cBhvr>
                                        <p:cTn dur="1" fill="hold">
                                          <p:stCondLst>
                                            <p:cond delay="0"/>
                                          </p:stCondLst>
                                        </p:cTn>
                                        <p:tgtEl>
                                          <p:spTgt spid="707">
                                            <p:txEl>
                                              <p:pRg end="7" st="7"/>
                                            </p:txEl>
                                          </p:spTgt>
                                        </p:tgtEl>
                                        <p:attrNameLst>
                                          <p:attrName>style.visibility</p:attrName>
                                        </p:attrNameLst>
                                      </p:cBhvr>
                                      <p:to>
                                        <p:strVal val="visible"/>
                                      </p:to>
                                    </p:set>
                                    <p:anim calcmode="lin" valueType="num">
                                      <p:cBhvr additive="base">
                                        <p:cTn dur="750"/>
                                        <p:tgtEl>
                                          <p:spTgt spid="707">
                                            <p:txEl>
                                              <p:pRg end="7" st="7"/>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3750"/>
                            </p:stCondLst>
                            <p:childTnLst>
                              <p:par>
                                <p:cTn fill="hold" nodeType="afterEffect" presetClass="entr" presetID="2" presetSubtype="1">
                                  <p:stCondLst>
                                    <p:cond delay="0"/>
                                  </p:stCondLst>
                                  <p:childTnLst>
                                    <p:set>
                                      <p:cBhvr>
                                        <p:cTn dur="1" fill="hold">
                                          <p:stCondLst>
                                            <p:cond delay="0"/>
                                          </p:stCondLst>
                                        </p:cTn>
                                        <p:tgtEl>
                                          <p:spTgt spid="707">
                                            <p:txEl>
                                              <p:pRg end="8" st="8"/>
                                            </p:txEl>
                                          </p:spTgt>
                                        </p:tgtEl>
                                        <p:attrNameLst>
                                          <p:attrName>style.visibility</p:attrName>
                                        </p:attrNameLst>
                                      </p:cBhvr>
                                      <p:to>
                                        <p:strVal val="visible"/>
                                      </p:to>
                                    </p:set>
                                    <p:anim calcmode="lin" valueType="num">
                                      <p:cBhvr additive="base">
                                        <p:cTn dur="750"/>
                                        <p:tgtEl>
                                          <p:spTgt spid="707">
                                            <p:txEl>
                                              <p:pRg end="8" st="8"/>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0" st="0"/>
                                            </p:txEl>
                                          </p:spTgt>
                                        </p:tgtEl>
                                        <p:attrNameLst>
                                          <p:attrName>style.visibility</p:attrName>
                                        </p:attrNameLst>
                                      </p:cBhvr>
                                      <p:to>
                                        <p:strVal val="visible"/>
                                      </p:to>
                                    </p:set>
                                    <p:anim calcmode="lin" valueType="num">
                                      <p:cBhvr additive="base">
                                        <p:cTn dur="750"/>
                                        <p:tgtEl>
                                          <p:spTgt spid="70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1" st="1"/>
                                            </p:txEl>
                                          </p:spTgt>
                                        </p:tgtEl>
                                        <p:attrNameLst>
                                          <p:attrName>style.visibility</p:attrName>
                                        </p:attrNameLst>
                                      </p:cBhvr>
                                      <p:to>
                                        <p:strVal val="visible"/>
                                      </p:to>
                                    </p:set>
                                    <p:anim calcmode="lin" valueType="num">
                                      <p:cBhvr additive="base">
                                        <p:cTn dur="750"/>
                                        <p:tgtEl>
                                          <p:spTgt spid="70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2" st="2"/>
                                            </p:txEl>
                                          </p:spTgt>
                                        </p:tgtEl>
                                        <p:attrNameLst>
                                          <p:attrName>style.visibility</p:attrName>
                                        </p:attrNameLst>
                                      </p:cBhvr>
                                      <p:to>
                                        <p:strVal val="visible"/>
                                      </p:to>
                                    </p:set>
                                    <p:anim calcmode="lin" valueType="num">
                                      <p:cBhvr additive="base">
                                        <p:cTn dur="750"/>
                                        <p:tgtEl>
                                          <p:spTgt spid="70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3" st="3"/>
                                            </p:txEl>
                                          </p:spTgt>
                                        </p:tgtEl>
                                        <p:attrNameLst>
                                          <p:attrName>style.visibility</p:attrName>
                                        </p:attrNameLst>
                                      </p:cBhvr>
                                      <p:to>
                                        <p:strVal val="visible"/>
                                      </p:to>
                                    </p:set>
                                    <p:anim calcmode="lin" valueType="num">
                                      <p:cBhvr additive="base">
                                        <p:cTn dur="750"/>
                                        <p:tgtEl>
                                          <p:spTgt spid="70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4" st="4"/>
                                            </p:txEl>
                                          </p:spTgt>
                                        </p:tgtEl>
                                        <p:attrNameLst>
                                          <p:attrName>style.visibility</p:attrName>
                                        </p:attrNameLst>
                                      </p:cBhvr>
                                      <p:to>
                                        <p:strVal val="visible"/>
                                      </p:to>
                                    </p:set>
                                    <p:anim calcmode="lin" valueType="num">
                                      <p:cBhvr additive="base">
                                        <p:cTn dur="750"/>
                                        <p:tgtEl>
                                          <p:spTgt spid="70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5" st="5"/>
                                            </p:txEl>
                                          </p:spTgt>
                                        </p:tgtEl>
                                        <p:attrNameLst>
                                          <p:attrName>style.visibility</p:attrName>
                                        </p:attrNameLst>
                                      </p:cBhvr>
                                      <p:to>
                                        <p:strVal val="visible"/>
                                      </p:to>
                                    </p:set>
                                    <p:anim calcmode="lin" valueType="num">
                                      <p:cBhvr additive="base">
                                        <p:cTn dur="750"/>
                                        <p:tgtEl>
                                          <p:spTgt spid="70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6" st="6"/>
                                            </p:txEl>
                                          </p:spTgt>
                                        </p:tgtEl>
                                        <p:attrNameLst>
                                          <p:attrName>style.visibility</p:attrName>
                                        </p:attrNameLst>
                                      </p:cBhvr>
                                      <p:to>
                                        <p:strVal val="visible"/>
                                      </p:to>
                                    </p:set>
                                    <p:anim calcmode="lin" valueType="num">
                                      <p:cBhvr additive="base">
                                        <p:cTn dur="750"/>
                                        <p:tgtEl>
                                          <p:spTgt spid="70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7" st="7"/>
                                            </p:txEl>
                                          </p:spTgt>
                                        </p:tgtEl>
                                        <p:attrNameLst>
                                          <p:attrName>style.visibility</p:attrName>
                                        </p:attrNameLst>
                                      </p:cBhvr>
                                      <p:to>
                                        <p:strVal val="visible"/>
                                      </p:to>
                                    </p:set>
                                    <p:anim calcmode="lin" valueType="num">
                                      <p:cBhvr additive="base">
                                        <p:cTn dur="750"/>
                                        <p:tgtEl>
                                          <p:spTgt spid="70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06">
                                            <p:txEl>
                                              <p:pRg end="8" st="8"/>
                                            </p:txEl>
                                          </p:spTgt>
                                        </p:tgtEl>
                                        <p:attrNameLst>
                                          <p:attrName>style.visibility</p:attrName>
                                        </p:attrNameLst>
                                      </p:cBhvr>
                                      <p:to>
                                        <p:strVal val="visible"/>
                                      </p:to>
                                    </p:set>
                                    <p:anim calcmode="lin" valueType="num">
                                      <p:cBhvr additive="base">
                                        <p:cTn dur="750"/>
                                        <p:tgtEl>
                                          <p:spTgt spid="706">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0" st="0"/>
                                            </p:txEl>
                                          </p:spTgt>
                                        </p:tgtEl>
                                        <p:attrNameLst>
                                          <p:attrName>style.visibility</p:attrName>
                                        </p:attrNameLst>
                                      </p:cBhvr>
                                      <p:to>
                                        <p:strVal val="visible"/>
                                      </p:to>
                                    </p:set>
                                    <p:anim calcmode="lin" valueType="num">
                                      <p:cBhvr additive="base">
                                        <p:cTn dur="750"/>
                                        <p:tgtEl>
                                          <p:spTgt spid="708">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1" st="1"/>
                                            </p:txEl>
                                          </p:spTgt>
                                        </p:tgtEl>
                                        <p:attrNameLst>
                                          <p:attrName>style.visibility</p:attrName>
                                        </p:attrNameLst>
                                      </p:cBhvr>
                                      <p:to>
                                        <p:strVal val="visible"/>
                                      </p:to>
                                    </p:set>
                                    <p:anim calcmode="lin" valueType="num">
                                      <p:cBhvr additive="base">
                                        <p:cTn dur="750"/>
                                        <p:tgtEl>
                                          <p:spTgt spid="708">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2" st="2"/>
                                            </p:txEl>
                                          </p:spTgt>
                                        </p:tgtEl>
                                        <p:attrNameLst>
                                          <p:attrName>style.visibility</p:attrName>
                                        </p:attrNameLst>
                                      </p:cBhvr>
                                      <p:to>
                                        <p:strVal val="visible"/>
                                      </p:to>
                                    </p:set>
                                    <p:anim calcmode="lin" valueType="num">
                                      <p:cBhvr additive="base">
                                        <p:cTn dur="750"/>
                                        <p:tgtEl>
                                          <p:spTgt spid="708">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3" st="3"/>
                                            </p:txEl>
                                          </p:spTgt>
                                        </p:tgtEl>
                                        <p:attrNameLst>
                                          <p:attrName>style.visibility</p:attrName>
                                        </p:attrNameLst>
                                      </p:cBhvr>
                                      <p:to>
                                        <p:strVal val="visible"/>
                                      </p:to>
                                    </p:set>
                                    <p:anim calcmode="lin" valueType="num">
                                      <p:cBhvr additive="base">
                                        <p:cTn dur="750"/>
                                        <p:tgtEl>
                                          <p:spTgt spid="708">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4" st="4"/>
                                            </p:txEl>
                                          </p:spTgt>
                                        </p:tgtEl>
                                        <p:attrNameLst>
                                          <p:attrName>style.visibility</p:attrName>
                                        </p:attrNameLst>
                                      </p:cBhvr>
                                      <p:to>
                                        <p:strVal val="visible"/>
                                      </p:to>
                                    </p:set>
                                    <p:anim calcmode="lin" valueType="num">
                                      <p:cBhvr additive="base">
                                        <p:cTn dur="750"/>
                                        <p:tgtEl>
                                          <p:spTgt spid="708">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5" st="5"/>
                                            </p:txEl>
                                          </p:spTgt>
                                        </p:tgtEl>
                                        <p:attrNameLst>
                                          <p:attrName>style.visibility</p:attrName>
                                        </p:attrNameLst>
                                      </p:cBhvr>
                                      <p:to>
                                        <p:strVal val="visible"/>
                                      </p:to>
                                    </p:set>
                                    <p:anim calcmode="lin" valueType="num">
                                      <p:cBhvr additive="base">
                                        <p:cTn dur="750"/>
                                        <p:tgtEl>
                                          <p:spTgt spid="708">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6" st="6"/>
                                            </p:txEl>
                                          </p:spTgt>
                                        </p:tgtEl>
                                        <p:attrNameLst>
                                          <p:attrName>style.visibility</p:attrName>
                                        </p:attrNameLst>
                                      </p:cBhvr>
                                      <p:to>
                                        <p:strVal val="visible"/>
                                      </p:to>
                                    </p:set>
                                    <p:anim calcmode="lin" valueType="num">
                                      <p:cBhvr additive="base">
                                        <p:cTn dur="750"/>
                                        <p:tgtEl>
                                          <p:spTgt spid="708">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7" st="7"/>
                                            </p:txEl>
                                          </p:spTgt>
                                        </p:tgtEl>
                                        <p:attrNameLst>
                                          <p:attrName>style.visibility</p:attrName>
                                        </p:attrNameLst>
                                      </p:cBhvr>
                                      <p:to>
                                        <p:strVal val="visible"/>
                                      </p:to>
                                    </p:set>
                                    <p:anim calcmode="lin" valueType="num">
                                      <p:cBhvr additive="base">
                                        <p:cTn dur="750"/>
                                        <p:tgtEl>
                                          <p:spTgt spid="708">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00"/>
                                  </p:stCondLst>
                                  <p:childTnLst>
                                    <p:set>
                                      <p:cBhvr>
                                        <p:cTn dur="1" fill="hold">
                                          <p:stCondLst>
                                            <p:cond delay="0"/>
                                          </p:stCondLst>
                                        </p:cTn>
                                        <p:tgtEl>
                                          <p:spTgt spid="708">
                                            <p:txEl>
                                              <p:pRg end="8" st="8"/>
                                            </p:txEl>
                                          </p:spTgt>
                                        </p:tgtEl>
                                        <p:attrNameLst>
                                          <p:attrName>style.visibility</p:attrName>
                                        </p:attrNameLst>
                                      </p:cBhvr>
                                      <p:to>
                                        <p:strVal val="visible"/>
                                      </p:to>
                                    </p:set>
                                    <p:anim calcmode="lin" valueType="num">
                                      <p:cBhvr additive="base">
                                        <p:cTn dur="750"/>
                                        <p:tgtEl>
                                          <p:spTgt spid="708">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p:cSld name="Title 1">
    <p:spTree>
      <p:nvGrpSpPr>
        <p:cNvPr id="712" name="Shape 712"/>
        <p:cNvGrpSpPr/>
        <p:nvPr/>
      </p:nvGrpSpPr>
      <p:grpSpPr>
        <a:xfrm>
          <a:off x="0" y="0"/>
          <a:ext cx="0" cy="0"/>
          <a:chOff x="0" y="0"/>
          <a:chExt cx="0" cy="0"/>
        </a:xfrm>
      </p:grpSpPr>
      <p:sp>
        <p:nvSpPr>
          <p:cNvPr id="713" name="Google Shape;713;p71"/>
          <p:cNvSpPr txBox="1"/>
          <p:nvPr>
            <p:ph type="title"/>
          </p:nvPr>
        </p:nvSpPr>
        <p:spPr>
          <a:xfrm>
            <a:off x="1304195" y="725713"/>
            <a:ext cx="15679612" cy="4833257"/>
          </a:xfrm>
          <a:prstGeom prst="rect">
            <a:avLst/>
          </a:prstGeom>
          <a:noFill/>
          <a:ln>
            <a:noFill/>
          </a:ln>
        </p:spPr>
        <p:txBody>
          <a:bodyPr anchorCtr="0" anchor="b" bIns="45700" lIns="91425" spcFirstLastPara="1" rIns="91425" wrap="square" tIns="45700">
            <a:normAutofit/>
          </a:bodyPr>
          <a:lstStyle>
            <a:lvl1pPr lvl="0" algn="ctr">
              <a:lnSpc>
                <a:spcPct val="80000"/>
              </a:lnSpc>
              <a:spcBef>
                <a:spcPts val="0"/>
              </a:spcBef>
              <a:spcAft>
                <a:spcPts val="0"/>
              </a:spcAft>
              <a:buClr>
                <a:schemeClr val="lt1"/>
              </a:buClr>
              <a:buSzPts val="9600"/>
              <a:buFont typeface="Roboto"/>
              <a:buNone/>
              <a:defRPr b="1" sz="9600">
                <a:solidFill>
                  <a:schemeClr val="lt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4" name="Google Shape;714;p71"/>
          <p:cNvSpPr txBox="1"/>
          <p:nvPr>
            <p:ph idx="1" type="body"/>
          </p:nvPr>
        </p:nvSpPr>
        <p:spPr>
          <a:xfrm>
            <a:off x="1304195" y="5463307"/>
            <a:ext cx="15679612" cy="769258"/>
          </a:xfrm>
          <a:prstGeom prst="rect">
            <a:avLst/>
          </a:prstGeom>
          <a:noFill/>
          <a:ln>
            <a:noFill/>
          </a:ln>
        </p:spPr>
        <p:txBody>
          <a:bodyPr anchorCtr="0" anchor="t" bIns="45700" lIns="91425" spcFirstLastPara="1" rIns="91425" wrap="square" tIns="45700">
            <a:normAutofit/>
          </a:bodyPr>
          <a:lstStyle>
            <a:lvl1pPr indent="-228600" lvl="0" marL="457200" algn="ctr">
              <a:lnSpc>
                <a:spcPct val="130000"/>
              </a:lnSpc>
              <a:spcBef>
                <a:spcPts val="1200"/>
              </a:spcBef>
              <a:spcAft>
                <a:spcPts val="0"/>
              </a:spcAft>
              <a:buClr>
                <a:schemeClr val="lt2"/>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15" name="Google Shape;715;p71"/>
          <p:cNvSpPr txBox="1"/>
          <p:nvPr>
            <p:ph idx="2" type="body"/>
          </p:nvPr>
        </p:nvSpPr>
        <p:spPr>
          <a:xfrm>
            <a:off x="5114925" y="7675418"/>
            <a:ext cx="8058150" cy="1993074"/>
          </a:xfrm>
          <a:prstGeom prst="rect">
            <a:avLst/>
          </a:prstGeom>
          <a:noFill/>
          <a:ln>
            <a:noFill/>
          </a:ln>
        </p:spPr>
        <p:txBody>
          <a:bodyPr anchorCtr="0" anchor="b" bIns="45700" lIns="91425" spcFirstLastPara="1" rIns="91425" wrap="square" tIns="45700">
            <a:normAutofit/>
          </a:bodyPr>
          <a:lstStyle>
            <a:lvl1pPr indent="-228600" lvl="0" marL="457200" algn="ctr">
              <a:lnSpc>
                <a:spcPct val="130000"/>
              </a:lnSpc>
              <a:spcBef>
                <a:spcPts val="0"/>
              </a:spcBef>
              <a:spcAft>
                <a:spcPts val="0"/>
              </a:spcAft>
              <a:buClr>
                <a:schemeClr val="accent1"/>
              </a:buClr>
              <a:buSzPts val="2000"/>
              <a:buFont typeface="Roboto"/>
              <a:buNone/>
              <a:defRPr sz="20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713"/>
                                        </p:tgtEl>
                                        <p:attrNameLst>
                                          <p:attrName>style.visibility</p:attrName>
                                        </p:attrNameLst>
                                      </p:cBhvr>
                                      <p:to>
                                        <p:strVal val="visible"/>
                                      </p:to>
                                    </p:set>
                                    <p:anim calcmode="lin" valueType="num">
                                      <p:cBhvr additive="base">
                                        <p:cTn dur="750"/>
                                        <p:tgtEl>
                                          <p:spTgt spid="713"/>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714">
                                            <p:txEl>
                                              <p:pRg end="0" st="0"/>
                                            </p:txEl>
                                          </p:spTgt>
                                        </p:tgtEl>
                                        <p:attrNameLst>
                                          <p:attrName>style.visibility</p:attrName>
                                        </p:attrNameLst>
                                      </p:cBhvr>
                                      <p:to>
                                        <p:strVal val="visible"/>
                                      </p:to>
                                    </p:set>
                                    <p:animEffect filter="fade" transition="in">
                                      <p:cBhvr>
                                        <p:cTn dur="500"/>
                                        <p:tgtEl>
                                          <p:spTgt spid="714">
                                            <p:txEl>
                                              <p:pRg end="0" st="0"/>
                                            </p:txEl>
                                          </p:spTgt>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714">
                                            <p:txEl>
                                              <p:pRg end="1" st="1"/>
                                            </p:txEl>
                                          </p:spTgt>
                                        </p:tgtEl>
                                        <p:attrNameLst>
                                          <p:attrName>style.visibility</p:attrName>
                                        </p:attrNameLst>
                                      </p:cBhvr>
                                      <p:to>
                                        <p:strVal val="visible"/>
                                      </p:to>
                                    </p:set>
                                    <p:animEffect filter="fade" transition="in">
                                      <p:cBhvr>
                                        <p:cTn dur="500"/>
                                        <p:tgtEl>
                                          <p:spTgt spid="714">
                                            <p:txEl>
                                              <p:pRg end="1" st="1"/>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14">
                                            <p:txEl>
                                              <p:pRg end="2" st="2"/>
                                            </p:txEl>
                                          </p:spTgt>
                                        </p:tgtEl>
                                        <p:attrNameLst>
                                          <p:attrName>style.visibility</p:attrName>
                                        </p:attrNameLst>
                                      </p:cBhvr>
                                      <p:to>
                                        <p:strVal val="visible"/>
                                      </p:to>
                                    </p:set>
                                    <p:animEffect filter="fade" transition="in">
                                      <p:cBhvr>
                                        <p:cTn dur="500"/>
                                        <p:tgtEl>
                                          <p:spTgt spid="714">
                                            <p:txEl>
                                              <p:pRg end="2" st="2"/>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714">
                                            <p:txEl>
                                              <p:pRg end="3" st="3"/>
                                            </p:txEl>
                                          </p:spTgt>
                                        </p:tgtEl>
                                        <p:attrNameLst>
                                          <p:attrName>style.visibility</p:attrName>
                                        </p:attrNameLst>
                                      </p:cBhvr>
                                      <p:to>
                                        <p:strVal val="visible"/>
                                      </p:to>
                                    </p:set>
                                    <p:animEffect filter="fade" transition="in">
                                      <p:cBhvr>
                                        <p:cTn dur="500"/>
                                        <p:tgtEl>
                                          <p:spTgt spid="714">
                                            <p:txEl>
                                              <p:pRg end="3" st="3"/>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14">
                                            <p:txEl>
                                              <p:pRg end="4" st="4"/>
                                            </p:txEl>
                                          </p:spTgt>
                                        </p:tgtEl>
                                        <p:attrNameLst>
                                          <p:attrName>style.visibility</p:attrName>
                                        </p:attrNameLst>
                                      </p:cBhvr>
                                      <p:to>
                                        <p:strVal val="visible"/>
                                      </p:to>
                                    </p:set>
                                    <p:animEffect filter="fade" transition="in">
                                      <p:cBhvr>
                                        <p:cTn dur="500"/>
                                        <p:tgtEl>
                                          <p:spTgt spid="714">
                                            <p:txEl>
                                              <p:pRg end="4" st="4"/>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14">
                                            <p:txEl>
                                              <p:pRg end="5" st="5"/>
                                            </p:txEl>
                                          </p:spTgt>
                                        </p:tgtEl>
                                        <p:attrNameLst>
                                          <p:attrName>style.visibility</p:attrName>
                                        </p:attrNameLst>
                                      </p:cBhvr>
                                      <p:to>
                                        <p:strVal val="visible"/>
                                      </p:to>
                                    </p:set>
                                    <p:animEffect filter="fade" transition="in">
                                      <p:cBhvr>
                                        <p:cTn dur="500"/>
                                        <p:tgtEl>
                                          <p:spTgt spid="714">
                                            <p:txEl>
                                              <p:pRg end="5" st="5"/>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14">
                                            <p:txEl>
                                              <p:pRg end="6" st="6"/>
                                            </p:txEl>
                                          </p:spTgt>
                                        </p:tgtEl>
                                        <p:attrNameLst>
                                          <p:attrName>style.visibility</p:attrName>
                                        </p:attrNameLst>
                                      </p:cBhvr>
                                      <p:to>
                                        <p:strVal val="visible"/>
                                      </p:to>
                                    </p:set>
                                    <p:animEffect filter="fade" transition="in">
                                      <p:cBhvr>
                                        <p:cTn dur="500"/>
                                        <p:tgtEl>
                                          <p:spTgt spid="714">
                                            <p:txEl>
                                              <p:pRg end="6" st="6"/>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714">
                                            <p:txEl>
                                              <p:pRg end="7" st="7"/>
                                            </p:txEl>
                                          </p:spTgt>
                                        </p:tgtEl>
                                        <p:attrNameLst>
                                          <p:attrName>style.visibility</p:attrName>
                                        </p:attrNameLst>
                                      </p:cBhvr>
                                      <p:to>
                                        <p:strVal val="visible"/>
                                      </p:to>
                                    </p:set>
                                    <p:animEffect filter="fade" transition="in">
                                      <p:cBhvr>
                                        <p:cTn dur="500"/>
                                        <p:tgtEl>
                                          <p:spTgt spid="714">
                                            <p:txEl>
                                              <p:pRg end="7" st="7"/>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714">
                                            <p:txEl>
                                              <p:pRg end="8" st="8"/>
                                            </p:txEl>
                                          </p:spTgt>
                                        </p:tgtEl>
                                        <p:attrNameLst>
                                          <p:attrName>style.visibility</p:attrName>
                                        </p:attrNameLst>
                                      </p:cBhvr>
                                      <p:to>
                                        <p:strVal val="visible"/>
                                      </p:to>
                                    </p:set>
                                    <p:animEffect filter="fade" transition="in">
                                      <p:cBhvr>
                                        <p:cTn dur="500"/>
                                        <p:tgtEl>
                                          <p:spTgt spid="714">
                                            <p:txEl>
                                              <p:pRg end="8" st="8"/>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715">
                                            <p:txEl>
                                              <p:pRg end="0" st="0"/>
                                            </p:txEl>
                                          </p:spTgt>
                                        </p:tgtEl>
                                        <p:attrNameLst>
                                          <p:attrName>style.visibility</p:attrName>
                                        </p:attrNameLst>
                                      </p:cBhvr>
                                      <p:to>
                                        <p:strVal val="visible"/>
                                      </p:to>
                                    </p:set>
                                    <p:animEffect filter="fade" transition="in">
                                      <p:cBhvr>
                                        <p:cTn dur="500"/>
                                        <p:tgtEl>
                                          <p:spTgt spid="715">
                                            <p:txEl>
                                              <p:pRg end="0" st="0"/>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715">
                                            <p:txEl>
                                              <p:pRg end="1" st="1"/>
                                            </p:txEl>
                                          </p:spTgt>
                                        </p:tgtEl>
                                        <p:attrNameLst>
                                          <p:attrName>style.visibility</p:attrName>
                                        </p:attrNameLst>
                                      </p:cBhvr>
                                      <p:to>
                                        <p:strVal val="visible"/>
                                      </p:to>
                                    </p:set>
                                    <p:animEffect filter="fade" transition="in">
                                      <p:cBhvr>
                                        <p:cTn dur="500"/>
                                        <p:tgtEl>
                                          <p:spTgt spid="715">
                                            <p:txEl>
                                              <p:pRg end="1" st="1"/>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715">
                                            <p:txEl>
                                              <p:pRg end="2" st="2"/>
                                            </p:txEl>
                                          </p:spTgt>
                                        </p:tgtEl>
                                        <p:attrNameLst>
                                          <p:attrName>style.visibility</p:attrName>
                                        </p:attrNameLst>
                                      </p:cBhvr>
                                      <p:to>
                                        <p:strVal val="visible"/>
                                      </p:to>
                                    </p:set>
                                    <p:animEffect filter="fade" transition="in">
                                      <p:cBhvr>
                                        <p:cTn dur="500"/>
                                        <p:tgtEl>
                                          <p:spTgt spid="715">
                                            <p:txEl>
                                              <p:pRg end="2" st="2"/>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715">
                                            <p:txEl>
                                              <p:pRg end="3" st="3"/>
                                            </p:txEl>
                                          </p:spTgt>
                                        </p:tgtEl>
                                        <p:attrNameLst>
                                          <p:attrName>style.visibility</p:attrName>
                                        </p:attrNameLst>
                                      </p:cBhvr>
                                      <p:to>
                                        <p:strVal val="visible"/>
                                      </p:to>
                                    </p:set>
                                    <p:animEffect filter="fade" transition="in">
                                      <p:cBhvr>
                                        <p:cTn dur="500"/>
                                        <p:tgtEl>
                                          <p:spTgt spid="715">
                                            <p:txEl>
                                              <p:pRg end="3" st="3"/>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715">
                                            <p:txEl>
                                              <p:pRg end="4" st="4"/>
                                            </p:txEl>
                                          </p:spTgt>
                                        </p:tgtEl>
                                        <p:attrNameLst>
                                          <p:attrName>style.visibility</p:attrName>
                                        </p:attrNameLst>
                                      </p:cBhvr>
                                      <p:to>
                                        <p:strVal val="visible"/>
                                      </p:to>
                                    </p:set>
                                    <p:animEffect filter="fade" transition="in">
                                      <p:cBhvr>
                                        <p:cTn dur="500"/>
                                        <p:tgtEl>
                                          <p:spTgt spid="715">
                                            <p:txEl>
                                              <p:pRg end="4" st="4"/>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715">
                                            <p:txEl>
                                              <p:pRg end="5" st="5"/>
                                            </p:txEl>
                                          </p:spTgt>
                                        </p:tgtEl>
                                        <p:attrNameLst>
                                          <p:attrName>style.visibility</p:attrName>
                                        </p:attrNameLst>
                                      </p:cBhvr>
                                      <p:to>
                                        <p:strVal val="visible"/>
                                      </p:to>
                                    </p:set>
                                    <p:animEffect filter="fade" transition="in">
                                      <p:cBhvr>
                                        <p:cTn dur="500"/>
                                        <p:tgtEl>
                                          <p:spTgt spid="715">
                                            <p:txEl>
                                              <p:pRg end="5" st="5"/>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715">
                                            <p:txEl>
                                              <p:pRg end="6" st="6"/>
                                            </p:txEl>
                                          </p:spTgt>
                                        </p:tgtEl>
                                        <p:attrNameLst>
                                          <p:attrName>style.visibility</p:attrName>
                                        </p:attrNameLst>
                                      </p:cBhvr>
                                      <p:to>
                                        <p:strVal val="visible"/>
                                      </p:to>
                                    </p:set>
                                    <p:animEffect filter="fade" transition="in">
                                      <p:cBhvr>
                                        <p:cTn dur="500"/>
                                        <p:tgtEl>
                                          <p:spTgt spid="715">
                                            <p:txEl>
                                              <p:pRg end="6" st="6"/>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715">
                                            <p:txEl>
                                              <p:pRg end="7" st="7"/>
                                            </p:txEl>
                                          </p:spTgt>
                                        </p:tgtEl>
                                        <p:attrNameLst>
                                          <p:attrName>style.visibility</p:attrName>
                                        </p:attrNameLst>
                                      </p:cBhvr>
                                      <p:to>
                                        <p:strVal val="visible"/>
                                      </p:to>
                                    </p:set>
                                    <p:animEffect filter="fade" transition="in">
                                      <p:cBhvr>
                                        <p:cTn dur="500"/>
                                        <p:tgtEl>
                                          <p:spTgt spid="715">
                                            <p:txEl>
                                              <p:pRg end="7" st="7"/>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715">
                                            <p:txEl>
                                              <p:pRg end="8" st="8"/>
                                            </p:txEl>
                                          </p:spTgt>
                                        </p:tgtEl>
                                        <p:attrNameLst>
                                          <p:attrName>style.visibility</p:attrName>
                                        </p:attrNameLst>
                                      </p:cBhvr>
                                      <p:to>
                                        <p:strVal val="visible"/>
                                      </p:to>
                                    </p:set>
                                    <p:animEffect filter="fade" transition="in">
                                      <p:cBhvr>
                                        <p:cTn dur="500"/>
                                        <p:tgtEl>
                                          <p:spTgt spid="71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1">
  <p:cSld name="Section break 1">
    <p:spTree>
      <p:nvGrpSpPr>
        <p:cNvPr id="716" name="Shape 716"/>
        <p:cNvGrpSpPr/>
        <p:nvPr/>
      </p:nvGrpSpPr>
      <p:grpSpPr>
        <a:xfrm>
          <a:off x="0" y="0"/>
          <a:ext cx="0" cy="0"/>
          <a:chOff x="0" y="0"/>
          <a:chExt cx="0" cy="0"/>
        </a:xfrm>
      </p:grpSpPr>
      <p:sp>
        <p:nvSpPr>
          <p:cNvPr id="717" name="Google Shape;717;p74"/>
          <p:cNvSpPr/>
          <p:nvPr>
            <p:ph idx="2" type="pic"/>
          </p:nvPr>
        </p:nvSpPr>
        <p:spPr>
          <a:xfrm>
            <a:off x="0" y="0"/>
            <a:ext cx="18288001" cy="10285413"/>
          </a:xfrm>
          <a:prstGeom prst="rect">
            <a:avLst/>
          </a:prstGeom>
          <a:solidFill>
            <a:srgbClr val="191A1C"/>
          </a:solidFill>
          <a:ln>
            <a:noFill/>
          </a:ln>
        </p:spPr>
      </p:sp>
      <p:sp>
        <p:nvSpPr>
          <p:cNvPr id="718" name="Google Shape;718;p74"/>
          <p:cNvSpPr txBox="1"/>
          <p:nvPr>
            <p:ph idx="1" type="body"/>
          </p:nvPr>
        </p:nvSpPr>
        <p:spPr>
          <a:xfrm>
            <a:off x="0" y="7920112"/>
            <a:ext cx="11127545" cy="2014136"/>
          </a:xfrm>
          <a:prstGeom prst="rect">
            <a:avLst/>
          </a:prstGeom>
          <a:solidFill>
            <a:schemeClr val="dk1"/>
          </a:solid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19" name="Google Shape;719;p74"/>
          <p:cNvSpPr txBox="1"/>
          <p:nvPr>
            <p:ph type="title"/>
          </p:nvPr>
        </p:nvSpPr>
        <p:spPr>
          <a:xfrm>
            <a:off x="1400961" y="8385617"/>
            <a:ext cx="9346755" cy="108312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500"/>
                                        <p:tgtEl>
                                          <p:spTgt spid="717"/>
                                        </p:tgtEl>
                                      </p:cBhvr>
                                    </p:animEffec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718"/>
                                        </p:tgtEl>
                                        <p:attrNameLst>
                                          <p:attrName>style.visibility</p:attrName>
                                        </p:attrNameLst>
                                      </p:cBhvr>
                                      <p:to>
                                        <p:strVal val="visible"/>
                                      </p:to>
                                    </p:set>
                                    <p:anim calcmode="lin" valueType="num">
                                      <p:cBhvr additive="base">
                                        <p:cTn dur="750"/>
                                        <p:tgtEl>
                                          <p:spTgt spid="71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19"/>
                                        </p:tgtEl>
                                        <p:attrNameLst>
                                          <p:attrName>style.visibility</p:attrName>
                                        </p:attrNameLst>
                                      </p:cBhvr>
                                      <p:to>
                                        <p:strVal val="visible"/>
                                      </p:to>
                                    </p:set>
                                    <p:anim calcmode="lin" valueType="num">
                                      <p:cBhvr additive="base">
                                        <p:cTn dur="750"/>
                                        <p:tgtEl>
                                          <p:spTgt spid="71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screen image and year">
  <p:cSld name="Full screen image and year">
    <p:spTree>
      <p:nvGrpSpPr>
        <p:cNvPr id="720" name="Shape 720"/>
        <p:cNvGrpSpPr/>
        <p:nvPr/>
      </p:nvGrpSpPr>
      <p:grpSpPr>
        <a:xfrm>
          <a:off x="0" y="0"/>
          <a:ext cx="0" cy="0"/>
          <a:chOff x="0" y="0"/>
          <a:chExt cx="0" cy="0"/>
        </a:xfrm>
      </p:grpSpPr>
      <p:sp>
        <p:nvSpPr>
          <p:cNvPr id="721" name="Google Shape;721;p89"/>
          <p:cNvSpPr/>
          <p:nvPr>
            <p:ph idx="2" type="pic"/>
          </p:nvPr>
        </p:nvSpPr>
        <p:spPr>
          <a:xfrm>
            <a:off x="0" y="0"/>
            <a:ext cx="18288001" cy="10285413"/>
          </a:xfrm>
          <a:prstGeom prst="rect">
            <a:avLst/>
          </a:prstGeom>
          <a:solidFill>
            <a:srgbClr val="757575"/>
          </a:solidFill>
          <a:ln>
            <a:noFill/>
          </a:ln>
        </p:spPr>
      </p:sp>
      <p:sp>
        <p:nvSpPr>
          <p:cNvPr id="722" name="Google Shape;722;p89"/>
          <p:cNvSpPr txBox="1"/>
          <p:nvPr>
            <p:ph idx="1" type="body"/>
          </p:nvPr>
        </p:nvSpPr>
        <p:spPr>
          <a:xfrm>
            <a:off x="763705" y="990316"/>
            <a:ext cx="2333866" cy="5167087"/>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0000"/>
              <a:buFont typeface="Roboto"/>
              <a:buNone/>
              <a:defRPr i="1" sz="300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23" name="Google Shape;723;p89"/>
          <p:cNvSpPr txBox="1"/>
          <p:nvPr>
            <p:ph type="title"/>
          </p:nvPr>
        </p:nvSpPr>
        <p:spPr>
          <a:xfrm>
            <a:off x="9383137" y="615268"/>
            <a:ext cx="8198047" cy="3715657"/>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dk1"/>
              </a:buClr>
              <a:buSzPts val="8000"/>
              <a:buFont typeface="Roboto"/>
              <a:buNone/>
              <a:defRPr b="1" sz="80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4" name="Google Shape;724;p89"/>
          <p:cNvSpPr txBox="1"/>
          <p:nvPr>
            <p:ph idx="3" type="body"/>
          </p:nvPr>
        </p:nvSpPr>
        <p:spPr>
          <a:xfrm>
            <a:off x="2604325" y="1344326"/>
            <a:ext cx="2333866" cy="5178199"/>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0000"/>
              <a:buFont typeface="Roboto"/>
              <a:buNone/>
              <a:defRPr i="1" sz="300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25" name="Google Shape;725;p89"/>
          <p:cNvSpPr txBox="1"/>
          <p:nvPr>
            <p:ph idx="4" type="body"/>
          </p:nvPr>
        </p:nvSpPr>
        <p:spPr>
          <a:xfrm>
            <a:off x="4444945" y="615268"/>
            <a:ext cx="2333866" cy="5167087"/>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0000"/>
              <a:buFont typeface="Roboto"/>
              <a:buNone/>
              <a:defRPr i="1" sz="300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26" name="Google Shape;726;p89"/>
          <p:cNvSpPr txBox="1"/>
          <p:nvPr>
            <p:ph idx="5" type="body"/>
          </p:nvPr>
        </p:nvSpPr>
        <p:spPr>
          <a:xfrm>
            <a:off x="6285565" y="1747070"/>
            <a:ext cx="2333866" cy="5167087"/>
          </a:xfrm>
          <a:prstGeom prst="rect">
            <a:avLst/>
          </a:prstGeom>
          <a:noFill/>
          <a:ln>
            <a:noFill/>
          </a:ln>
        </p:spPr>
        <p:txBody>
          <a:bodyPr anchorCtr="0" anchor="ctr" bIns="45700" lIns="91425" spcFirstLastPara="1" rIns="91425" wrap="square" tIns="45700">
            <a:noAutofit/>
          </a:bodyPr>
          <a:lstStyle>
            <a:lvl1pPr indent="-228600" lvl="0" marL="457200" algn="r">
              <a:lnSpc>
                <a:spcPct val="100000"/>
              </a:lnSpc>
              <a:spcBef>
                <a:spcPts val="0"/>
              </a:spcBef>
              <a:spcAft>
                <a:spcPts val="0"/>
              </a:spcAft>
              <a:buClr>
                <a:schemeClr val="accent1"/>
              </a:buClr>
              <a:buSzPts val="30000"/>
              <a:buFont typeface="Roboto"/>
              <a:buNone/>
              <a:defRPr i="1" sz="30000">
                <a:solidFill>
                  <a:schemeClr val="accent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27" name="Google Shape;727;p89"/>
          <p:cNvSpPr txBox="1"/>
          <p:nvPr>
            <p:ph idx="6" type="body"/>
          </p:nvPr>
        </p:nvSpPr>
        <p:spPr>
          <a:xfrm>
            <a:off x="9383138" y="4367721"/>
            <a:ext cx="8198047" cy="1549969"/>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accent1"/>
              </a:buClr>
              <a:buSzPts val="1800"/>
              <a:buFont typeface="Roboto"/>
              <a:buNone/>
              <a:defRPr sz="1800">
                <a:solidFill>
                  <a:schemeClr val="dk1"/>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21"/>
                                        </p:tgtEl>
                                        <p:attrNameLst>
                                          <p:attrName>style.visibility</p:attrName>
                                        </p:attrNameLst>
                                      </p:cBhvr>
                                      <p:to>
                                        <p:strVal val="visible"/>
                                      </p:to>
                                    </p:set>
                                    <p:animEffect filter="fade" transition="in">
                                      <p:cBhvr>
                                        <p:cTn dur="500"/>
                                        <p:tgtEl>
                                          <p:spTgt spid="721"/>
                                        </p:tgtEl>
                                      </p:cBhvr>
                                    </p:animEffec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722">
                                            <p:txEl>
                                              <p:pRg end="0" st="0"/>
                                            </p:txEl>
                                          </p:spTgt>
                                        </p:tgtEl>
                                        <p:attrNameLst>
                                          <p:attrName>style.visibility</p:attrName>
                                        </p:attrNameLst>
                                      </p:cBhvr>
                                      <p:to>
                                        <p:strVal val="visible"/>
                                      </p:to>
                                    </p:set>
                                    <p:anim calcmode="lin" valueType="num">
                                      <p:cBhvr additive="base">
                                        <p:cTn dur="750"/>
                                        <p:tgtEl>
                                          <p:spTgt spid="72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8">
                                  <p:stCondLst>
                                    <p:cond delay="0"/>
                                  </p:stCondLst>
                                  <p:childTnLst>
                                    <p:set>
                                      <p:cBhvr>
                                        <p:cTn dur="1" fill="hold">
                                          <p:stCondLst>
                                            <p:cond delay="0"/>
                                          </p:stCondLst>
                                        </p:cTn>
                                        <p:tgtEl>
                                          <p:spTgt spid="722">
                                            <p:txEl>
                                              <p:pRg end="1" st="1"/>
                                            </p:txEl>
                                          </p:spTgt>
                                        </p:tgtEl>
                                        <p:attrNameLst>
                                          <p:attrName>style.visibility</p:attrName>
                                        </p:attrNameLst>
                                      </p:cBhvr>
                                      <p:to>
                                        <p:strVal val="visible"/>
                                      </p:to>
                                    </p:set>
                                    <p:anim calcmode="lin" valueType="num">
                                      <p:cBhvr additive="base">
                                        <p:cTn dur="750"/>
                                        <p:tgtEl>
                                          <p:spTgt spid="722">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722">
                                            <p:txEl>
                                              <p:pRg end="2" st="2"/>
                                            </p:txEl>
                                          </p:spTgt>
                                        </p:tgtEl>
                                        <p:attrNameLst>
                                          <p:attrName>style.visibility</p:attrName>
                                        </p:attrNameLst>
                                      </p:cBhvr>
                                      <p:to>
                                        <p:strVal val="visible"/>
                                      </p:to>
                                    </p:set>
                                    <p:anim calcmode="lin" valueType="num">
                                      <p:cBhvr additive="base">
                                        <p:cTn dur="750"/>
                                        <p:tgtEl>
                                          <p:spTgt spid="722">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8">
                                  <p:stCondLst>
                                    <p:cond delay="0"/>
                                  </p:stCondLst>
                                  <p:childTnLst>
                                    <p:set>
                                      <p:cBhvr>
                                        <p:cTn dur="1" fill="hold">
                                          <p:stCondLst>
                                            <p:cond delay="0"/>
                                          </p:stCondLst>
                                        </p:cTn>
                                        <p:tgtEl>
                                          <p:spTgt spid="722">
                                            <p:txEl>
                                              <p:pRg end="3" st="3"/>
                                            </p:txEl>
                                          </p:spTgt>
                                        </p:tgtEl>
                                        <p:attrNameLst>
                                          <p:attrName>style.visibility</p:attrName>
                                        </p:attrNameLst>
                                      </p:cBhvr>
                                      <p:to>
                                        <p:strVal val="visible"/>
                                      </p:to>
                                    </p:set>
                                    <p:anim calcmode="lin" valueType="num">
                                      <p:cBhvr additive="base">
                                        <p:cTn dur="750"/>
                                        <p:tgtEl>
                                          <p:spTgt spid="722">
                                            <p:txEl>
                                              <p:pRg end="3" st="3"/>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0"/>
                                  </p:stCondLst>
                                  <p:childTnLst>
                                    <p:set>
                                      <p:cBhvr>
                                        <p:cTn dur="1" fill="hold">
                                          <p:stCondLst>
                                            <p:cond delay="0"/>
                                          </p:stCondLst>
                                        </p:cTn>
                                        <p:tgtEl>
                                          <p:spTgt spid="722">
                                            <p:txEl>
                                              <p:pRg end="4" st="4"/>
                                            </p:txEl>
                                          </p:spTgt>
                                        </p:tgtEl>
                                        <p:attrNameLst>
                                          <p:attrName>style.visibility</p:attrName>
                                        </p:attrNameLst>
                                      </p:cBhvr>
                                      <p:to>
                                        <p:strVal val="visible"/>
                                      </p:to>
                                    </p:set>
                                    <p:anim calcmode="lin" valueType="num">
                                      <p:cBhvr additive="base">
                                        <p:cTn dur="750"/>
                                        <p:tgtEl>
                                          <p:spTgt spid="722">
                                            <p:txEl>
                                              <p:pRg end="4" st="4"/>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8">
                                  <p:stCondLst>
                                    <p:cond delay="0"/>
                                  </p:stCondLst>
                                  <p:childTnLst>
                                    <p:set>
                                      <p:cBhvr>
                                        <p:cTn dur="1" fill="hold">
                                          <p:stCondLst>
                                            <p:cond delay="0"/>
                                          </p:stCondLst>
                                        </p:cTn>
                                        <p:tgtEl>
                                          <p:spTgt spid="722">
                                            <p:txEl>
                                              <p:pRg end="5" st="5"/>
                                            </p:txEl>
                                          </p:spTgt>
                                        </p:tgtEl>
                                        <p:attrNameLst>
                                          <p:attrName>style.visibility</p:attrName>
                                        </p:attrNameLst>
                                      </p:cBhvr>
                                      <p:to>
                                        <p:strVal val="visible"/>
                                      </p:to>
                                    </p:set>
                                    <p:anim calcmode="lin" valueType="num">
                                      <p:cBhvr additive="base">
                                        <p:cTn dur="750"/>
                                        <p:tgtEl>
                                          <p:spTgt spid="722">
                                            <p:txEl>
                                              <p:pRg end="5" st="5"/>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8">
                                  <p:stCondLst>
                                    <p:cond delay="0"/>
                                  </p:stCondLst>
                                  <p:childTnLst>
                                    <p:set>
                                      <p:cBhvr>
                                        <p:cTn dur="1" fill="hold">
                                          <p:stCondLst>
                                            <p:cond delay="0"/>
                                          </p:stCondLst>
                                        </p:cTn>
                                        <p:tgtEl>
                                          <p:spTgt spid="722">
                                            <p:txEl>
                                              <p:pRg end="6" st="6"/>
                                            </p:txEl>
                                          </p:spTgt>
                                        </p:tgtEl>
                                        <p:attrNameLst>
                                          <p:attrName>style.visibility</p:attrName>
                                        </p:attrNameLst>
                                      </p:cBhvr>
                                      <p:to>
                                        <p:strVal val="visible"/>
                                      </p:to>
                                    </p:set>
                                    <p:anim calcmode="lin" valueType="num">
                                      <p:cBhvr additive="base">
                                        <p:cTn dur="750"/>
                                        <p:tgtEl>
                                          <p:spTgt spid="722">
                                            <p:txEl>
                                              <p:pRg end="6" st="6"/>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2" presetSubtype="8">
                                  <p:stCondLst>
                                    <p:cond delay="0"/>
                                  </p:stCondLst>
                                  <p:childTnLst>
                                    <p:set>
                                      <p:cBhvr>
                                        <p:cTn dur="1" fill="hold">
                                          <p:stCondLst>
                                            <p:cond delay="0"/>
                                          </p:stCondLst>
                                        </p:cTn>
                                        <p:tgtEl>
                                          <p:spTgt spid="722">
                                            <p:txEl>
                                              <p:pRg end="7" st="7"/>
                                            </p:txEl>
                                          </p:spTgt>
                                        </p:tgtEl>
                                        <p:attrNameLst>
                                          <p:attrName>style.visibility</p:attrName>
                                        </p:attrNameLst>
                                      </p:cBhvr>
                                      <p:to>
                                        <p:strVal val="visible"/>
                                      </p:to>
                                    </p:set>
                                    <p:anim calcmode="lin" valueType="num">
                                      <p:cBhvr additive="base">
                                        <p:cTn dur="750"/>
                                        <p:tgtEl>
                                          <p:spTgt spid="722">
                                            <p:txEl>
                                              <p:pRg end="7" st="7"/>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6500"/>
                            </p:stCondLst>
                            <p:childTnLst>
                              <p:par>
                                <p:cTn fill="hold" nodeType="afterEffect" presetClass="entr" presetID="2" presetSubtype="8">
                                  <p:stCondLst>
                                    <p:cond delay="0"/>
                                  </p:stCondLst>
                                  <p:childTnLst>
                                    <p:set>
                                      <p:cBhvr>
                                        <p:cTn dur="1" fill="hold">
                                          <p:stCondLst>
                                            <p:cond delay="0"/>
                                          </p:stCondLst>
                                        </p:cTn>
                                        <p:tgtEl>
                                          <p:spTgt spid="722">
                                            <p:txEl>
                                              <p:pRg end="8" st="8"/>
                                            </p:txEl>
                                          </p:spTgt>
                                        </p:tgtEl>
                                        <p:attrNameLst>
                                          <p:attrName>style.visibility</p:attrName>
                                        </p:attrNameLst>
                                      </p:cBhvr>
                                      <p:to>
                                        <p:strVal val="visible"/>
                                      </p:to>
                                    </p:set>
                                    <p:anim calcmode="lin" valueType="num">
                                      <p:cBhvr additive="base">
                                        <p:cTn dur="750"/>
                                        <p:tgtEl>
                                          <p:spTgt spid="722">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0" st="0"/>
                                            </p:txEl>
                                          </p:spTgt>
                                        </p:tgtEl>
                                        <p:attrNameLst>
                                          <p:attrName>style.visibility</p:attrName>
                                        </p:attrNameLst>
                                      </p:cBhvr>
                                      <p:to>
                                        <p:strVal val="visible"/>
                                      </p:to>
                                    </p:set>
                                    <p:anim calcmode="lin" valueType="num">
                                      <p:cBhvr additive="base">
                                        <p:cTn dur="750"/>
                                        <p:tgtEl>
                                          <p:spTgt spid="724">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1" st="1"/>
                                            </p:txEl>
                                          </p:spTgt>
                                        </p:tgtEl>
                                        <p:attrNameLst>
                                          <p:attrName>style.visibility</p:attrName>
                                        </p:attrNameLst>
                                      </p:cBhvr>
                                      <p:to>
                                        <p:strVal val="visible"/>
                                      </p:to>
                                    </p:set>
                                    <p:anim calcmode="lin" valueType="num">
                                      <p:cBhvr additive="base">
                                        <p:cTn dur="750"/>
                                        <p:tgtEl>
                                          <p:spTgt spid="724">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2" st="2"/>
                                            </p:txEl>
                                          </p:spTgt>
                                        </p:tgtEl>
                                        <p:attrNameLst>
                                          <p:attrName>style.visibility</p:attrName>
                                        </p:attrNameLst>
                                      </p:cBhvr>
                                      <p:to>
                                        <p:strVal val="visible"/>
                                      </p:to>
                                    </p:set>
                                    <p:anim calcmode="lin" valueType="num">
                                      <p:cBhvr additive="base">
                                        <p:cTn dur="750"/>
                                        <p:tgtEl>
                                          <p:spTgt spid="724">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3" st="3"/>
                                            </p:txEl>
                                          </p:spTgt>
                                        </p:tgtEl>
                                        <p:attrNameLst>
                                          <p:attrName>style.visibility</p:attrName>
                                        </p:attrNameLst>
                                      </p:cBhvr>
                                      <p:to>
                                        <p:strVal val="visible"/>
                                      </p:to>
                                    </p:set>
                                    <p:anim calcmode="lin" valueType="num">
                                      <p:cBhvr additive="base">
                                        <p:cTn dur="750"/>
                                        <p:tgtEl>
                                          <p:spTgt spid="724">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4" st="4"/>
                                            </p:txEl>
                                          </p:spTgt>
                                        </p:tgtEl>
                                        <p:attrNameLst>
                                          <p:attrName>style.visibility</p:attrName>
                                        </p:attrNameLst>
                                      </p:cBhvr>
                                      <p:to>
                                        <p:strVal val="visible"/>
                                      </p:to>
                                    </p:set>
                                    <p:anim calcmode="lin" valueType="num">
                                      <p:cBhvr additive="base">
                                        <p:cTn dur="750"/>
                                        <p:tgtEl>
                                          <p:spTgt spid="724">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5" st="5"/>
                                            </p:txEl>
                                          </p:spTgt>
                                        </p:tgtEl>
                                        <p:attrNameLst>
                                          <p:attrName>style.visibility</p:attrName>
                                        </p:attrNameLst>
                                      </p:cBhvr>
                                      <p:to>
                                        <p:strVal val="visible"/>
                                      </p:to>
                                    </p:set>
                                    <p:anim calcmode="lin" valueType="num">
                                      <p:cBhvr additive="base">
                                        <p:cTn dur="750"/>
                                        <p:tgtEl>
                                          <p:spTgt spid="724">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6" st="6"/>
                                            </p:txEl>
                                          </p:spTgt>
                                        </p:tgtEl>
                                        <p:attrNameLst>
                                          <p:attrName>style.visibility</p:attrName>
                                        </p:attrNameLst>
                                      </p:cBhvr>
                                      <p:to>
                                        <p:strVal val="visible"/>
                                      </p:to>
                                    </p:set>
                                    <p:anim calcmode="lin" valueType="num">
                                      <p:cBhvr additive="base">
                                        <p:cTn dur="750"/>
                                        <p:tgtEl>
                                          <p:spTgt spid="724">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7" st="7"/>
                                            </p:txEl>
                                          </p:spTgt>
                                        </p:tgtEl>
                                        <p:attrNameLst>
                                          <p:attrName>style.visibility</p:attrName>
                                        </p:attrNameLst>
                                      </p:cBhvr>
                                      <p:to>
                                        <p:strVal val="visible"/>
                                      </p:to>
                                    </p:set>
                                    <p:anim calcmode="lin" valueType="num">
                                      <p:cBhvr additive="base">
                                        <p:cTn dur="750"/>
                                        <p:tgtEl>
                                          <p:spTgt spid="724">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4">
                                            <p:txEl>
                                              <p:pRg end="8" st="8"/>
                                            </p:txEl>
                                          </p:spTgt>
                                        </p:tgtEl>
                                        <p:attrNameLst>
                                          <p:attrName>style.visibility</p:attrName>
                                        </p:attrNameLst>
                                      </p:cBhvr>
                                      <p:to>
                                        <p:strVal val="visible"/>
                                      </p:to>
                                    </p:set>
                                    <p:anim calcmode="lin" valueType="num">
                                      <p:cBhvr additive="base">
                                        <p:cTn dur="750"/>
                                        <p:tgtEl>
                                          <p:spTgt spid="724">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0" st="0"/>
                                            </p:txEl>
                                          </p:spTgt>
                                        </p:tgtEl>
                                        <p:attrNameLst>
                                          <p:attrName>style.visibility</p:attrName>
                                        </p:attrNameLst>
                                      </p:cBhvr>
                                      <p:to>
                                        <p:strVal val="visible"/>
                                      </p:to>
                                    </p:set>
                                    <p:anim calcmode="lin" valueType="num">
                                      <p:cBhvr additive="base">
                                        <p:cTn dur="750"/>
                                        <p:tgtEl>
                                          <p:spTgt spid="725">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1" st="1"/>
                                            </p:txEl>
                                          </p:spTgt>
                                        </p:tgtEl>
                                        <p:attrNameLst>
                                          <p:attrName>style.visibility</p:attrName>
                                        </p:attrNameLst>
                                      </p:cBhvr>
                                      <p:to>
                                        <p:strVal val="visible"/>
                                      </p:to>
                                    </p:set>
                                    <p:anim calcmode="lin" valueType="num">
                                      <p:cBhvr additive="base">
                                        <p:cTn dur="750"/>
                                        <p:tgtEl>
                                          <p:spTgt spid="725">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2" st="2"/>
                                            </p:txEl>
                                          </p:spTgt>
                                        </p:tgtEl>
                                        <p:attrNameLst>
                                          <p:attrName>style.visibility</p:attrName>
                                        </p:attrNameLst>
                                      </p:cBhvr>
                                      <p:to>
                                        <p:strVal val="visible"/>
                                      </p:to>
                                    </p:set>
                                    <p:anim calcmode="lin" valueType="num">
                                      <p:cBhvr additive="base">
                                        <p:cTn dur="750"/>
                                        <p:tgtEl>
                                          <p:spTgt spid="725">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3" st="3"/>
                                            </p:txEl>
                                          </p:spTgt>
                                        </p:tgtEl>
                                        <p:attrNameLst>
                                          <p:attrName>style.visibility</p:attrName>
                                        </p:attrNameLst>
                                      </p:cBhvr>
                                      <p:to>
                                        <p:strVal val="visible"/>
                                      </p:to>
                                    </p:set>
                                    <p:anim calcmode="lin" valueType="num">
                                      <p:cBhvr additive="base">
                                        <p:cTn dur="750"/>
                                        <p:tgtEl>
                                          <p:spTgt spid="725">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4" st="4"/>
                                            </p:txEl>
                                          </p:spTgt>
                                        </p:tgtEl>
                                        <p:attrNameLst>
                                          <p:attrName>style.visibility</p:attrName>
                                        </p:attrNameLst>
                                      </p:cBhvr>
                                      <p:to>
                                        <p:strVal val="visible"/>
                                      </p:to>
                                    </p:set>
                                    <p:anim calcmode="lin" valueType="num">
                                      <p:cBhvr additive="base">
                                        <p:cTn dur="750"/>
                                        <p:tgtEl>
                                          <p:spTgt spid="725">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5" st="5"/>
                                            </p:txEl>
                                          </p:spTgt>
                                        </p:tgtEl>
                                        <p:attrNameLst>
                                          <p:attrName>style.visibility</p:attrName>
                                        </p:attrNameLst>
                                      </p:cBhvr>
                                      <p:to>
                                        <p:strVal val="visible"/>
                                      </p:to>
                                    </p:set>
                                    <p:anim calcmode="lin" valueType="num">
                                      <p:cBhvr additive="base">
                                        <p:cTn dur="750"/>
                                        <p:tgtEl>
                                          <p:spTgt spid="725">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6" st="6"/>
                                            </p:txEl>
                                          </p:spTgt>
                                        </p:tgtEl>
                                        <p:attrNameLst>
                                          <p:attrName>style.visibility</p:attrName>
                                        </p:attrNameLst>
                                      </p:cBhvr>
                                      <p:to>
                                        <p:strVal val="visible"/>
                                      </p:to>
                                    </p:set>
                                    <p:anim calcmode="lin" valueType="num">
                                      <p:cBhvr additive="base">
                                        <p:cTn dur="750"/>
                                        <p:tgtEl>
                                          <p:spTgt spid="725">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7" st="7"/>
                                            </p:txEl>
                                          </p:spTgt>
                                        </p:tgtEl>
                                        <p:attrNameLst>
                                          <p:attrName>style.visibility</p:attrName>
                                        </p:attrNameLst>
                                      </p:cBhvr>
                                      <p:to>
                                        <p:strVal val="visible"/>
                                      </p:to>
                                    </p:set>
                                    <p:anim calcmode="lin" valueType="num">
                                      <p:cBhvr additive="base">
                                        <p:cTn dur="750"/>
                                        <p:tgtEl>
                                          <p:spTgt spid="725">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5">
                                            <p:txEl>
                                              <p:pRg end="8" st="8"/>
                                            </p:txEl>
                                          </p:spTgt>
                                        </p:tgtEl>
                                        <p:attrNameLst>
                                          <p:attrName>style.visibility</p:attrName>
                                        </p:attrNameLst>
                                      </p:cBhvr>
                                      <p:to>
                                        <p:strVal val="visible"/>
                                      </p:to>
                                    </p:set>
                                    <p:anim calcmode="lin" valueType="num">
                                      <p:cBhvr additive="base">
                                        <p:cTn dur="750"/>
                                        <p:tgtEl>
                                          <p:spTgt spid="725">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0" st="0"/>
                                            </p:txEl>
                                          </p:spTgt>
                                        </p:tgtEl>
                                        <p:attrNameLst>
                                          <p:attrName>style.visibility</p:attrName>
                                        </p:attrNameLst>
                                      </p:cBhvr>
                                      <p:to>
                                        <p:strVal val="visible"/>
                                      </p:to>
                                    </p:set>
                                    <p:anim calcmode="lin" valueType="num">
                                      <p:cBhvr additive="base">
                                        <p:cTn dur="750"/>
                                        <p:tgtEl>
                                          <p:spTgt spid="726">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1" st="1"/>
                                            </p:txEl>
                                          </p:spTgt>
                                        </p:tgtEl>
                                        <p:attrNameLst>
                                          <p:attrName>style.visibility</p:attrName>
                                        </p:attrNameLst>
                                      </p:cBhvr>
                                      <p:to>
                                        <p:strVal val="visible"/>
                                      </p:to>
                                    </p:set>
                                    <p:anim calcmode="lin" valueType="num">
                                      <p:cBhvr additive="base">
                                        <p:cTn dur="750"/>
                                        <p:tgtEl>
                                          <p:spTgt spid="726">
                                            <p:txEl>
                                              <p:pRg end="1" st="1"/>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2" st="2"/>
                                            </p:txEl>
                                          </p:spTgt>
                                        </p:tgtEl>
                                        <p:attrNameLst>
                                          <p:attrName>style.visibility</p:attrName>
                                        </p:attrNameLst>
                                      </p:cBhvr>
                                      <p:to>
                                        <p:strVal val="visible"/>
                                      </p:to>
                                    </p:set>
                                    <p:anim calcmode="lin" valueType="num">
                                      <p:cBhvr additive="base">
                                        <p:cTn dur="750"/>
                                        <p:tgtEl>
                                          <p:spTgt spid="726">
                                            <p:txEl>
                                              <p:pRg end="2" st="2"/>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3" st="3"/>
                                            </p:txEl>
                                          </p:spTgt>
                                        </p:tgtEl>
                                        <p:attrNameLst>
                                          <p:attrName>style.visibility</p:attrName>
                                        </p:attrNameLst>
                                      </p:cBhvr>
                                      <p:to>
                                        <p:strVal val="visible"/>
                                      </p:to>
                                    </p:set>
                                    <p:anim calcmode="lin" valueType="num">
                                      <p:cBhvr additive="base">
                                        <p:cTn dur="750"/>
                                        <p:tgtEl>
                                          <p:spTgt spid="726">
                                            <p:txEl>
                                              <p:pRg end="3" st="3"/>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4" st="4"/>
                                            </p:txEl>
                                          </p:spTgt>
                                        </p:tgtEl>
                                        <p:attrNameLst>
                                          <p:attrName>style.visibility</p:attrName>
                                        </p:attrNameLst>
                                      </p:cBhvr>
                                      <p:to>
                                        <p:strVal val="visible"/>
                                      </p:to>
                                    </p:set>
                                    <p:anim calcmode="lin" valueType="num">
                                      <p:cBhvr additive="base">
                                        <p:cTn dur="750"/>
                                        <p:tgtEl>
                                          <p:spTgt spid="726">
                                            <p:txEl>
                                              <p:pRg end="4" st="4"/>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5" st="5"/>
                                            </p:txEl>
                                          </p:spTgt>
                                        </p:tgtEl>
                                        <p:attrNameLst>
                                          <p:attrName>style.visibility</p:attrName>
                                        </p:attrNameLst>
                                      </p:cBhvr>
                                      <p:to>
                                        <p:strVal val="visible"/>
                                      </p:to>
                                    </p:set>
                                    <p:anim calcmode="lin" valueType="num">
                                      <p:cBhvr additive="base">
                                        <p:cTn dur="750"/>
                                        <p:tgtEl>
                                          <p:spTgt spid="726">
                                            <p:txEl>
                                              <p:pRg end="5" st="5"/>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6" st="6"/>
                                            </p:txEl>
                                          </p:spTgt>
                                        </p:tgtEl>
                                        <p:attrNameLst>
                                          <p:attrName>style.visibility</p:attrName>
                                        </p:attrNameLst>
                                      </p:cBhvr>
                                      <p:to>
                                        <p:strVal val="visible"/>
                                      </p:to>
                                    </p:set>
                                    <p:anim calcmode="lin" valueType="num">
                                      <p:cBhvr additive="base">
                                        <p:cTn dur="750"/>
                                        <p:tgtEl>
                                          <p:spTgt spid="726">
                                            <p:txEl>
                                              <p:pRg end="6" st="6"/>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7" st="7"/>
                                            </p:txEl>
                                          </p:spTgt>
                                        </p:tgtEl>
                                        <p:attrNameLst>
                                          <p:attrName>style.visibility</p:attrName>
                                        </p:attrNameLst>
                                      </p:cBhvr>
                                      <p:to>
                                        <p:strVal val="visible"/>
                                      </p:to>
                                    </p:set>
                                    <p:anim calcmode="lin" valueType="num">
                                      <p:cBhvr additive="base">
                                        <p:cTn dur="750"/>
                                        <p:tgtEl>
                                          <p:spTgt spid="726">
                                            <p:txEl>
                                              <p:pRg end="7" st="7"/>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26">
                                            <p:txEl>
                                              <p:pRg end="8" st="8"/>
                                            </p:txEl>
                                          </p:spTgt>
                                        </p:tgtEl>
                                        <p:attrNameLst>
                                          <p:attrName>style.visibility</p:attrName>
                                        </p:attrNameLst>
                                      </p:cBhvr>
                                      <p:to>
                                        <p:strVal val="visible"/>
                                      </p:to>
                                    </p:set>
                                    <p:anim calcmode="lin" valueType="num">
                                      <p:cBhvr additive="base">
                                        <p:cTn dur="750"/>
                                        <p:tgtEl>
                                          <p:spTgt spid="726">
                                            <p:txEl>
                                              <p:pRg end="8" st="8"/>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722">
                                            <p:txEl>
                                              <p:pRg end="0" st="0"/>
                                            </p:txEl>
                                          </p:spTgt>
                                        </p:tgtEl>
                                        <p:attrNameLst>
                                          <p:attrName>style.visibility</p:attrName>
                                        </p:attrNameLst>
                                      </p:cBhvr>
                                      <p:to>
                                        <p:strVal val="visible"/>
                                      </p:to>
                                    </p:set>
                                    <p:animEffect filter="fade" transition="in">
                                      <p:cBhvr>
                                        <p:cTn dur="750"/>
                                        <p:tgtEl>
                                          <p:spTgt spid="72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1" st="1"/>
                                            </p:txEl>
                                          </p:spTgt>
                                        </p:tgtEl>
                                        <p:attrNameLst>
                                          <p:attrName>style.visibility</p:attrName>
                                        </p:attrNameLst>
                                      </p:cBhvr>
                                      <p:to>
                                        <p:strVal val="visible"/>
                                      </p:to>
                                    </p:set>
                                    <p:animEffect filter="fade" transition="in">
                                      <p:cBhvr>
                                        <p:cTn dur="750"/>
                                        <p:tgtEl>
                                          <p:spTgt spid="722">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2" st="2"/>
                                            </p:txEl>
                                          </p:spTgt>
                                        </p:tgtEl>
                                        <p:attrNameLst>
                                          <p:attrName>style.visibility</p:attrName>
                                        </p:attrNameLst>
                                      </p:cBhvr>
                                      <p:to>
                                        <p:strVal val="visible"/>
                                      </p:to>
                                    </p:set>
                                    <p:animEffect filter="fade" transition="in">
                                      <p:cBhvr>
                                        <p:cTn dur="750"/>
                                        <p:tgtEl>
                                          <p:spTgt spid="722">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3" st="3"/>
                                            </p:txEl>
                                          </p:spTgt>
                                        </p:tgtEl>
                                        <p:attrNameLst>
                                          <p:attrName>style.visibility</p:attrName>
                                        </p:attrNameLst>
                                      </p:cBhvr>
                                      <p:to>
                                        <p:strVal val="visible"/>
                                      </p:to>
                                    </p:set>
                                    <p:animEffect filter="fade" transition="in">
                                      <p:cBhvr>
                                        <p:cTn dur="750"/>
                                        <p:tgtEl>
                                          <p:spTgt spid="722">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4" st="4"/>
                                            </p:txEl>
                                          </p:spTgt>
                                        </p:tgtEl>
                                        <p:attrNameLst>
                                          <p:attrName>style.visibility</p:attrName>
                                        </p:attrNameLst>
                                      </p:cBhvr>
                                      <p:to>
                                        <p:strVal val="visible"/>
                                      </p:to>
                                    </p:set>
                                    <p:animEffect filter="fade" transition="in">
                                      <p:cBhvr>
                                        <p:cTn dur="750"/>
                                        <p:tgtEl>
                                          <p:spTgt spid="722">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5" st="5"/>
                                            </p:txEl>
                                          </p:spTgt>
                                        </p:tgtEl>
                                        <p:attrNameLst>
                                          <p:attrName>style.visibility</p:attrName>
                                        </p:attrNameLst>
                                      </p:cBhvr>
                                      <p:to>
                                        <p:strVal val="visible"/>
                                      </p:to>
                                    </p:set>
                                    <p:animEffect filter="fade" transition="in">
                                      <p:cBhvr>
                                        <p:cTn dur="750"/>
                                        <p:tgtEl>
                                          <p:spTgt spid="722">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6" st="6"/>
                                            </p:txEl>
                                          </p:spTgt>
                                        </p:tgtEl>
                                        <p:attrNameLst>
                                          <p:attrName>style.visibility</p:attrName>
                                        </p:attrNameLst>
                                      </p:cBhvr>
                                      <p:to>
                                        <p:strVal val="visible"/>
                                      </p:to>
                                    </p:set>
                                    <p:animEffect filter="fade" transition="in">
                                      <p:cBhvr>
                                        <p:cTn dur="750"/>
                                        <p:tgtEl>
                                          <p:spTgt spid="722">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7" st="7"/>
                                            </p:txEl>
                                          </p:spTgt>
                                        </p:tgtEl>
                                        <p:attrNameLst>
                                          <p:attrName>style.visibility</p:attrName>
                                        </p:attrNameLst>
                                      </p:cBhvr>
                                      <p:to>
                                        <p:strVal val="visible"/>
                                      </p:to>
                                    </p:set>
                                    <p:animEffect filter="fade" transition="in">
                                      <p:cBhvr>
                                        <p:cTn dur="750"/>
                                        <p:tgtEl>
                                          <p:spTgt spid="722">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2">
                                            <p:txEl>
                                              <p:pRg end="8" st="8"/>
                                            </p:txEl>
                                          </p:spTgt>
                                        </p:tgtEl>
                                        <p:attrNameLst>
                                          <p:attrName>style.visibility</p:attrName>
                                        </p:attrNameLst>
                                      </p:cBhvr>
                                      <p:to>
                                        <p:strVal val="visible"/>
                                      </p:to>
                                    </p:set>
                                    <p:animEffect filter="fade" transition="in">
                                      <p:cBhvr>
                                        <p:cTn dur="750"/>
                                        <p:tgtEl>
                                          <p:spTgt spid="722">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0" st="0"/>
                                            </p:txEl>
                                          </p:spTgt>
                                        </p:tgtEl>
                                        <p:attrNameLst>
                                          <p:attrName>style.visibility</p:attrName>
                                        </p:attrNameLst>
                                      </p:cBhvr>
                                      <p:to>
                                        <p:strVal val="visible"/>
                                      </p:to>
                                    </p:set>
                                    <p:animEffect filter="fade" transition="in">
                                      <p:cBhvr>
                                        <p:cTn dur="750"/>
                                        <p:tgtEl>
                                          <p:spTgt spid="72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1" st="1"/>
                                            </p:txEl>
                                          </p:spTgt>
                                        </p:tgtEl>
                                        <p:attrNameLst>
                                          <p:attrName>style.visibility</p:attrName>
                                        </p:attrNameLst>
                                      </p:cBhvr>
                                      <p:to>
                                        <p:strVal val="visible"/>
                                      </p:to>
                                    </p:set>
                                    <p:animEffect filter="fade" transition="in">
                                      <p:cBhvr>
                                        <p:cTn dur="750"/>
                                        <p:tgtEl>
                                          <p:spTgt spid="724">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2" st="2"/>
                                            </p:txEl>
                                          </p:spTgt>
                                        </p:tgtEl>
                                        <p:attrNameLst>
                                          <p:attrName>style.visibility</p:attrName>
                                        </p:attrNameLst>
                                      </p:cBhvr>
                                      <p:to>
                                        <p:strVal val="visible"/>
                                      </p:to>
                                    </p:set>
                                    <p:animEffect filter="fade" transition="in">
                                      <p:cBhvr>
                                        <p:cTn dur="750"/>
                                        <p:tgtEl>
                                          <p:spTgt spid="724">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3" st="3"/>
                                            </p:txEl>
                                          </p:spTgt>
                                        </p:tgtEl>
                                        <p:attrNameLst>
                                          <p:attrName>style.visibility</p:attrName>
                                        </p:attrNameLst>
                                      </p:cBhvr>
                                      <p:to>
                                        <p:strVal val="visible"/>
                                      </p:to>
                                    </p:set>
                                    <p:animEffect filter="fade" transition="in">
                                      <p:cBhvr>
                                        <p:cTn dur="750"/>
                                        <p:tgtEl>
                                          <p:spTgt spid="724">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4" st="4"/>
                                            </p:txEl>
                                          </p:spTgt>
                                        </p:tgtEl>
                                        <p:attrNameLst>
                                          <p:attrName>style.visibility</p:attrName>
                                        </p:attrNameLst>
                                      </p:cBhvr>
                                      <p:to>
                                        <p:strVal val="visible"/>
                                      </p:to>
                                    </p:set>
                                    <p:animEffect filter="fade" transition="in">
                                      <p:cBhvr>
                                        <p:cTn dur="750"/>
                                        <p:tgtEl>
                                          <p:spTgt spid="724">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5" st="5"/>
                                            </p:txEl>
                                          </p:spTgt>
                                        </p:tgtEl>
                                        <p:attrNameLst>
                                          <p:attrName>style.visibility</p:attrName>
                                        </p:attrNameLst>
                                      </p:cBhvr>
                                      <p:to>
                                        <p:strVal val="visible"/>
                                      </p:to>
                                    </p:set>
                                    <p:animEffect filter="fade" transition="in">
                                      <p:cBhvr>
                                        <p:cTn dur="750"/>
                                        <p:tgtEl>
                                          <p:spTgt spid="724">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6" st="6"/>
                                            </p:txEl>
                                          </p:spTgt>
                                        </p:tgtEl>
                                        <p:attrNameLst>
                                          <p:attrName>style.visibility</p:attrName>
                                        </p:attrNameLst>
                                      </p:cBhvr>
                                      <p:to>
                                        <p:strVal val="visible"/>
                                      </p:to>
                                    </p:set>
                                    <p:animEffect filter="fade" transition="in">
                                      <p:cBhvr>
                                        <p:cTn dur="750"/>
                                        <p:tgtEl>
                                          <p:spTgt spid="724">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7" st="7"/>
                                            </p:txEl>
                                          </p:spTgt>
                                        </p:tgtEl>
                                        <p:attrNameLst>
                                          <p:attrName>style.visibility</p:attrName>
                                        </p:attrNameLst>
                                      </p:cBhvr>
                                      <p:to>
                                        <p:strVal val="visible"/>
                                      </p:to>
                                    </p:set>
                                    <p:animEffect filter="fade" transition="in">
                                      <p:cBhvr>
                                        <p:cTn dur="750"/>
                                        <p:tgtEl>
                                          <p:spTgt spid="724">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4">
                                            <p:txEl>
                                              <p:pRg end="8" st="8"/>
                                            </p:txEl>
                                          </p:spTgt>
                                        </p:tgtEl>
                                        <p:attrNameLst>
                                          <p:attrName>style.visibility</p:attrName>
                                        </p:attrNameLst>
                                      </p:cBhvr>
                                      <p:to>
                                        <p:strVal val="visible"/>
                                      </p:to>
                                    </p:set>
                                    <p:animEffect filter="fade" transition="in">
                                      <p:cBhvr>
                                        <p:cTn dur="750"/>
                                        <p:tgtEl>
                                          <p:spTgt spid="724">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0" st="0"/>
                                            </p:txEl>
                                          </p:spTgt>
                                        </p:tgtEl>
                                        <p:attrNameLst>
                                          <p:attrName>style.visibility</p:attrName>
                                        </p:attrNameLst>
                                      </p:cBhvr>
                                      <p:to>
                                        <p:strVal val="visible"/>
                                      </p:to>
                                    </p:set>
                                    <p:animEffect filter="fade" transition="in">
                                      <p:cBhvr>
                                        <p:cTn dur="750"/>
                                        <p:tgtEl>
                                          <p:spTgt spid="72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1" st="1"/>
                                            </p:txEl>
                                          </p:spTgt>
                                        </p:tgtEl>
                                        <p:attrNameLst>
                                          <p:attrName>style.visibility</p:attrName>
                                        </p:attrNameLst>
                                      </p:cBhvr>
                                      <p:to>
                                        <p:strVal val="visible"/>
                                      </p:to>
                                    </p:set>
                                    <p:animEffect filter="fade" transition="in">
                                      <p:cBhvr>
                                        <p:cTn dur="750"/>
                                        <p:tgtEl>
                                          <p:spTgt spid="72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2" st="2"/>
                                            </p:txEl>
                                          </p:spTgt>
                                        </p:tgtEl>
                                        <p:attrNameLst>
                                          <p:attrName>style.visibility</p:attrName>
                                        </p:attrNameLst>
                                      </p:cBhvr>
                                      <p:to>
                                        <p:strVal val="visible"/>
                                      </p:to>
                                    </p:set>
                                    <p:animEffect filter="fade" transition="in">
                                      <p:cBhvr>
                                        <p:cTn dur="750"/>
                                        <p:tgtEl>
                                          <p:spTgt spid="72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3" st="3"/>
                                            </p:txEl>
                                          </p:spTgt>
                                        </p:tgtEl>
                                        <p:attrNameLst>
                                          <p:attrName>style.visibility</p:attrName>
                                        </p:attrNameLst>
                                      </p:cBhvr>
                                      <p:to>
                                        <p:strVal val="visible"/>
                                      </p:to>
                                    </p:set>
                                    <p:animEffect filter="fade" transition="in">
                                      <p:cBhvr>
                                        <p:cTn dur="750"/>
                                        <p:tgtEl>
                                          <p:spTgt spid="72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4" st="4"/>
                                            </p:txEl>
                                          </p:spTgt>
                                        </p:tgtEl>
                                        <p:attrNameLst>
                                          <p:attrName>style.visibility</p:attrName>
                                        </p:attrNameLst>
                                      </p:cBhvr>
                                      <p:to>
                                        <p:strVal val="visible"/>
                                      </p:to>
                                    </p:set>
                                    <p:animEffect filter="fade" transition="in">
                                      <p:cBhvr>
                                        <p:cTn dur="750"/>
                                        <p:tgtEl>
                                          <p:spTgt spid="725">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5" st="5"/>
                                            </p:txEl>
                                          </p:spTgt>
                                        </p:tgtEl>
                                        <p:attrNameLst>
                                          <p:attrName>style.visibility</p:attrName>
                                        </p:attrNameLst>
                                      </p:cBhvr>
                                      <p:to>
                                        <p:strVal val="visible"/>
                                      </p:to>
                                    </p:set>
                                    <p:animEffect filter="fade" transition="in">
                                      <p:cBhvr>
                                        <p:cTn dur="750"/>
                                        <p:tgtEl>
                                          <p:spTgt spid="725">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6" st="6"/>
                                            </p:txEl>
                                          </p:spTgt>
                                        </p:tgtEl>
                                        <p:attrNameLst>
                                          <p:attrName>style.visibility</p:attrName>
                                        </p:attrNameLst>
                                      </p:cBhvr>
                                      <p:to>
                                        <p:strVal val="visible"/>
                                      </p:to>
                                    </p:set>
                                    <p:animEffect filter="fade" transition="in">
                                      <p:cBhvr>
                                        <p:cTn dur="750"/>
                                        <p:tgtEl>
                                          <p:spTgt spid="725">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7" st="7"/>
                                            </p:txEl>
                                          </p:spTgt>
                                        </p:tgtEl>
                                        <p:attrNameLst>
                                          <p:attrName>style.visibility</p:attrName>
                                        </p:attrNameLst>
                                      </p:cBhvr>
                                      <p:to>
                                        <p:strVal val="visible"/>
                                      </p:to>
                                    </p:set>
                                    <p:animEffect filter="fade" transition="in">
                                      <p:cBhvr>
                                        <p:cTn dur="750"/>
                                        <p:tgtEl>
                                          <p:spTgt spid="725">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5">
                                            <p:txEl>
                                              <p:pRg end="8" st="8"/>
                                            </p:txEl>
                                          </p:spTgt>
                                        </p:tgtEl>
                                        <p:attrNameLst>
                                          <p:attrName>style.visibility</p:attrName>
                                        </p:attrNameLst>
                                      </p:cBhvr>
                                      <p:to>
                                        <p:strVal val="visible"/>
                                      </p:to>
                                    </p:set>
                                    <p:animEffect filter="fade" transition="in">
                                      <p:cBhvr>
                                        <p:cTn dur="750"/>
                                        <p:tgtEl>
                                          <p:spTgt spid="725">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0" st="0"/>
                                            </p:txEl>
                                          </p:spTgt>
                                        </p:tgtEl>
                                        <p:attrNameLst>
                                          <p:attrName>style.visibility</p:attrName>
                                        </p:attrNameLst>
                                      </p:cBhvr>
                                      <p:to>
                                        <p:strVal val="visible"/>
                                      </p:to>
                                    </p:set>
                                    <p:animEffect filter="fade" transition="in">
                                      <p:cBhvr>
                                        <p:cTn dur="750"/>
                                        <p:tgtEl>
                                          <p:spTgt spid="72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1" st="1"/>
                                            </p:txEl>
                                          </p:spTgt>
                                        </p:tgtEl>
                                        <p:attrNameLst>
                                          <p:attrName>style.visibility</p:attrName>
                                        </p:attrNameLst>
                                      </p:cBhvr>
                                      <p:to>
                                        <p:strVal val="visible"/>
                                      </p:to>
                                    </p:set>
                                    <p:animEffect filter="fade" transition="in">
                                      <p:cBhvr>
                                        <p:cTn dur="750"/>
                                        <p:tgtEl>
                                          <p:spTgt spid="726">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2" st="2"/>
                                            </p:txEl>
                                          </p:spTgt>
                                        </p:tgtEl>
                                        <p:attrNameLst>
                                          <p:attrName>style.visibility</p:attrName>
                                        </p:attrNameLst>
                                      </p:cBhvr>
                                      <p:to>
                                        <p:strVal val="visible"/>
                                      </p:to>
                                    </p:set>
                                    <p:animEffect filter="fade" transition="in">
                                      <p:cBhvr>
                                        <p:cTn dur="750"/>
                                        <p:tgtEl>
                                          <p:spTgt spid="726">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3" st="3"/>
                                            </p:txEl>
                                          </p:spTgt>
                                        </p:tgtEl>
                                        <p:attrNameLst>
                                          <p:attrName>style.visibility</p:attrName>
                                        </p:attrNameLst>
                                      </p:cBhvr>
                                      <p:to>
                                        <p:strVal val="visible"/>
                                      </p:to>
                                    </p:set>
                                    <p:animEffect filter="fade" transition="in">
                                      <p:cBhvr>
                                        <p:cTn dur="750"/>
                                        <p:tgtEl>
                                          <p:spTgt spid="726">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4" st="4"/>
                                            </p:txEl>
                                          </p:spTgt>
                                        </p:tgtEl>
                                        <p:attrNameLst>
                                          <p:attrName>style.visibility</p:attrName>
                                        </p:attrNameLst>
                                      </p:cBhvr>
                                      <p:to>
                                        <p:strVal val="visible"/>
                                      </p:to>
                                    </p:set>
                                    <p:animEffect filter="fade" transition="in">
                                      <p:cBhvr>
                                        <p:cTn dur="750"/>
                                        <p:tgtEl>
                                          <p:spTgt spid="726">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5" st="5"/>
                                            </p:txEl>
                                          </p:spTgt>
                                        </p:tgtEl>
                                        <p:attrNameLst>
                                          <p:attrName>style.visibility</p:attrName>
                                        </p:attrNameLst>
                                      </p:cBhvr>
                                      <p:to>
                                        <p:strVal val="visible"/>
                                      </p:to>
                                    </p:set>
                                    <p:animEffect filter="fade" transition="in">
                                      <p:cBhvr>
                                        <p:cTn dur="750"/>
                                        <p:tgtEl>
                                          <p:spTgt spid="726">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6" st="6"/>
                                            </p:txEl>
                                          </p:spTgt>
                                        </p:tgtEl>
                                        <p:attrNameLst>
                                          <p:attrName>style.visibility</p:attrName>
                                        </p:attrNameLst>
                                      </p:cBhvr>
                                      <p:to>
                                        <p:strVal val="visible"/>
                                      </p:to>
                                    </p:set>
                                    <p:animEffect filter="fade" transition="in">
                                      <p:cBhvr>
                                        <p:cTn dur="750"/>
                                        <p:tgtEl>
                                          <p:spTgt spid="726">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7" st="7"/>
                                            </p:txEl>
                                          </p:spTgt>
                                        </p:tgtEl>
                                        <p:attrNameLst>
                                          <p:attrName>style.visibility</p:attrName>
                                        </p:attrNameLst>
                                      </p:cBhvr>
                                      <p:to>
                                        <p:strVal val="visible"/>
                                      </p:to>
                                    </p:set>
                                    <p:animEffect filter="fade" transition="in">
                                      <p:cBhvr>
                                        <p:cTn dur="750"/>
                                        <p:tgtEl>
                                          <p:spTgt spid="726">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726">
                                            <p:txEl>
                                              <p:pRg end="8" st="8"/>
                                            </p:txEl>
                                          </p:spTgt>
                                        </p:tgtEl>
                                        <p:attrNameLst>
                                          <p:attrName>style.visibility</p:attrName>
                                        </p:attrNameLst>
                                      </p:cBhvr>
                                      <p:to>
                                        <p:strVal val="visible"/>
                                      </p:to>
                                    </p:set>
                                    <p:animEffect filter="fade" transition="in">
                                      <p:cBhvr>
                                        <p:cTn dur="750"/>
                                        <p:tgtEl>
                                          <p:spTgt spid="726">
                                            <p:txEl>
                                              <p:pRg end="8" st="8"/>
                                            </p:txEl>
                                          </p:spTgt>
                                        </p:tgtEl>
                                      </p:cBhvr>
                                    </p:animEffect>
                                  </p:childTnLst>
                                </p:cTn>
                              </p:par>
                            </p:childTnLst>
                          </p:cTn>
                        </p:par>
                        <p:par>
                          <p:cTn fill="hold">
                            <p:stCondLst>
                              <p:cond delay="7250"/>
                            </p:stCondLst>
                            <p:childTnLst>
                              <p:par>
                                <p:cTn fill="hold" nodeType="afterEffect" presetClass="entr" presetID="2" presetSubtype="4">
                                  <p:stCondLst>
                                    <p:cond delay="250"/>
                                  </p:stCondLst>
                                  <p:childTnLst>
                                    <p:set>
                                      <p:cBhvr>
                                        <p:cTn dur="1" fill="hold">
                                          <p:stCondLst>
                                            <p:cond delay="0"/>
                                          </p:stCondLst>
                                        </p:cTn>
                                        <p:tgtEl>
                                          <p:spTgt spid="723"/>
                                        </p:tgtEl>
                                        <p:attrNameLst>
                                          <p:attrName>style.visibility</p:attrName>
                                        </p:attrNameLst>
                                      </p:cBhvr>
                                      <p:to>
                                        <p:strVal val="visible"/>
                                      </p:to>
                                    </p:set>
                                    <p:anim calcmode="lin" valueType="num">
                                      <p:cBhvr additive="base">
                                        <p:cTn dur="750"/>
                                        <p:tgtEl>
                                          <p:spTgt spid="723"/>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727">
                                            <p:txEl>
                                              <p:pRg end="0" st="0"/>
                                            </p:txEl>
                                          </p:spTgt>
                                        </p:tgtEl>
                                        <p:attrNameLst>
                                          <p:attrName>style.visibility</p:attrName>
                                        </p:attrNameLst>
                                      </p:cBhvr>
                                      <p:to>
                                        <p:strVal val="visible"/>
                                      </p:to>
                                    </p:set>
                                    <p:animEffect filter="fade" transition="in">
                                      <p:cBhvr>
                                        <p:cTn dur="500"/>
                                        <p:tgtEl>
                                          <p:spTgt spid="727">
                                            <p:txEl>
                                              <p:pRg end="0" st="0"/>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727">
                                            <p:txEl>
                                              <p:pRg end="1" st="1"/>
                                            </p:txEl>
                                          </p:spTgt>
                                        </p:tgtEl>
                                        <p:attrNameLst>
                                          <p:attrName>style.visibility</p:attrName>
                                        </p:attrNameLst>
                                      </p:cBhvr>
                                      <p:to>
                                        <p:strVal val="visible"/>
                                      </p:to>
                                    </p:set>
                                    <p:animEffect filter="fade" transition="in">
                                      <p:cBhvr>
                                        <p:cTn dur="500"/>
                                        <p:tgtEl>
                                          <p:spTgt spid="727">
                                            <p:txEl>
                                              <p:pRg end="1" st="1"/>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727">
                                            <p:txEl>
                                              <p:pRg end="2" st="2"/>
                                            </p:txEl>
                                          </p:spTgt>
                                        </p:tgtEl>
                                        <p:attrNameLst>
                                          <p:attrName>style.visibility</p:attrName>
                                        </p:attrNameLst>
                                      </p:cBhvr>
                                      <p:to>
                                        <p:strVal val="visible"/>
                                      </p:to>
                                    </p:set>
                                    <p:animEffect filter="fade" transition="in">
                                      <p:cBhvr>
                                        <p:cTn dur="500"/>
                                        <p:tgtEl>
                                          <p:spTgt spid="727">
                                            <p:txEl>
                                              <p:pRg end="2" st="2"/>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727">
                                            <p:txEl>
                                              <p:pRg end="3" st="3"/>
                                            </p:txEl>
                                          </p:spTgt>
                                        </p:tgtEl>
                                        <p:attrNameLst>
                                          <p:attrName>style.visibility</p:attrName>
                                        </p:attrNameLst>
                                      </p:cBhvr>
                                      <p:to>
                                        <p:strVal val="visible"/>
                                      </p:to>
                                    </p:set>
                                    <p:animEffect filter="fade" transition="in">
                                      <p:cBhvr>
                                        <p:cTn dur="500"/>
                                        <p:tgtEl>
                                          <p:spTgt spid="727">
                                            <p:txEl>
                                              <p:pRg end="3" st="3"/>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727">
                                            <p:txEl>
                                              <p:pRg end="4" st="4"/>
                                            </p:txEl>
                                          </p:spTgt>
                                        </p:tgtEl>
                                        <p:attrNameLst>
                                          <p:attrName>style.visibility</p:attrName>
                                        </p:attrNameLst>
                                      </p:cBhvr>
                                      <p:to>
                                        <p:strVal val="visible"/>
                                      </p:to>
                                    </p:set>
                                    <p:animEffect filter="fade" transition="in">
                                      <p:cBhvr>
                                        <p:cTn dur="500"/>
                                        <p:tgtEl>
                                          <p:spTgt spid="727">
                                            <p:txEl>
                                              <p:pRg end="4" st="4"/>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727">
                                            <p:txEl>
                                              <p:pRg end="5" st="5"/>
                                            </p:txEl>
                                          </p:spTgt>
                                        </p:tgtEl>
                                        <p:attrNameLst>
                                          <p:attrName>style.visibility</p:attrName>
                                        </p:attrNameLst>
                                      </p:cBhvr>
                                      <p:to>
                                        <p:strVal val="visible"/>
                                      </p:to>
                                    </p:set>
                                    <p:animEffect filter="fade" transition="in">
                                      <p:cBhvr>
                                        <p:cTn dur="500"/>
                                        <p:tgtEl>
                                          <p:spTgt spid="727">
                                            <p:txEl>
                                              <p:pRg end="5" st="5"/>
                                            </p:txEl>
                                          </p:spTgt>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727">
                                            <p:txEl>
                                              <p:pRg end="6" st="6"/>
                                            </p:txEl>
                                          </p:spTgt>
                                        </p:tgtEl>
                                        <p:attrNameLst>
                                          <p:attrName>style.visibility</p:attrName>
                                        </p:attrNameLst>
                                      </p:cBhvr>
                                      <p:to>
                                        <p:strVal val="visible"/>
                                      </p:to>
                                    </p:set>
                                    <p:animEffect filter="fade" transition="in">
                                      <p:cBhvr>
                                        <p:cTn dur="500"/>
                                        <p:tgtEl>
                                          <p:spTgt spid="727">
                                            <p:txEl>
                                              <p:pRg end="6" st="6"/>
                                            </p:txEl>
                                          </p:spTgt>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727">
                                            <p:txEl>
                                              <p:pRg end="7" st="7"/>
                                            </p:txEl>
                                          </p:spTgt>
                                        </p:tgtEl>
                                        <p:attrNameLst>
                                          <p:attrName>style.visibility</p:attrName>
                                        </p:attrNameLst>
                                      </p:cBhvr>
                                      <p:to>
                                        <p:strVal val="visible"/>
                                      </p:to>
                                    </p:set>
                                    <p:animEffect filter="fade" transition="in">
                                      <p:cBhvr>
                                        <p:cTn dur="500"/>
                                        <p:tgtEl>
                                          <p:spTgt spid="727">
                                            <p:txEl>
                                              <p:pRg end="7" st="7"/>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727">
                                            <p:txEl>
                                              <p:pRg end="8" st="8"/>
                                            </p:txEl>
                                          </p:spTgt>
                                        </p:tgtEl>
                                        <p:attrNameLst>
                                          <p:attrName>style.visibility</p:attrName>
                                        </p:attrNameLst>
                                      </p:cBhvr>
                                      <p:to>
                                        <p:strVal val="visible"/>
                                      </p:to>
                                    </p:set>
                                    <p:animEffect filter="fade" transition="in">
                                      <p:cBhvr>
                                        <p:cTn dur="500"/>
                                        <p:tgtEl>
                                          <p:spTgt spid="72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2">
  <p:cSld name="Section break 2">
    <p:spTree>
      <p:nvGrpSpPr>
        <p:cNvPr id="728" name="Shape 728"/>
        <p:cNvGrpSpPr/>
        <p:nvPr/>
      </p:nvGrpSpPr>
      <p:grpSpPr>
        <a:xfrm>
          <a:off x="0" y="0"/>
          <a:ext cx="0" cy="0"/>
          <a:chOff x="0" y="0"/>
          <a:chExt cx="0" cy="0"/>
        </a:xfrm>
      </p:grpSpPr>
      <p:sp>
        <p:nvSpPr>
          <p:cNvPr id="729" name="Google Shape;729;p96"/>
          <p:cNvSpPr/>
          <p:nvPr>
            <p:ph idx="2" type="pic"/>
          </p:nvPr>
        </p:nvSpPr>
        <p:spPr>
          <a:xfrm>
            <a:off x="0" y="0"/>
            <a:ext cx="18288001" cy="10285413"/>
          </a:xfrm>
          <a:prstGeom prst="rect">
            <a:avLst/>
          </a:prstGeom>
          <a:solidFill>
            <a:srgbClr val="191A1C"/>
          </a:solidFill>
          <a:ln>
            <a:noFill/>
          </a:ln>
        </p:spPr>
      </p:sp>
      <p:sp>
        <p:nvSpPr>
          <p:cNvPr id="730" name="Google Shape;730;p96"/>
          <p:cNvSpPr txBox="1"/>
          <p:nvPr>
            <p:ph idx="1" type="body"/>
          </p:nvPr>
        </p:nvSpPr>
        <p:spPr>
          <a:xfrm>
            <a:off x="7160455" y="7920112"/>
            <a:ext cx="11127545" cy="2014136"/>
          </a:xfrm>
          <a:prstGeom prst="rect">
            <a:avLst/>
          </a:prstGeom>
          <a:solidFill>
            <a:schemeClr val="dk1"/>
          </a:solid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31" name="Google Shape;731;p96"/>
          <p:cNvSpPr txBox="1"/>
          <p:nvPr>
            <p:ph type="title"/>
          </p:nvPr>
        </p:nvSpPr>
        <p:spPr>
          <a:xfrm>
            <a:off x="7559930" y="8385617"/>
            <a:ext cx="9346755" cy="108312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500"/>
                                        <p:tgtEl>
                                          <p:spTgt spid="729"/>
                                        </p:tgtEl>
                                      </p:cBhvr>
                                    </p:animEffect>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730"/>
                                        </p:tgtEl>
                                        <p:attrNameLst>
                                          <p:attrName>style.visibility</p:attrName>
                                        </p:attrNameLst>
                                      </p:cBhvr>
                                      <p:to>
                                        <p:strVal val="visible"/>
                                      </p:to>
                                    </p:set>
                                    <p:anim calcmode="lin" valueType="num">
                                      <p:cBhvr additive="base">
                                        <p:cTn dur="750"/>
                                        <p:tgtEl>
                                          <p:spTgt spid="73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31"/>
                                        </p:tgtEl>
                                        <p:attrNameLst>
                                          <p:attrName>style.visibility</p:attrName>
                                        </p:attrNameLst>
                                      </p:cBhvr>
                                      <p:to>
                                        <p:strVal val="visible"/>
                                      </p:to>
                                    </p:set>
                                    <p:anim calcmode="lin" valueType="num">
                                      <p:cBhvr additive="base">
                                        <p:cTn dur="750"/>
                                        <p:tgtEl>
                                          <p:spTgt spid="73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big image">
  <p:cSld name="Right big image">
    <p:spTree>
      <p:nvGrpSpPr>
        <p:cNvPr id="732" name="Shape 732"/>
        <p:cNvGrpSpPr/>
        <p:nvPr/>
      </p:nvGrpSpPr>
      <p:grpSpPr>
        <a:xfrm>
          <a:off x="0" y="0"/>
          <a:ext cx="0" cy="0"/>
          <a:chOff x="0" y="0"/>
          <a:chExt cx="0" cy="0"/>
        </a:xfrm>
      </p:grpSpPr>
      <p:sp>
        <p:nvSpPr>
          <p:cNvPr id="733" name="Google Shape;733;p100"/>
          <p:cNvSpPr/>
          <p:nvPr>
            <p:ph idx="2" type="pic"/>
          </p:nvPr>
        </p:nvSpPr>
        <p:spPr>
          <a:xfrm>
            <a:off x="7576452" y="490877"/>
            <a:ext cx="10218618" cy="9303659"/>
          </a:xfrm>
          <a:prstGeom prst="rect">
            <a:avLst/>
          </a:prstGeom>
          <a:solidFill>
            <a:srgbClr val="191A1C"/>
          </a:solidFill>
          <a:ln>
            <a:noFill/>
          </a:ln>
        </p:spPr>
      </p:sp>
      <p:sp>
        <p:nvSpPr>
          <p:cNvPr id="734" name="Google Shape;734;p100"/>
          <p:cNvSpPr txBox="1"/>
          <p:nvPr>
            <p:ph type="title"/>
          </p:nvPr>
        </p:nvSpPr>
        <p:spPr>
          <a:xfrm>
            <a:off x="591457" y="833994"/>
            <a:ext cx="10308772" cy="3099378"/>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5" name="Google Shape;735;p100"/>
          <p:cNvSpPr txBox="1"/>
          <p:nvPr>
            <p:ph idx="1" type="body"/>
          </p:nvPr>
        </p:nvSpPr>
        <p:spPr>
          <a:xfrm>
            <a:off x="591457" y="3916250"/>
            <a:ext cx="6767286" cy="1933008"/>
          </a:xfrm>
          <a:prstGeom prst="rect">
            <a:avLst/>
          </a:prstGeom>
          <a:noFill/>
          <a:ln>
            <a:noFill/>
          </a:ln>
        </p:spPr>
        <p:txBody>
          <a:bodyPr anchorCtr="0" anchor="b" bIns="45700" lIns="91425" spcFirstLastPara="1" rIns="91425" wrap="square" tIns="45700">
            <a:normAutofit/>
          </a:bodyPr>
          <a:lstStyle>
            <a:lvl1pPr indent="-228600" lvl="0" marL="457200" algn="l">
              <a:lnSpc>
                <a:spcPct val="120000"/>
              </a:lnSpc>
              <a:spcBef>
                <a:spcPts val="0"/>
              </a:spcBef>
              <a:spcAft>
                <a:spcPts val="0"/>
              </a:spcAft>
              <a:buClr>
                <a:schemeClr val="accent1"/>
              </a:buClr>
              <a:buSzPts val="3200"/>
              <a:buFont typeface="Roboto"/>
              <a:buNone/>
              <a:defRPr sz="3200">
                <a:solidFill>
                  <a:srgbClr val="7F838B"/>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36" name="Google Shape;736;p100"/>
          <p:cNvSpPr txBox="1"/>
          <p:nvPr>
            <p:ph idx="3" type="body"/>
          </p:nvPr>
        </p:nvSpPr>
        <p:spPr>
          <a:xfrm>
            <a:off x="591457" y="6020820"/>
            <a:ext cx="6767286" cy="3494314"/>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33"/>
                                        </p:tgtEl>
                                        <p:attrNameLst>
                                          <p:attrName>style.visibility</p:attrName>
                                        </p:attrNameLst>
                                      </p:cBhvr>
                                      <p:to>
                                        <p:strVal val="visible"/>
                                      </p:to>
                                    </p:set>
                                    <p:animEffect filter="fade" transition="in">
                                      <p:cBhvr>
                                        <p:cTn dur="500"/>
                                        <p:tgtEl>
                                          <p:spTgt spid="733"/>
                                        </p:tgtEl>
                                      </p:cBhvr>
                                    </p:animEffect>
                                  </p:childTnLst>
                                </p:cTn>
                              </p:par>
                              <p:par>
                                <p:cTn fill="hold" nodeType="withEffect" presetClass="entr" presetID="2" presetSubtype="1">
                                  <p:stCondLst>
                                    <p:cond delay="0"/>
                                  </p:stCondLst>
                                  <p:childTnLst>
                                    <p:set>
                                      <p:cBhvr>
                                        <p:cTn dur="1" fill="hold">
                                          <p:stCondLst>
                                            <p:cond delay="0"/>
                                          </p:stCondLst>
                                        </p:cTn>
                                        <p:tgtEl>
                                          <p:spTgt spid="734"/>
                                        </p:tgtEl>
                                        <p:attrNameLst>
                                          <p:attrName>style.visibility</p:attrName>
                                        </p:attrNameLst>
                                      </p:cBhvr>
                                      <p:to>
                                        <p:strVal val="visible"/>
                                      </p:to>
                                    </p:set>
                                    <p:anim calcmode="lin" valueType="num">
                                      <p:cBhvr additive="base">
                                        <p:cTn dur="750"/>
                                        <p:tgtEl>
                                          <p:spTgt spid="73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735"/>
                                        </p:tgtEl>
                                        <p:attrNameLst>
                                          <p:attrName>style.visibility</p:attrName>
                                        </p:attrNameLst>
                                      </p:cBhvr>
                                      <p:to>
                                        <p:strVal val="visible"/>
                                      </p:to>
                                    </p:set>
                                    <p:animEffect filter="fade" transition="in">
                                      <p:cBhvr>
                                        <p:cTn dur="500"/>
                                        <p:tgtEl>
                                          <p:spTgt spid="735"/>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736">
                                            <p:txEl>
                                              <p:pRg end="0" st="0"/>
                                            </p:txEl>
                                          </p:spTgt>
                                        </p:tgtEl>
                                        <p:attrNameLst>
                                          <p:attrName>style.visibility</p:attrName>
                                        </p:attrNameLst>
                                      </p:cBhvr>
                                      <p:to>
                                        <p:strVal val="visible"/>
                                      </p:to>
                                    </p:set>
                                    <p:animEffect filter="fade" transition="in">
                                      <p:cBhvr>
                                        <p:cTn dur="500"/>
                                        <p:tgtEl>
                                          <p:spTgt spid="736">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36">
                                            <p:txEl>
                                              <p:pRg end="1" st="1"/>
                                            </p:txEl>
                                          </p:spTgt>
                                        </p:tgtEl>
                                        <p:attrNameLst>
                                          <p:attrName>style.visibility</p:attrName>
                                        </p:attrNameLst>
                                      </p:cBhvr>
                                      <p:to>
                                        <p:strVal val="visible"/>
                                      </p:to>
                                    </p:set>
                                    <p:animEffect filter="fade" transition="in">
                                      <p:cBhvr>
                                        <p:cTn dur="500"/>
                                        <p:tgtEl>
                                          <p:spTgt spid="736">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736">
                                            <p:txEl>
                                              <p:pRg end="2" st="2"/>
                                            </p:txEl>
                                          </p:spTgt>
                                        </p:tgtEl>
                                        <p:attrNameLst>
                                          <p:attrName>style.visibility</p:attrName>
                                        </p:attrNameLst>
                                      </p:cBhvr>
                                      <p:to>
                                        <p:strVal val="visible"/>
                                      </p:to>
                                    </p:set>
                                    <p:animEffect filter="fade" transition="in">
                                      <p:cBhvr>
                                        <p:cTn dur="500"/>
                                        <p:tgtEl>
                                          <p:spTgt spid="736">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36">
                                            <p:txEl>
                                              <p:pRg end="3" st="3"/>
                                            </p:txEl>
                                          </p:spTgt>
                                        </p:tgtEl>
                                        <p:attrNameLst>
                                          <p:attrName>style.visibility</p:attrName>
                                        </p:attrNameLst>
                                      </p:cBhvr>
                                      <p:to>
                                        <p:strVal val="visible"/>
                                      </p:to>
                                    </p:set>
                                    <p:animEffect filter="fade" transition="in">
                                      <p:cBhvr>
                                        <p:cTn dur="500"/>
                                        <p:tgtEl>
                                          <p:spTgt spid="736">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36">
                                            <p:txEl>
                                              <p:pRg end="4" st="4"/>
                                            </p:txEl>
                                          </p:spTgt>
                                        </p:tgtEl>
                                        <p:attrNameLst>
                                          <p:attrName>style.visibility</p:attrName>
                                        </p:attrNameLst>
                                      </p:cBhvr>
                                      <p:to>
                                        <p:strVal val="visible"/>
                                      </p:to>
                                    </p:set>
                                    <p:animEffect filter="fade" transition="in">
                                      <p:cBhvr>
                                        <p:cTn dur="500"/>
                                        <p:tgtEl>
                                          <p:spTgt spid="736">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36">
                                            <p:txEl>
                                              <p:pRg end="5" st="5"/>
                                            </p:txEl>
                                          </p:spTgt>
                                        </p:tgtEl>
                                        <p:attrNameLst>
                                          <p:attrName>style.visibility</p:attrName>
                                        </p:attrNameLst>
                                      </p:cBhvr>
                                      <p:to>
                                        <p:strVal val="visible"/>
                                      </p:to>
                                    </p:set>
                                    <p:animEffect filter="fade" transition="in">
                                      <p:cBhvr>
                                        <p:cTn dur="500"/>
                                        <p:tgtEl>
                                          <p:spTgt spid="736">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736">
                                            <p:txEl>
                                              <p:pRg end="6" st="6"/>
                                            </p:txEl>
                                          </p:spTgt>
                                        </p:tgtEl>
                                        <p:attrNameLst>
                                          <p:attrName>style.visibility</p:attrName>
                                        </p:attrNameLst>
                                      </p:cBhvr>
                                      <p:to>
                                        <p:strVal val="visible"/>
                                      </p:to>
                                    </p:set>
                                    <p:animEffect filter="fade" transition="in">
                                      <p:cBhvr>
                                        <p:cTn dur="500"/>
                                        <p:tgtEl>
                                          <p:spTgt spid="736">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736">
                                            <p:txEl>
                                              <p:pRg end="7" st="7"/>
                                            </p:txEl>
                                          </p:spTgt>
                                        </p:tgtEl>
                                        <p:attrNameLst>
                                          <p:attrName>style.visibility</p:attrName>
                                        </p:attrNameLst>
                                      </p:cBhvr>
                                      <p:to>
                                        <p:strVal val="visible"/>
                                      </p:to>
                                    </p:set>
                                    <p:animEffect filter="fade" transition="in">
                                      <p:cBhvr>
                                        <p:cTn dur="500"/>
                                        <p:tgtEl>
                                          <p:spTgt spid="736">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736">
                                            <p:txEl>
                                              <p:pRg end="8" st="8"/>
                                            </p:txEl>
                                          </p:spTgt>
                                        </p:tgtEl>
                                        <p:attrNameLst>
                                          <p:attrName>style.visibility</p:attrName>
                                        </p:attrNameLst>
                                      </p:cBhvr>
                                      <p:to>
                                        <p:strVal val="visible"/>
                                      </p:to>
                                    </p:set>
                                    <p:animEffect filter="fade" transition="in">
                                      <p:cBhvr>
                                        <p:cTn dur="500"/>
                                        <p:tgtEl>
                                          <p:spTgt spid="736">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creen image and text 2">
  <p:cSld name="Fullscreen image and text 2">
    <p:spTree>
      <p:nvGrpSpPr>
        <p:cNvPr id="737" name="Shape 737"/>
        <p:cNvGrpSpPr/>
        <p:nvPr/>
      </p:nvGrpSpPr>
      <p:grpSpPr>
        <a:xfrm>
          <a:off x="0" y="0"/>
          <a:ext cx="0" cy="0"/>
          <a:chOff x="0" y="0"/>
          <a:chExt cx="0" cy="0"/>
        </a:xfrm>
      </p:grpSpPr>
      <p:sp>
        <p:nvSpPr>
          <p:cNvPr id="738" name="Google Shape;738;p105"/>
          <p:cNvSpPr/>
          <p:nvPr>
            <p:ph idx="2" type="pic"/>
          </p:nvPr>
        </p:nvSpPr>
        <p:spPr>
          <a:xfrm>
            <a:off x="0" y="0"/>
            <a:ext cx="18288001" cy="10285413"/>
          </a:xfrm>
          <a:prstGeom prst="rect">
            <a:avLst/>
          </a:prstGeom>
          <a:solidFill>
            <a:srgbClr val="191A1C"/>
          </a:solidFill>
          <a:ln>
            <a:noFill/>
          </a:ln>
        </p:spPr>
      </p:sp>
      <p:sp>
        <p:nvSpPr>
          <p:cNvPr id="739" name="Google Shape;739;p105"/>
          <p:cNvSpPr txBox="1"/>
          <p:nvPr>
            <p:ph idx="1" type="body"/>
          </p:nvPr>
        </p:nvSpPr>
        <p:spPr>
          <a:xfrm>
            <a:off x="9144000" y="-1"/>
            <a:ext cx="9144000" cy="10285413"/>
          </a:xfrm>
          <a:prstGeom prst="rect">
            <a:avLst/>
          </a:prstGeom>
          <a:solidFill>
            <a:schemeClr val="dk1">
              <a:alpha val="49803"/>
            </a:schemeClr>
          </a:solid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40" name="Google Shape;740;p105"/>
          <p:cNvSpPr txBox="1"/>
          <p:nvPr>
            <p:ph type="title"/>
          </p:nvPr>
        </p:nvSpPr>
        <p:spPr>
          <a:xfrm>
            <a:off x="9677400" y="833993"/>
            <a:ext cx="8058150" cy="5000749"/>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chemeClr val="lt1"/>
              </a:buClr>
              <a:buSzPts val="8000"/>
              <a:buFont typeface="Roboto"/>
              <a:buNone/>
              <a:defRPr b="1" sz="8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1" name="Google Shape;741;p105"/>
          <p:cNvSpPr txBox="1"/>
          <p:nvPr>
            <p:ph idx="3" type="body"/>
          </p:nvPr>
        </p:nvSpPr>
        <p:spPr>
          <a:xfrm>
            <a:off x="9677400" y="5900795"/>
            <a:ext cx="8058150" cy="3504461"/>
          </a:xfrm>
          <a:prstGeom prst="rect">
            <a:avLst/>
          </a:prstGeom>
          <a:noFill/>
          <a:ln>
            <a:noFill/>
          </a:ln>
        </p:spPr>
        <p:txBody>
          <a:bodyPr anchorCtr="0" anchor="t" bIns="45700" lIns="91425" spcFirstLastPara="1" rIns="91425" wrap="square" tIns="45700">
            <a:normAutofit/>
          </a:bodyPr>
          <a:lstStyle>
            <a:lvl1pPr indent="-355600" lvl="0" marL="457200" algn="l">
              <a:lnSpc>
                <a:spcPct val="130000"/>
              </a:lnSpc>
              <a:spcBef>
                <a:spcPts val="1200"/>
              </a:spcBef>
              <a:spcAft>
                <a:spcPts val="0"/>
              </a:spcAft>
              <a:buClr>
                <a:schemeClr val="accent1"/>
              </a:buClr>
              <a:buSzPts val="2000"/>
              <a:buFont typeface="Noto Sans Symbols"/>
              <a:buChar char="■"/>
              <a:defRPr sz="20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38"/>
                                        </p:tgtEl>
                                        <p:attrNameLst>
                                          <p:attrName>style.visibility</p:attrName>
                                        </p:attrNameLst>
                                      </p:cBhvr>
                                      <p:to>
                                        <p:strVal val="visible"/>
                                      </p:to>
                                    </p:set>
                                    <p:animEffect filter="fade" transition="in">
                                      <p:cBhvr>
                                        <p:cTn dur="500"/>
                                        <p:tgtEl>
                                          <p:spTgt spid="738"/>
                                        </p:tgtEl>
                                      </p:cBhvr>
                                    </p:animEffect>
                                  </p:childTnLst>
                                </p:cTn>
                              </p:par>
                            </p:childTnLst>
                          </p:cTn>
                        </p:par>
                        <p:par>
                          <p:cTn fill="hold">
                            <p:stCondLst>
                              <p:cond delay="500"/>
                            </p:stCondLst>
                            <p:childTnLst>
                              <p:par>
                                <p:cTn fill="hold" nodeType="afterEffect" presetClass="entr" presetID="10" presetSubtype="0">
                                  <p:stCondLst>
                                    <p:cond delay="250"/>
                                  </p:stCondLst>
                                  <p:childTnLst>
                                    <p:set>
                                      <p:cBhvr>
                                        <p:cTn dur="1" fill="hold">
                                          <p:stCondLst>
                                            <p:cond delay="0"/>
                                          </p:stCondLst>
                                        </p:cTn>
                                        <p:tgtEl>
                                          <p:spTgt spid="739"/>
                                        </p:tgtEl>
                                        <p:attrNameLst>
                                          <p:attrName>style.visibility</p:attrName>
                                        </p:attrNameLst>
                                      </p:cBhvr>
                                      <p:to>
                                        <p:strVal val="visible"/>
                                      </p:to>
                                    </p:set>
                                    <p:animEffect filter="fade" transition="in">
                                      <p:cBhvr>
                                        <p:cTn dur="500"/>
                                        <p:tgtEl>
                                          <p:spTgt spid="739"/>
                                        </p:tgtEl>
                                      </p:cBhvr>
                                    </p:animEffect>
                                  </p:childTnLst>
                                </p:cTn>
                              </p:par>
                              <p:par>
                                <p:cTn fill="hold" nodeType="withEffect" presetClass="entr" presetID="2" presetSubtype="1">
                                  <p:stCondLst>
                                    <p:cond delay="0"/>
                                  </p:stCondLst>
                                  <p:childTnLst>
                                    <p:set>
                                      <p:cBhvr>
                                        <p:cTn dur="1" fill="hold">
                                          <p:stCondLst>
                                            <p:cond delay="0"/>
                                          </p:stCondLst>
                                        </p:cTn>
                                        <p:tgtEl>
                                          <p:spTgt spid="740"/>
                                        </p:tgtEl>
                                        <p:attrNameLst>
                                          <p:attrName>style.visibility</p:attrName>
                                        </p:attrNameLst>
                                      </p:cBhvr>
                                      <p:to>
                                        <p:strVal val="visible"/>
                                      </p:to>
                                    </p:set>
                                    <p:anim calcmode="lin" valueType="num">
                                      <p:cBhvr additive="base">
                                        <p:cTn dur="750"/>
                                        <p:tgtEl>
                                          <p:spTgt spid="740"/>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741">
                                            <p:txEl>
                                              <p:pRg end="0" st="0"/>
                                            </p:txEl>
                                          </p:spTgt>
                                        </p:tgtEl>
                                        <p:attrNameLst>
                                          <p:attrName>style.visibility</p:attrName>
                                        </p:attrNameLst>
                                      </p:cBhvr>
                                      <p:to>
                                        <p:strVal val="visible"/>
                                      </p:to>
                                    </p:set>
                                    <p:animEffect filter="fade" transition="in">
                                      <p:cBhvr>
                                        <p:cTn dur="500"/>
                                        <p:tgtEl>
                                          <p:spTgt spid="741">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41">
                                            <p:txEl>
                                              <p:pRg end="1" st="1"/>
                                            </p:txEl>
                                          </p:spTgt>
                                        </p:tgtEl>
                                        <p:attrNameLst>
                                          <p:attrName>style.visibility</p:attrName>
                                        </p:attrNameLst>
                                      </p:cBhvr>
                                      <p:to>
                                        <p:strVal val="visible"/>
                                      </p:to>
                                    </p:set>
                                    <p:animEffect filter="fade" transition="in">
                                      <p:cBhvr>
                                        <p:cTn dur="500"/>
                                        <p:tgtEl>
                                          <p:spTgt spid="741">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741">
                                            <p:txEl>
                                              <p:pRg end="2" st="2"/>
                                            </p:txEl>
                                          </p:spTgt>
                                        </p:tgtEl>
                                        <p:attrNameLst>
                                          <p:attrName>style.visibility</p:attrName>
                                        </p:attrNameLst>
                                      </p:cBhvr>
                                      <p:to>
                                        <p:strVal val="visible"/>
                                      </p:to>
                                    </p:set>
                                    <p:animEffect filter="fade" transition="in">
                                      <p:cBhvr>
                                        <p:cTn dur="500"/>
                                        <p:tgtEl>
                                          <p:spTgt spid="741">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41">
                                            <p:txEl>
                                              <p:pRg end="3" st="3"/>
                                            </p:txEl>
                                          </p:spTgt>
                                        </p:tgtEl>
                                        <p:attrNameLst>
                                          <p:attrName>style.visibility</p:attrName>
                                        </p:attrNameLst>
                                      </p:cBhvr>
                                      <p:to>
                                        <p:strVal val="visible"/>
                                      </p:to>
                                    </p:set>
                                    <p:animEffect filter="fade" transition="in">
                                      <p:cBhvr>
                                        <p:cTn dur="500"/>
                                        <p:tgtEl>
                                          <p:spTgt spid="741">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41">
                                            <p:txEl>
                                              <p:pRg end="4" st="4"/>
                                            </p:txEl>
                                          </p:spTgt>
                                        </p:tgtEl>
                                        <p:attrNameLst>
                                          <p:attrName>style.visibility</p:attrName>
                                        </p:attrNameLst>
                                      </p:cBhvr>
                                      <p:to>
                                        <p:strVal val="visible"/>
                                      </p:to>
                                    </p:set>
                                    <p:animEffect filter="fade" transition="in">
                                      <p:cBhvr>
                                        <p:cTn dur="500"/>
                                        <p:tgtEl>
                                          <p:spTgt spid="741">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41">
                                            <p:txEl>
                                              <p:pRg end="5" st="5"/>
                                            </p:txEl>
                                          </p:spTgt>
                                        </p:tgtEl>
                                        <p:attrNameLst>
                                          <p:attrName>style.visibility</p:attrName>
                                        </p:attrNameLst>
                                      </p:cBhvr>
                                      <p:to>
                                        <p:strVal val="visible"/>
                                      </p:to>
                                    </p:set>
                                    <p:animEffect filter="fade" transition="in">
                                      <p:cBhvr>
                                        <p:cTn dur="500"/>
                                        <p:tgtEl>
                                          <p:spTgt spid="741">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741">
                                            <p:txEl>
                                              <p:pRg end="6" st="6"/>
                                            </p:txEl>
                                          </p:spTgt>
                                        </p:tgtEl>
                                        <p:attrNameLst>
                                          <p:attrName>style.visibility</p:attrName>
                                        </p:attrNameLst>
                                      </p:cBhvr>
                                      <p:to>
                                        <p:strVal val="visible"/>
                                      </p:to>
                                    </p:set>
                                    <p:animEffect filter="fade" transition="in">
                                      <p:cBhvr>
                                        <p:cTn dur="500"/>
                                        <p:tgtEl>
                                          <p:spTgt spid="741">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741">
                                            <p:txEl>
                                              <p:pRg end="7" st="7"/>
                                            </p:txEl>
                                          </p:spTgt>
                                        </p:tgtEl>
                                        <p:attrNameLst>
                                          <p:attrName>style.visibility</p:attrName>
                                        </p:attrNameLst>
                                      </p:cBhvr>
                                      <p:to>
                                        <p:strVal val="visible"/>
                                      </p:to>
                                    </p:set>
                                    <p:animEffect filter="fade" transition="in">
                                      <p:cBhvr>
                                        <p:cTn dur="500"/>
                                        <p:tgtEl>
                                          <p:spTgt spid="741">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741">
                                            <p:txEl>
                                              <p:pRg end="8" st="8"/>
                                            </p:txEl>
                                          </p:spTgt>
                                        </p:tgtEl>
                                        <p:attrNameLst>
                                          <p:attrName>style.visibility</p:attrName>
                                        </p:attrNameLst>
                                      </p:cBhvr>
                                      <p:to>
                                        <p:strVal val="visible"/>
                                      </p:to>
                                    </p:set>
                                    <p:animEffect filter="fade" transition="in">
                                      <p:cBhvr>
                                        <p:cTn dur="500"/>
                                        <p:tgtEl>
                                          <p:spTgt spid="74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ile 2">
  <p:cSld name="Profile 2">
    <p:spTree>
      <p:nvGrpSpPr>
        <p:cNvPr id="73" name="Shape 73"/>
        <p:cNvGrpSpPr/>
        <p:nvPr/>
      </p:nvGrpSpPr>
      <p:grpSpPr>
        <a:xfrm>
          <a:off x="0" y="0"/>
          <a:ext cx="0" cy="0"/>
          <a:chOff x="0" y="0"/>
          <a:chExt cx="0" cy="0"/>
        </a:xfrm>
      </p:grpSpPr>
      <p:sp>
        <p:nvSpPr>
          <p:cNvPr id="74" name="Google Shape;74;p77"/>
          <p:cNvSpPr txBox="1"/>
          <p:nvPr>
            <p:ph type="title"/>
          </p:nvPr>
        </p:nvSpPr>
        <p:spPr>
          <a:xfrm>
            <a:off x="591457" y="688851"/>
            <a:ext cx="9942286" cy="4475627"/>
          </a:xfrm>
          <a:prstGeom prst="rect">
            <a:avLst/>
          </a:prstGeom>
          <a:noFill/>
          <a:ln>
            <a:noFill/>
          </a:ln>
        </p:spPr>
        <p:txBody>
          <a:bodyPr anchorCtr="0" anchor="t"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7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7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77" name="Google Shape;77;p77"/>
          <p:cNvSpPr/>
          <p:nvPr>
            <p:ph idx="2" type="pic"/>
          </p:nvPr>
        </p:nvSpPr>
        <p:spPr>
          <a:xfrm>
            <a:off x="3004458" y="43543"/>
            <a:ext cx="7529286" cy="10241870"/>
          </a:xfrm>
          <a:prstGeom prst="rect">
            <a:avLst/>
          </a:prstGeom>
          <a:noFill/>
          <a:ln>
            <a:noFill/>
          </a:ln>
          <a:effectLst>
            <a:outerShdw blurRad="101600" rotWithShape="0" algn="r" dir="10800000" dist="76200">
              <a:schemeClr val="dk1">
                <a:alpha val="92941"/>
              </a:schemeClr>
            </a:outerShdw>
          </a:effectLst>
        </p:spPr>
      </p:sp>
      <p:sp>
        <p:nvSpPr>
          <p:cNvPr id="78" name="Google Shape;78;p77"/>
          <p:cNvSpPr txBox="1"/>
          <p:nvPr>
            <p:ph idx="1" type="body"/>
          </p:nvPr>
        </p:nvSpPr>
        <p:spPr>
          <a:xfrm>
            <a:off x="10929258" y="4335712"/>
            <a:ext cx="6499326" cy="4314802"/>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9" name="Google Shape;79;p77"/>
          <p:cNvSpPr txBox="1"/>
          <p:nvPr>
            <p:ph idx="3" type="body"/>
          </p:nvPr>
        </p:nvSpPr>
        <p:spPr>
          <a:xfrm>
            <a:off x="10929258" y="3435827"/>
            <a:ext cx="6499326" cy="899884"/>
          </a:xfrm>
          <a:prstGeom prst="rect">
            <a:avLst/>
          </a:prstGeom>
          <a:noFill/>
          <a:ln>
            <a:noFill/>
          </a:ln>
        </p:spPr>
        <p:txBody>
          <a:bodyPr anchorCtr="0" anchor="t" bIns="45700" lIns="91425" spcFirstLastPara="1" rIns="91425" wrap="square" tIns="45700">
            <a:noAutofit/>
          </a:bodyPr>
          <a:lstStyle>
            <a:lvl1pPr indent="-228600" lvl="0" marL="457200" algn="l">
              <a:lnSpc>
                <a:spcPct val="130000"/>
              </a:lnSpc>
              <a:spcBef>
                <a:spcPts val="1200"/>
              </a:spcBef>
              <a:spcAft>
                <a:spcPts val="0"/>
              </a:spcAft>
              <a:buClr>
                <a:schemeClr val="accent1"/>
              </a:buClr>
              <a:buSzPts val="3200"/>
              <a:buFont typeface="Roboto"/>
              <a:buNone/>
              <a:defRPr b="1" sz="3200">
                <a:solidFill>
                  <a:schemeClr val="lt1"/>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750"/>
                                        <p:tgtEl>
                                          <p:spTgt spid="7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500"/>
                                        <p:tgtEl>
                                          <p:spTgt spid="77"/>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79">
                                            <p:txEl>
                                              <p:pRg end="0" st="0"/>
                                            </p:txEl>
                                          </p:spTgt>
                                        </p:tgtEl>
                                        <p:attrNameLst>
                                          <p:attrName>style.visibility</p:attrName>
                                        </p:attrNameLst>
                                      </p:cBhvr>
                                      <p:to>
                                        <p:strVal val="visible"/>
                                      </p:to>
                                    </p:set>
                                    <p:animEffect filter="fade" transition="in">
                                      <p:cBhvr>
                                        <p:cTn dur="500"/>
                                        <p:tgtEl>
                                          <p:spTgt spid="79">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9">
                                            <p:txEl>
                                              <p:pRg end="1" st="1"/>
                                            </p:txEl>
                                          </p:spTgt>
                                        </p:tgtEl>
                                        <p:attrNameLst>
                                          <p:attrName>style.visibility</p:attrName>
                                        </p:attrNameLst>
                                      </p:cBhvr>
                                      <p:to>
                                        <p:strVal val="visible"/>
                                      </p:to>
                                    </p:set>
                                    <p:animEffect filter="fade" transition="in">
                                      <p:cBhvr>
                                        <p:cTn dur="500"/>
                                        <p:tgtEl>
                                          <p:spTgt spid="79">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79">
                                            <p:txEl>
                                              <p:pRg end="2" st="2"/>
                                            </p:txEl>
                                          </p:spTgt>
                                        </p:tgtEl>
                                        <p:attrNameLst>
                                          <p:attrName>style.visibility</p:attrName>
                                        </p:attrNameLst>
                                      </p:cBhvr>
                                      <p:to>
                                        <p:strVal val="visible"/>
                                      </p:to>
                                    </p:set>
                                    <p:animEffect filter="fade" transition="in">
                                      <p:cBhvr>
                                        <p:cTn dur="500"/>
                                        <p:tgtEl>
                                          <p:spTgt spid="79">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9">
                                            <p:txEl>
                                              <p:pRg end="3" st="3"/>
                                            </p:txEl>
                                          </p:spTgt>
                                        </p:tgtEl>
                                        <p:attrNameLst>
                                          <p:attrName>style.visibility</p:attrName>
                                        </p:attrNameLst>
                                      </p:cBhvr>
                                      <p:to>
                                        <p:strVal val="visible"/>
                                      </p:to>
                                    </p:set>
                                    <p:animEffect filter="fade" transition="in">
                                      <p:cBhvr>
                                        <p:cTn dur="500"/>
                                        <p:tgtEl>
                                          <p:spTgt spid="79">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9">
                                            <p:txEl>
                                              <p:pRg end="4" st="4"/>
                                            </p:txEl>
                                          </p:spTgt>
                                        </p:tgtEl>
                                        <p:attrNameLst>
                                          <p:attrName>style.visibility</p:attrName>
                                        </p:attrNameLst>
                                      </p:cBhvr>
                                      <p:to>
                                        <p:strVal val="visible"/>
                                      </p:to>
                                    </p:set>
                                    <p:animEffect filter="fade" transition="in">
                                      <p:cBhvr>
                                        <p:cTn dur="500"/>
                                        <p:tgtEl>
                                          <p:spTgt spid="79">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9">
                                            <p:txEl>
                                              <p:pRg end="5" st="5"/>
                                            </p:txEl>
                                          </p:spTgt>
                                        </p:tgtEl>
                                        <p:attrNameLst>
                                          <p:attrName>style.visibility</p:attrName>
                                        </p:attrNameLst>
                                      </p:cBhvr>
                                      <p:to>
                                        <p:strVal val="visible"/>
                                      </p:to>
                                    </p:set>
                                    <p:animEffect filter="fade" transition="in">
                                      <p:cBhvr>
                                        <p:cTn dur="500"/>
                                        <p:tgtEl>
                                          <p:spTgt spid="79">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79">
                                            <p:txEl>
                                              <p:pRg end="6" st="6"/>
                                            </p:txEl>
                                          </p:spTgt>
                                        </p:tgtEl>
                                        <p:attrNameLst>
                                          <p:attrName>style.visibility</p:attrName>
                                        </p:attrNameLst>
                                      </p:cBhvr>
                                      <p:to>
                                        <p:strVal val="visible"/>
                                      </p:to>
                                    </p:set>
                                    <p:animEffect filter="fade" transition="in">
                                      <p:cBhvr>
                                        <p:cTn dur="500"/>
                                        <p:tgtEl>
                                          <p:spTgt spid="79">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79">
                                            <p:txEl>
                                              <p:pRg end="7" st="7"/>
                                            </p:txEl>
                                          </p:spTgt>
                                        </p:tgtEl>
                                        <p:attrNameLst>
                                          <p:attrName>style.visibility</p:attrName>
                                        </p:attrNameLst>
                                      </p:cBhvr>
                                      <p:to>
                                        <p:strVal val="visible"/>
                                      </p:to>
                                    </p:set>
                                    <p:animEffect filter="fade" transition="in">
                                      <p:cBhvr>
                                        <p:cTn dur="500"/>
                                        <p:tgtEl>
                                          <p:spTgt spid="79">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79">
                                            <p:txEl>
                                              <p:pRg end="8" st="8"/>
                                            </p:txEl>
                                          </p:spTgt>
                                        </p:tgtEl>
                                        <p:attrNameLst>
                                          <p:attrName>style.visibility</p:attrName>
                                        </p:attrNameLst>
                                      </p:cBhvr>
                                      <p:to>
                                        <p:strVal val="visible"/>
                                      </p:to>
                                    </p:set>
                                    <p:animEffect filter="fade" transition="in">
                                      <p:cBhvr>
                                        <p:cTn dur="500"/>
                                        <p:tgtEl>
                                          <p:spTgt spid="79">
                                            <p:txEl>
                                              <p:pRg end="8" st="8"/>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78">
                                            <p:txEl>
                                              <p:pRg end="0" st="0"/>
                                            </p:txEl>
                                          </p:spTgt>
                                        </p:tgtEl>
                                        <p:attrNameLst>
                                          <p:attrName>style.visibility</p:attrName>
                                        </p:attrNameLst>
                                      </p:cBhvr>
                                      <p:to>
                                        <p:strVal val="visible"/>
                                      </p:to>
                                    </p:set>
                                    <p:animEffect filter="fade" transition="in">
                                      <p:cBhvr>
                                        <p:cTn dur="500"/>
                                        <p:tgtEl>
                                          <p:spTgt spid="78">
                                            <p:txEl>
                                              <p:pRg end="0" st="0"/>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78">
                                            <p:txEl>
                                              <p:pRg end="1" st="1"/>
                                            </p:txEl>
                                          </p:spTgt>
                                        </p:tgtEl>
                                        <p:attrNameLst>
                                          <p:attrName>style.visibility</p:attrName>
                                        </p:attrNameLst>
                                      </p:cBhvr>
                                      <p:to>
                                        <p:strVal val="visible"/>
                                      </p:to>
                                    </p:set>
                                    <p:animEffect filter="fade" transition="in">
                                      <p:cBhvr>
                                        <p:cTn dur="500"/>
                                        <p:tgtEl>
                                          <p:spTgt spid="78">
                                            <p:txEl>
                                              <p:pRg end="1" st="1"/>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78">
                                            <p:txEl>
                                              <p:pRg end="2" st="2"/>
                                            </p:txEl>
                                          </p:spTgt>
                                        </p:tgtEl>
                                        <p:attrNameLst>
                                          <p:attrName>style.visibility</p:attrName>
                                        </p:attrNameLst>
                                      </p:cBhvr>
                                      <p:to>
                                        <p:strVal val="visible"/>
                                      </p:to>
                                    </p:set>
                                    <p:animEffect filter="fade" transition="in">
                                      <p:cBhvr>
                                        <p:cTn dur="500"/>
                                        <p:tgtEl>
                                          <p:spTgt spid="78">
                                            <p:txEl>
                                              <p:pRg end="2" st="2"/>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78">
                                            <p:txEl>
                                              <p:pRg end="3" st="3"/>
                                            </p:txEl>
                                          </p:spTgt>
                                        </p:tgtEl>
                                        <p:attrNameLst>
                                          <p:attrName>style.visibility</p:attrName>
                                        </p:attrNameLst>
                                      </p:cBhvr>
                                      <p:to>
                                        <p:strVal val="visible"/>
                                      </p:to>
                                    </p:set>
                                    <p:animEffect filter="fade" transition="in">
                                      <p:cBhvr>
                                        <p:cTn dur="500"/>
                                        <p:tgtEl>
                                          <p:spTgt spid="78">
                                            <p:txEl>
                                              <p:pRg end="3" st="3"/>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78">
                                            <p:txEl>
                                              <p:pRg end="4" st="4"/>
                                            </p:txEl>
                                          </p:spTgt>
                                        </p:tgtEl>
                                        <p:attrNameLst>
                                          <p:attrName>style.visibility</p:attrName>
                                        </p:attrNameLst>
                                      </p:cBhvr>
                                      <p:to>
                                        <p:strVal val="visible"/>
                                      </p:to>
                                    </p:set>
                                    <p:animEffect filter="fade" transition="in">
                                      <p:cBhvr>
                                        <p:cTn dur="500"/>
                                        <p:tgtEl>
                                          <p:spTgt spid="78">
                                            <p:txEl>
                                              <p:pRg end="4" st="4"/>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78">
                                            <p:txEl>
                                              <p:pRg end="5" st="5"/>
                                            </p:txEl>
                                          </p:spTgt>
                                        </p:tgtEl>
                                        <p:attrNameLst>
                                          <p:attrName>style.visibility</p:attrName>
                                        </p:attrNameLst>
                                      </p:cBhvr>
                                      <p:to>
                                        <p:strVal val="visible"/>
                                      </p:to>
                                    </p:set>
                                    <p:animEffect filter="fade" transition="in">
                                      <p:cBhvr>
                                        <p:cTn dur="500"/>
                                        <p:tgtEl>
                                          <p:spTgt spid="78">
                                            <p:txEl>
                                              <p:pRg end="5" st="5"/>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78">
                                            <p:txEl>
                                              <p:pRg end="6" st="6"/>
                                            </p:txEl>
                                          </p:spTgt>
                                        </p:tgtEl>
                                        <p:attrNameLst>
                                          <p:attrName>style.visibility</p:attrName>
                                        </p:attrNameLst>
                                      </p:cBhvr>
                                      <p:to>
                                        <p:strVal val="visible"/>
                                      </p:to>
                                    </p:set>
                                    <p:animEffect filter="fade" transition="in">
                                      <p:cBhvr>
                                        <p:cTn dur="500"/>
                                        <p:tgtEl>
                                          <p:spTgt spid="78">
                                            <p:txEl>
                                              <p:pRg end="6" st="6"/>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78">
                                            <p:txEl>
                                              <p:pRg end="7" st="7"/>
                                            </p:txEl>
                                          </p:spTgt>
                                        </p:tgtEl>
                                        <p:attrNameLst>
                                          <p:attrName>style.visibility</p:attrName>
                                        </p:attrNameLst>
                                      </p:cBhvr>
                                      <p:to>
                                        <p:strVal val="visible"/>
                                      </p:to>
                                    </p:set>
                                    <p:animEffect filter="fade" transition="in">
                                      <p:cBhvr>
                                        <p:cTn dur="500"/>
                                        <p:tgtEl>
                                          <p:spTgt spid="78">
                                            <p:txEl>
                                              <p:pRg end="7" st="7"/>
                                            </p:txEl>
                                          </p:spTgt>
                                        </p:tgtEl>
                                      </p:cBhvr>
                                    </p:animEffect>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78">
                                            <p:txEl>
                                              <p:pRg end="8" st="8"/>
                                            </p:txEl>
                                          </p:spTgt>
                                        </p:tgtEl>
                                        <p:attrNameLst>
                                          <p:attrName>style.visibility</p:attrName>
                                        </p:attrNameLst>
                                      </p:cBhvr>
                                      <p:to>
                                        <p:strVal val="visible"/>
                                      </p:to>
                                    </p:set>
                                    <p:animEffect filter="fade" transition="in">
                                      <p:cBhvr>
                                        <p:cTn dur="500"/>
                                        <p:tgtEl>
                                          <p:spTgt spid="7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p:cSld name="Text only">
    <p:spTree>
      <p:nvGrpSpPr>
        <p:cNvPr id="742" name="Shape 742"/>
        <p:cNvGrpSpPr/>
        <p:nvPr/>
      </p:nvGrpSpPr>
      <p:grpSpPr>
        <a:xfrm>
          <a:off x="0" y="0"/>
          <a:ext cx="0" cy="0"/>
          <a:chOff x="0" y="0"/>
          <a:chExt cx="0" cy="0"/>
        </a:xfrm>
      </p:grpSpPr>
      <p:sp>
        <p:nvSpPr>
          <p:cNvPr id="743" name="Google Shape;743;p125"/>
          <p:cNvSpPr txBox="1"/>
          <p:nvPr>
            <p:ph type="title"/>
          </p:nvPr>
        </p:nvSpPr>
        <p:spPr>
          <a:xfrm>
            <a:off x="1079789" y="2642332"/>
            <a:ext cx="16128423" cy="5000749"/>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8000"/>
              <a:buFont typeface="Roboto"/>
              <a:buNone/>
              <a:defRPr b="1" sz="8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743"/>
                                        </p:tgtEl>
                                        <p:attrNameLst>
                                          <p:attrName>style.visibility</p:attrName>
                                        </p:attrNameLst>
                                      </p:cBhvr>
                                      <p:to>
                                        <p:strVal val="visible"/>
                                      </p:to>
                                    </p:set>
                                    <p:anim calcmode="lin" valueType="num">
                                      <p:cBhvr additive="base">
                                        <p:cTn dur="750"/>
                                        <p:tgtEl>
                                          <p:spTgt spid="74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creen image and text ">
  <p:cSld name="Fullscreen image and text ">
    <p:spTree>
      <p:nvGrpSpPr>
        <p:cNvPr id="744" name="Shape 744"/>
        <p:cNvGrpSpPr/>
        <p:nvPr/>
      </p:nvGrpSpPr>
      <p:grpSpPr>
        <a:xfrm>
          <a:off x="0" y="0"/>
          <a:ext cx="0" cy="0"/>
          <a:chOff x="0" y="0"/>
          <a:chExt cx="0" cy="0"/>
        </a:xfrm>
      </p:grpSpPr>
      <p:sp>
        <p:nvSpPr>
          <p:cNvPr id="745" name="Google Shape;745;p128"/>
          <p:cNvSpPr/>
          <p:nvPr>
            <p:ph idx="2" type="pic"/>
          </p:nvPr>
        </p:nvSpPr>
        <p:spPr>
          <a:xfrm>
            <a:off x="0" y="0"/>
            <a:ext cx="18288001" cy="10285413"/>
          </a:xfrm>
          <a:prstGeom prst="rect">
            <a:avLst/>
          </a:prstGeom>
          <a:solidFill>
            <a:srgbClr val="191A1C"/>
          </a:solidFill>
          <a:ln>
            <a:noFill/>
          </a:ln>
        </p:spPr>
      </p:sp>
      <p:sp>
        <p:nvSpPr>
          <p:cNvPr id="746" name="Google Shape;746;p128"/>
          <p:cNvSpPr txBox="1"/>
          <p:nvPr>
            <p:ph type="title"/>
          </p:nvPr>
        </p:nvSpPr>
        <p:spPr>
          <a:xfrm>
            <a:off x="1776845" y="7135091"/>
            <a:ext cx="14734310" cy="2895600"/>
          </a:xfrm>
          <a:prstGeom prst="rect">
            <a:avLst/>
          </a:prstGeom>
          <a:noFill/>
          <a:ln>
            <a:noFill/>
          </a:ln>
        </p:spPr>
        <p:txBody>
          <a:bodyPr anchorCtr="0" anchor="ctr" bIns="45700" lIns="91425" spcFirstLastPara="1" rIns="91425" wrap="square" tIns="45700">
            <a:normAutofit/>
          </a:bodyPr>
          <a:lstStyle>
            <a:lvl1pPr lvl="0" algn="ctr">
              <a:lnSpc>
                <a:spcPct val="80000"/>
              </a:lnSpc>
              <a:spcBef>
                <a:spcPts val="0"/>
              </a:spcBef>
              <a:spcAft>
                <a:spcPts val="0"/>
              </a:spcAft>
              <a:buClr>
                <a:schemeClr val="lt1"/>
              </a:buClr>
              <a:buSzPts val="8000"/>
              <a:buFont typeface="Roboto"/>
              <a:buNone/>
              <a:defRPr b="1" sz="80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45"/>
                                        </p:tgtEl>
                                        <p:attrNameLst>
                                          <p:attrName>style.visibility</p:attrName>
                                        </p:attrNameLst>
                                      </p:cBhvr>
                                      <p:to>
                                        <p:strVal val="visible"/>
                                      </p:to>
                                    </p:set>
                                    <p:animEffect filter="fade" transition="in">
                                      <p:cBhvr>
                                        <p:cTn dur="500"/>
                                        <p:tgtEl>
                                          <p:spTgt spid="745"/>
                                        </p:tgtEl>
                                      </p:cBhvr>
                                    </p:animEffect>
                                  </p:childTnLst>
                                </p:cTn>
                              </p:par>
                              <p:par>
                                <p:cTn fill="hold" nodeType="withEffect" presetClass="entr" presetID="2" presetSubtype="4">
                                  <p:stCondLst>
                                    <p:cond delay="0"/>
                                  </p:stCondLst>
                                  <p:childTnLst>
                                    <p:set>
                                      <p:cBhvr>
                                        <p:cTn dur="1" fill="hold">
                                          <p:stCondLst>
                                            <p:cond delay="0"/>
                                          </p:stCondLst>
                                        </p:cTn>
                                        <p:tgtEl>
                                          <p:spTgt spid="746"/>
                                        </p:tgtEl>
                                        <p:attrNameLst>
                                          <p:attrName>style.visibility</p:attrName>
                                        </p:attrNameLst>
                                      </p:cBhvr>
                                      <p:to>
                                        <p:strVal val="visible"/>
                                      </p:to>
                                    </p:set>
                                    <p:anim calcmode="lin" valueType="num">
                                      <p:cBhvr additive="base">
                                        <p:cTn dur="750"/>
                                        <p:tgtEl>
                                          <p:spTgt spid="74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747" name="Shape 747"/>
        <p:cNvGrpSpPr/>
        <p:nvPr/>
      </p:nvGrpSpPr>
      <p:grpSpPr>
        <a:xfrm>
          <a:off x="0" y="0"/>
          <a:ext cx="0" cy="0"/>
          <a:chOff x="0" y="0"/>
          <a:chExt cx="0" cy="0"/>
        </a:xfrm>
      </p:grpSpPr>
      <p:sp>
        <p:nvSpPr>
          <p:cNvPr id="748" name="Google Shape;748;p129"/>
          <p:cNvSpPr txBox="1"/>
          <p:nvPr>
            <p:ph type="title"/>
          </p:nvPr>
        </p:nvSpPr>
        <p:spPr>
          <a:xfrm>
            <a:off x="1304195" y="725713"/>
            <a:ext cx="15679612" cy="4833257"/>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solidFill>
                  <a:schemeClr val="lt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9" name="Google Shape;749;p129"/>
          <p:cNvSpPr txBox="1"/>
          <p:nvPr>
            <p:ph idx="1" type="body"/>
          </p:nvPr>
        </p:nvSpPr>
        <p:spPr>
          <a:xfrm>
            <a:off x="1304195" y="5558971"/>
            <a:ext cx="15679612" cy="769258"/>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750" name="Google Shape;750;p129"/>
          <p:cNvSpPr txBox="1"/>
          <p:nvPr>
            <p:ph idx="2" type="body"/>
          </p:nvPr>
        </p:nvSpPr>
        <p:spPr>
          <a:xfrm>
            <a:off x="1304195" y="7675418"/>
            <a:ext cx="8058150" cy="1993074"/>
          </a:xfrm>
          <a:prstGeom prst="rect">
            <a:avLst/>
          </a:prstGeom>
          <a:noFill/>
          <a:ln>
            <a:noFill/>
          </a:ln>
        </p:spPr>
        <p:txBody>
          <a:bodyPr anchorCtr="0" anchor="b" bIns="45700" lIns="91425" spcFirstLastPara="1" rIns="91425" wrap="square" tIns="45700">
            <a:normAutofit/>
          </a:bodyPr>
          <a:lstStyle>
            <a:lvl1pPr indent="-355600" lvl="0" marL="457200" algn="l">
              <a:lnSpc>
                <a:spcPct val="130000"/>
              </a:lnSpc>
              <a:spcBef>
                <a:spcPts val="0"/>
              </a:spcBef>
              <a:spcAft>
                <a:spcPts val="0"/>
              </a:spcAft>
              <a:buClr>
                <a:schemeClr val="accent1"/>
              </a:buClr>
              <a:buSzPts val="2000"/>
              <a:buFont typeface="Noto Sans Symbols"/>
              <a:buChar char="■"/>
              <a:defRPr sz="20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748"/>
                                        </p:tgtEl>
                                        <p:attrNameLst>
                                          <p:attrName>style.visibility</p:attrName>
                                        </p:attrNameLst>
                                      </p:cBhvr>
                                      <p:to>
                                        <p:strVal val="visible"/>
                                      </p:to>
                                    </p:set>
                                    <p:anim calcmode="lin" valueType="num">
                                      <p:cBhvr additive="base">
                                        <p:cTn dur="750"/>
                                        <p:tgtEl>
                                          <p:spTgt spid="748"/>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749">
                                            <p:txEl>
                                              <p:pRg end="0" st="0"/>
                                            </p:txEl>
                                          </p:spTgt>
                                        </p:tgtEl>
                                        <p:attrNameLst>
                                          <p:attrName>style.visibility</p:attrName>
                                        </p:attrNameLst>
                                      </p:cBhvr>
                                      <p:to>
                                        <p:strVal val="visible"/>
                                      </p:to>
                                    </p:set>
                                    <p:animEffect filter="fade" transition="in">
                                      <p:cBhvr>
                                        <p:cTn dur="500"/>
                                        <p:tgtEl>
                                          <p:spTgt spid="749">
                                            <p:txEl>
                                              <p:pRg end="0" st="0"/>
                                            </p:txEl>
                                          </p:spTgt>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749">
                                            <p:txEl>
                                              <p:pRg end="1" st="1"/>
                                            </p:txEl>
                                          </p:spTgt>
                                        </p:tgtEl>
                                        <p:attrNameLst>
                                          <p:attrName>style.visibility</p:attrName>
                                        </p:attrNameLst>
                                      </p:cBhvr>
                                      <p:to>
                                        <p:strVal val="visible"/>
                                      </p:to>
                                    </p:set>
                                    <p:animEffect filter="fade" transition="in">
                                      <p:cBhvr>
                                        <p:cTn dur="500"/>
                                        <p:tgtEl>
                                          <p:spTgt spid="749">
                                            <p:txEl>
                                              <p:pRg end="1" st="1"/>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49">
                                            <p:txEl>
                                              <p:pRg end="2" st="2"/>
                                            </p:txEl>
                                          </p:spTgt>
                                        </p:tgtEl>
                                        <p:attrNameLst>
                                          <p:attrName>style.visibility</p:attrName>
                                        </p:attrNameLst>
                                      </p:cBhvr>
                                      <p:to>
                                        <p:strVal val="visible"/>
                                      </p:to>
                                    </p:set>
                                    <p:animEffect filter="fade" transition="in">
                                      <p:cBhvr>
                                        <p:cTn dur="500"/>
                                        <p:tgtEl>
                                          <p:spTgt spid="749">
                                            <p:txEl>
                                              <p:pRg end="2" st="2"/>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749">
                                            <p:txEl>
                                              <p:pRg end="3" st="3"/>
                                            </p:txEl>
                                          </p:spTgt>
                                        </p:tgtEl>
                                        <p:attrNameLst>
                                          <p:attrName>style.visibility</p:attrName>
                                        </p:attrNameLst>
                                      </p:cBhvr>
                                      <p:to>
                                        <p:strVal val="visible"/>
                                      </p:to>
                                    </p:set>
                                    <p:animEffect filter="fade" transition="in">
                                      <p:cBhvr>
                                        <p:cTn dur="500"/>
                                        <p:tgtEl>
                                          <p:spTgt spid="749">
                                            <p:txEl>
                                              <p:pRg end="3" st="3"/>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49">
                                            <p:txEl>
                                              <p:pRg end="4" st="4"/>
                                            </p:txEl>
                                          </p:spTgt>
                                        </p:tgtEl>
                                        <p:attrNameLst>
                                          <p:attrName>style.visibility</p:attrName>
                                        </p:attrNameLst>
                                      </p:cBhvr>
                                      <p:to>
                                        <p:strVal val="visible"/>
                                      </p:to>
                                    </p:set>
                                    <p:animEffect filter="fade" transition="in">
                                      <p:cBhvr>
                                        <p:cTn dur="500"/>
                                        <p:tgtEl>
                                          <p:spTgt spid="749">
                                            <p:txEl>
                                              <p:pRg end="4" st="4"/>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49">
                                            <p:txEl>
                                              <p:pRg end="5" st="5"/>
                                            </p:txEl>
                                          </p:spTgt>
                                        </p:tgtEl>
                                        <p:attrNameLst>
                                          <p:attrName>style.visibility</p:attrName>
                                        </p:attrNameLst>
                                      </p:cBhvr>
                                      <p:to>
                                        <p:strVal val="visible"/>
                                      </p:to>
                                    </p:set>
                                    <p:animEffect filter="fade" transition="in">
                                      <p:cBhvr>
                                        <p:cTn dur="500"/>
                                        <p:tgtEl>
                                          <p:spTgt spid="749">
                                            <p:txEl>
                                              <p:pRg end="5" st="5"/>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49">
                                            <p:txEl>
                                              <p:pRg end="6" st="6"/>
                                            </p:txEl>
                                          </p:spTgt>
                                        </p:tgtEl>
                                        <p:attrNameLst>
                                          <p:attrName>style.visibility</p:attrName>
                                        </p:attrNameLst>
                                      </p:cBhvr>
                                      <p:to>
                                        <p:strVal val="visible"/>
                                      </p:to>
                                    </p:set>
                                    <p:animEffect filter="fade" transition="in">
                                      <p:cBhvr>
                                        <p:cTn dur="500"/>
                                        <p:tgtEl>
                                          <p:spTgt spid="749">
                                            <p:txEl>
                                              <p:pRg end="6" st="6"/>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749">
                                            <p:txEl>
                                              <p:pRg end="7" st="7"/>
                                            </p:txEl>
                                          </p:spTgt>
                                        </p:tgtEl>
                                        <p:attrNameLst>
                                          <p:attrName>style.visibility</p:attrName>
                                        </p:attrNameLst>
                                      </p:cBhvr>
                                      <p:to>
                                        <p:strVal val="visible"/>
                                      </p:to>
                                    </p:set>
                                    <p:animEffect filter="fade" transition="in">
                                      <p:cBhvr>
                                        <p:cTn dur="500"/>
                                        <p:tgtEl>
                                          <p:spTgt spid="749">
                                            <p:txEl>
                                              <p:pRg end="7" st="7"/>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749">
                                            <p:txEl>
                                              <p:pRg end="8" st="8"/>
                                            </p:txEl>
                                          </p:spTgt>
                                        </p:tgtEl>
                                        <p:attrNameLst>
                                          <p:attrName>style.visibility</p:attrName>
                                        </p:attrNameLst>
                                      </p:cBhvr>
                                      <p:to>
                                        <p:strVal val="visible"/>
                                      </p:to>
                                    </p:set>
                                    <p:animEffect filter="fade" transition="in">
                                      <p:cBhvr>
                                        <p:cTn dur="500"/>
                                        <p:tgtEl>
                                          <p:spTgt spid="749">
                                            <p:txEl>
                                              <p:pRg end="8" st="8"/>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750">
                                            <p:txEl>
                                              <p:pRg end="0" st="0"/>
                                            </p:txEl>
                                          </p:spTgt>
                                        </p:tgtEl>
                                        <p:attrNameLst>
                                          <p:attrName>style.visibility</p:attrName>
                                        </p:attrNameLst>
                                      </p:cBhvr>
                                      <p:to>
                                        <p:strVal val="visible"/>
                                      </p:to>
                                    </p:set>
                                    <p:animEffect filter="fade" transition="in">
                                      <p:cBhvr>
                                        <p:cTn dur="500"/>
                                        <p:tgtEl>
                                          <p:spTgt spid="750">
                                            <p:txEl>
                                              <p:pRg end="0" st="0"/>
                                            </p:txEl>
                                          </p:spTgt>
                                        </p:tgtEl>
                                      </p:cBhvr>
                                    </p:animEffec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750">
                                            <p:txEl>
                                              <p:pRg end="1" st="1"/>
                                            </p:txEl>
                                          </p:spTgt>
                                        </p:tgtEl>
                                        <p:attrNameLst>
                                          <p:attrName>style.visibility</p:attrName>
                                        </p:attrNameLst>
                                      </p:cBhvr>
                                      <p:to>
                                        <p:strVal val="visible"/>
                                      </p:to>
                                    </p:set>
                                    <p:animEffect filter="fade" transition="in">
                                      <p:cBhvr>
                                        <p:cTn dur="500"/>
                                        <p:tgtEl>
                                          <p:spTgt spid="750">
                                            <p:txEl>
                                              <p:pRg end="1" st="1"/>
                                            </p:txEl>
                                          </p:spTgt>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750">
                                            <p:txEl>
                                              <p:pRg end="2" st="2"/>
                                            </p:txEl>
                                          </p:spTgt>
                                        </p:tgtEl>
                                        <p:attrNameLst>
                                          <p:attrName>style.visibility</p:attrName>
                                        </p:attrNameLst>
                                      </p:cBhvr>
                                      <p:to>
                                        <p:strVal val="visible"/>
                                      </p:to>
                                    </p:set>
                                    <p:animEffect filter="fade" transition="in">
                                      <p:cBhvr>
                                        <p:cTn dur="500"/>
                                        <p:tgtEl>
                                          <p:spTgt spid="750">
                                            <p:txEl>
                                              <p:pRg end="2" st="2"/>
                                            </p:txEl>
                                          </p:spTgt>
                                        </p:tgtEl>
                                      </p:cBhvr>
                                    </p:animEffect>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750">
                                            <p:txEl>
                                              <p:pRg end="3" st="3"/>
                                            </p:txEl>
                                          </p:spTgt>
                                        </p:tgtEl>
                                        <p:attrNameLst>
                                          <p:attrName>style.visibility</p:attrName>
                                        </p:attrNameLst>
                                      </p:cBhvr>
                                      <p:to>
                                        <p:strVal val="visible"/>
                                      </p:to>
                                    </p:set>
                                    <p:animEffect filter="fade" transition="in">
                                      <p:cBhvr>
                                        <p:cTn dur="500"/>
                                        <p:tgtEl>
                                          <p:spTgt spid="750">
                                            <p:txEl>
                                              <p:pRg end="3" st="3"/>
                                            </p:txEl>
                                          </p:spTgt>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750">
                                            <p:txEl>
                                              <p:pRg end="4" st="4"/>
                                            </p:txEl>
                                          </p:spTgt>
                                        </p:tgtEl>
                                        <p:attrNameLst>
                                          <p:attrName>style.visibility</p:attrName>
                                        </p:attrNameLst>
                                      </p:cBhvr>
                                      <p:to>
                                        <p:strVal val="visible"/>
                                      </p:to>
                                    </p:set>
                                    <p:animEffect filter="fade" transition="in">
                                      <p:cBhvr>
                                        <p:cTn dur="500"/>
                                        <p:tgtEl>
                                          <p:spTgt spid="750">
                                            <p:txEl>
                                              <p:pRg end="4" st="4"/>
                                            </p:txEl>
                                          </p:spTgt>
                                        </p:tgtEl>
                                      </p:cBhvr>
                                    </p:animEffect>
                                  </p:childTnLst>
                                </p:cTn>
                              </p:par>
                            </p:childTnLst>
                          </p:cTn>
                        </p:par>
                        <p:par>
                          <p:cTn fill="hold">
                            <p:stCondLst>
                              <p:cond delay="7750"/>
                            </p:stCondLst>
                            <p:childTnLst>
                              <p:par>
                                <p:cTn fill="hold" nodeType="afterEffect" presetClass="entr" presetID="10" presetSubtype="0">
                                  <p:stCondLst>
                                    <p:cond delay="0"/>
                                  </p:stCondLst>
                                  <p:childTnLst>
                                    <p:set>
                                      <p:cBhvr>
                                        <p:cTn dur="1" fill="hold">
                                          <p:stCondLst>
                                            <p:cond delay="0"/>
                                          </p:stCondLst>
                                        </p:cTn>
                                        <p:tgtEl>
                                          <p:spTgt spid="750">
                                            <p:txEl>
                                              <p:pRg end="5" st="5"/>
                                            </p:txEl>
                                          </p:spTgt>
                                        </p:tgtEl>
                                        <p:attrNameLst>
                                          <p:attrName>style.visibility</p:attrName>
                                        </p:attrNameLst>
                                      </p:cBhvr>
                                      <p:to>
                                        <p:strVal val="visible"/>
                                      </p:to>
                                    </p:set>
                                    <p:animEffect filter="fade" transition="in">
                                      <p:cBhvr>
                                        <p:cTn dur="500"/>
                                        <p:tgtEl>
                                          <p:spTgt spid="750">
                                            <p:txEl>
                                              <p:pRg end="5" st="5"/>
                                            </p:txEl>
                                          </p:spTgt>
                                        </p:tgtEl>
                                      </p:cBhvr>
                                    </p:animEffect>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750">
                                            <p:txEl>
                                              <p:pRg end="6" st="6"/>
                                            </p:txEl>
                                          </p:spTgt>
                                        </p:tgtEl>
                                        <p:attrNameLst>
                                          <p:attrName>style.visibility</p:attrName>
                                        </p:attrNameLst>
                                      </p:cBhvr>
                                      <p:to>
                                        <p:strVal val="visible"/>
                                      </p:to>
                                    </p:set>
                                    <p:animEffect filter="fade" transition="in">
                                      <p:cBhvr>
                                        <p:cTn dur="500"/>
                                        <p:tgtEl>
                                          <p:spTgt spid="750">
                                            <p:txEl>
                                              <p:pRg end="6" st="6"/>
                                            </p:txEl>
                                          </p:spTgt>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750">
                                            <p:txEl>
                                              <p:pRg end="7" st="7"/>
                                            </p:txEl>
                                          </p:spTgt>
                                        </p:tgtEl>
                                        <p:attrNameLst>
                                          <p:attrName>style.visibility</p:attrName>
                                        </p:attrNameLst>
                                      </p:cBhvr>
                                      <p:to>
                                        <p:strVal val="visible"/>
                                      </p:to>
                                    </p:set>
                                    <p:animEffect filter="fade" transition="in">
                                      <p:cBhvr>
                                        <p:cTn dur="500"/>
                                        <p:tgtEl>
                                          <p:spTgt spid="750">
                                            <p:txEl>
                                              <p:pRg end="7" st="7"/>
                                            </p:txEl>
                                          </p:spTgt>
                                        </p:tgtEl>
                                      </p:cBhvr>
                                    </p:animEffect>
                                  </p:childTnLst>
                                </p:cTn>
                              </p:par>
                            </p:childTnLst>
                          </p:cTn>
                        </p:par>
                        <p:par>
                          <p:cTn fill="hold">
                            <p:stCondLst>
                              <p:cond delay="9250"/>
                            </p:stCondLst>
                            <p:childTnLst>
                              <p:par>
                                <p:cTn fill="hold" nodeType="afterEffect" presetClass="entr" presetID="10" presetSubtype="0">
                                  <p:stCondLst>
                                    <p:cond delay="0"/>
                                  </p:stCondLst>
                                  <p:childTnLst>
                                    <p:set>
                                      <p:cBhvr>
                                        <p:cTn dur="1" fill="hold">
                                          <p:stCondLst>
                                            <p:cond delay="0"/>
                                          </p:stCondLst>
                                        </p:cTn>
                                        <p:tgtEl>
                                          <p:spTgt spid="750">
                                            <p:txEl>
                                              <p:pRg end="8" st="8"/>
                                            </p:txEl>
                                          </p:spTgt>
                                        </p:tgtEl>
                                        <p:attrNameLst>
                                          <p:attrName>style.visibility</p:attrName>
                                        </p:attrNameLst>
                                      </p:cBhvr>
                                      <p:to>
                                        <p:strVal val="visible"/>
                                      </p:to>
                                    </p:set>
                                    <p:animEffect filter="fade" transition="in">
                                      <p:cBhvr>
                                        <p:cTn dur="500"/>
                                        <p:tgtEl>
                                          <p:spTgt spid="750">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p:cSld name="Title 2">
    <p:spTree>
      <p:nvGrpSpPr>
        <p:cNvPr id="751" name="Shape 751"/>
        <p:cNvGrpSpPr/>
        <p:nvPr/>
      </p:nvGrpSpPr>
      <p:grpSpPr>
        <a:xfrm>
          <a:off x="0" y="0"/>
          <a:ext cx="0" cy="0"/>
          <a:chOff x="0" y="0"/>
          <a:chExt cx="0" cy="0"/>
        </a:xfrm>
      </p:grpSpPr>
      <p:sp>
        <p:nvSpPr>
          <p:cNvPr id="752" name="Google Shape;752;p132"/>
          <p:cNvSpPr txBox="1"/>
          <p:nvPr>
            <p:ph type="title"/>
          </p:nvPr>
        </p:nvSpPr>
        <p:spPr>
          <a:xfrm>
            <a:off x="912309" y="3817256"/>
            <a:ext cx="15679612" cy="4833257"/>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solidFill>
                  <a:schemeClr val="lt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3" name="Google Shape;753;p132"/>
          <p:cNvSpPr txBox="1"/>
          <p:nvPr>
            <p:ph idx="1" type="body"/>
          </p:nvPr>
        </p:nvSpPr>
        <p:spPr>
          <a:xfrm>
            <a:off x="912309" y="8554850"/>
            <a:ext cx="15679612" cy="769258"/>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2800"/>
              <a:buFont typeface="Roboto"/>
              <a:buNone/>
              <a:defRPr b="1" sz="2800">
                <a:solidFill>
                  <a:schemeClr val="lt2"/>
                </a:solidFill>
                <a:latin typeface="Roboto"/>
                <a:ea typeface="Roboto"/>
                <a:cs typeface="Roboto"/>
                <a:sym typeface="Roboto"/>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752"/>
                                        </p:tgtEl>
                                        <p:attrNameLst>
                                          <p:attrName>style.visibility</p:attrName>
                                        </p:attrNameLst>
                                      </p:cBhvr>
                                      <p:to>
                                        <p:strVal val="visible"/>
                                      </p:to>
                                    </p:set>
                                    <p:anim calcmode="lin" valueType="num">
                                      <p:cBhvr additive="base">
                                        <p:cTn dur="750"/>
                                        <p:tgtEl>
                                          <p:spTgt spid="752"/>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753">
                                            <p:txEl>
                                              <p:pRg end="0" st="0"/>
                                            </p:txEl>
                                          </p:spTgt>
                                        </p:tgtEl>
                                        <p:attrNameLst>
                                          <p:attrName>style.visibility</p:attrName>
                                        </p:attrNameLst>
                                      </p:cBhvr>
                                      <p:to>
                                        <p:strVal val="visible"/>
                                      </p:to>
                                    </p:set>
                                    <p:animEffect filter="fade" transition="in">
                                      <p:cBhvr>
                                        <p:cTn dur="500"/>
                                        <p:tgtEl>
                                          <p:spTgt spid="753">
                                            <p:txEl>
                                              <p:pRg end="0" st="0"/>
                                            </p:txEl>
                                          </p:spTgt>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753">
                                            <p:txEl>
                                              <p:pRg end="1" st="1"/>
                                            </p:txEl>
                                          </p:spTgt>
                                        </p:tgtEl>
                                        <p:attrNameLst>
                                          <p:attrName>style.visibility</p:attrName>
                                        </p:attrNameLst>
                                      </p:cBhvr>
                                      <p:to>
                                        <p:strVal val="visible"/>
                                      </p:to>
                                    </p:set>
                                    <p:animEffect filter="fade" transition="in">
                                      <p:cBhvr>
                                        <p:cTn dur="500"/>
                                        <p:tgtEl>
                                          <p:spTgt spid="753">
                                            <p:txEl>
                                              <p:pRg end="1" st="1"/>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53">
                                            <p:txEl>
                                              <p:pRg end="2" st="2"/>
                                            </p:txEl>
                                          </p:spTgt>
                                        </p:tgtEl>
                                        <p:attrNameLst>
                                          <p:attrName>style.visibility</p:attrName>
                                        </p:attrNameLst>
                                      </p:cBhvr>
                                      <p:to>
                                        <p:strVal val="visible"/>
                                      </p:to>
                                    </p:set>
                                    <p:animEffect filter="fade" transition="in">
                                      <p:cBhvr>
                                        <p:cTn dur="500"/>
                                        <p:tgtEl>
                                          <p:spTgt spid="753">
                                            <p:txEl>
                                              <p:pRg end="2" st="2"/>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753">
                                            <p:txEl>
                                              <p:pRg end="3" st="3"/>
                                            </p:txEl>
                                          </p:spTgt>
                                        </p:tgtEl>
                                        <p:attrNameLst>
                                          <p:attrName>style.visibility</p:attrName>
                                        </p:attrNameLst>
                                      </p:cBhvr>
                                      <p:to>
                                        <p:strVal val="visible"/>
                                      </p:to>
                                    </p:set>
                                    <p:animEffect filter="fade" transition="in">
                                      <p:cBhvr>
                                        <p:cTn dur="500"/>
                                        <p:tgtEl>
                                          <p:spTgt spid="753">
                                            <p:txEl>
                                              <p:pRg end="3" st="3"/>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53">
                                            <p:txEl>
                                              <p:pRg end="4" st="4"/>
                                            </p:txEl>
                                          </p:spTgt>
                                        </p:tgtEl>
                                        <p:attrNameLst>
                                          <p:attrName>style.visibility</p:attrName>
                                        </p:attrNameLst>
                                      </p:cBhvr>
                                      <p:to>
                                        <p:strVal val="visible"/>
                                      </p:to>
                                    </p:set>
                                    <p:animEffect filter="fade" transition="in">
                                      <p:cBhvr>
                                        <p:cTn dur="500"/>
                                        <p:tgtEl>
                                          <p:spTgt spid="753">
                                            <p:txEl>
                                              <p:pRg end="4" st="4"/>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53">
                                            <p:txEl>
                                              <p:pRg end="5" st="5"/>
                                            </p:txEl>
                                          </p:spTgt>
                                        </p:tgtEl>
                                        <p:attrNameLst>
                                          <p:attrName>style.visibility</p:attrName>
                                        </p:attrNameLst>
                                      </p:cBhvr>
                                      <p:to>
                                        <p:strVal val="visible"/>
                                      </p:to>
                                    </p:set>
                                    <p:animEffect filter="fade" transition="in">
                                      <p:cBhvr>
                                        <p:cTn dur="500"/>
                                        <p:tgtEl>
                                          <p:spTgt spid="753">
                                            <p:txEl>
                                              <p:pRg end="5" st="5"/>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53">
                                            <p:txEl>
                                              <p:pRg end="6" st="6"/>
                                            </p:txEl>
                                          </p:spTgt>
                                        </p:tgtEl>
                                        <p:attrNameLst>
                                          <p:attrName>style.visibility</p:attrName>
                                        </p:attrNameLst>
                                      </p:cBhvr>
                                      <p:to>
                                        <p:strVal val="visible"/>
                                      </p:to>
                                    </p:set>
                                    <p:animEffect filter="fade" transition="in">
                                      <p:cBhvr>
                                        <p:cTn dur="500"/>
                                        <p:tgtEl>
                                          <p:spTgt spid="753">
                                            <p:txEl>
                                              <p:pRg end="6" st="6"/>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753">
                                            <p:txEl>
                                              <p:pRg end="7" st="7"/>
                                            </p:txEl>
                                          </p:spTgt>
                                        </p:tgtEl>
                                        <p:attrNameLst>
                                          <p:attrName>style.visibility</p:attrName>
                                        </p:attrNameLst>
                                      </p:cBhvr>
                                      <p:to>
                                        <p:strVal val="visible"/>
                                      </p:to>
                                    </p:set>
                                    <p:animEffect filter="fade" transition="in">
                                      <p:cBhvr>
                                        <p:cTn dur="500"/>
                                        <p:tgtEl>
                                          <p:spTgt spid="753">
                                            <p:txEl>
                                              <p:pRg end="7" st="7"/>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753">
                                            <p:txEl>
                                              <p:pRg end="8" st="8"/>
                                            </p:txEl>
                                          </p:spTgt>
                                        </p:tgtEl>
                                        <p:attrNameLst>
                                          <p:attrName>style.visibility</p:attrName>
                                        </p:attrNameLst>
                                      </p:cBhvr>
                                      <p:to>
                                        <p:strVal val="visible"/>
                                      </p:to>
                                    </p:set>
                                    <p:animEffect filter="fade" transition="in">
                                      <p:cBhvr>
                                        <p:cTn dur="500"/>
                                        <p:tgtEl>
                                          <p:spTgt spid="75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and text 3">
  <p:cSld name="Heading and text 3">
    <p:spTree>
      <p:nvGrpSpPr>
        <p:cNvPr id="80" name="Shape 80"/>
        <p:cNvGrpSpPr/>
        <p:nvPr/>
      </p:nvGrpSpPr>
      <p:grpSpPr>
        <a:xfrm>
          <a:off x="0" y="0"/>
          <a:ext cx="0" cy="0"/>
          <a:chOff x="0" y="0"/>
          <a:chExt cx="0" cy="0"/>
        </a:xfrm>
      </p:grpSpPr>
      <p:sp>
        <p:nvSpPr>
          <p:cNvPr id="81" name="Google Shape;81;p78"/>
          <p:cNvSpPr txBox="1"/>
          <p:nvPr>
            <p:ph type="title"/>
          </p:nvPr>
        </p:nvSpPr>
        <p:spPr>
          <a:xfrm>
            <a:off x="798286" y="928914"/>
            <a:ext cx="8069943" cy="6139543"/>
          </a:xfrm>
          <a:prstGeom prst="rect">
            <a:avLst/>
          </a:prstGeom>
          <a:noFill/>
          <a:ln>
            <a:noFill/>
          </a:ln>
        </p:spPr>
        <p:txBody>
          <a:bodyPr anchorCtr="0" anchor="b" bIns="45700" lIns="91425" spcFirstLastPara="1" rIns="91425" wrap="square" tIns="45700">
            <a:normAutofit/>
          </a:bodyPr>
          <a:lstStyle>
            <a:lvl1pPr lvl="0" algn="r">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7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7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84" name="Google Shape;84;p78"/>
          <p:cNvSpPr txBox="1"/>
          <p:nvPr>
            <p:ph idx="1" type="body"/>
          </p:nvPr>
        </p:nvSpPr>
        <p:spPr>
          <a:xfrm>
            <a:off x="9274629" y="928914"/>
            <a:ext cx="8273142" cy="8244115"/>
          </a:xfrm>
          <a:prstGeom prst="rect">
            <a:avLst/>
          </a:prstGeom>
          <a:noFill/>
          <a:ln>
            <a:noFill/>
          </a:ln>
        </p:spPr>
        <p:txBody>
          <a:bodyPr anchorCtr="0" anchor="ctr"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85" name="Google Shape;85;p78"/>
          <p:cNvSpPr txBox="1"/>
          <p:nvPr>
            <p:ph idx="2" type="body"/>
          </p:nvPr>
        </p:nvSpPr>
        <p:spPr>
          <a:xfrm>
            <a:off x="798286" y="7068457"/>
            <a:ext cx="8069942" cy="2104571"/>
          </a:xfrm>
          <a:prstGeom prst="rect">
            <a:avLst/>
          </a:prstGeom>
          <a:noFill/>
          <a:ln>
            <a:noFill/>
          </a:ln>
        </p:spPr>
        <p:txBody>
          <a:bodyPr anchorCtr="0" anchor="t" bIns="45700" lIns="91425" spcFirstLastPara="1" rIns="91425" wrap="square" tIns="45700">
            <a:normAutofit/>
          </a:bodyPr>
          <a:lstStyle>
            <a:lvl1pPr indent="-228600" lvl="0" marL="457200" algn="r">
              <a:lnSpc>
                <a:spcPct val="120000"/>
              </a:lnSpc>
              <a:spcBef>
                <a:spcPts val="0"/>
              </a:spcBef>
              <a:spcAft>
                <a:spcPts val="0"/>
              </a:spcAft>
              <a:buClr>
                <a:schemeClr val="accent1"/>
              </a:buClr>
              <a:buSzPts val="3200"/>
              <a:buFont typeface="Roboto"/>
              <a:buNone/>
              <a:defRPr sz="3200">
                <a:solidFill>
                  <a:srgbClr val="7F838B"/>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81"/>
                                        </p:tgtEl>
                                        <p:attrNameLst>
                                          <p:attrName>style.visibility</p:attrName>
                                        </p:attrNameLst>
                                      </p:cBhvr>
                                      <p:to>
                                        <p:strVal val="visible"/>
                                      </p:to>
                                    </p:set>
                                    <p:anim calcmode="lin" valueType="num">
                                      <p:cBhvr additive="base">
                                        <p:cTn dur="750"/>
                                        <p:tgtEl>
                                          <p:spTgt spid="81"/>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84">
                                            <p:txEl>
                                              <p:pRg end="0" st="0"/>
                                            </p:txEl>
                                          </p:spTgt>
                                        </p:tgtEl>
                                        <p:attrNameLst>
                                          <p:attrName>style.visibility</p:attrName>
                                        </p:attrNameLst>
                                      </p:cBhvr>
                                      <p:to>
                                        <p:strVal val="visible"/>
                                      </p:to>
                                    </p:set>
                                    <p:animEffect filter="fade" transition="in">
                                      <p:cBhvr>
                                        <p:cTn dur="500"/>
                                        <p:tgtEl>
                                          <p:spTgt spid="84">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84">
                                            <p:txEl>
                                              <p:pRg end="1" st="1"/>
                                            </p:txEl>
                                          </p:spTgt>
                                        </p:tgtEl>
                                        <p:attrNameLst>
                                          <p:attrName>style.visibility</p:attrName>
                                        </p:attrNameLst>
                                      </p:cBhvr>
                                      <p:to>
                                        <p:strVal val="visible"/>
                                      </p:to>
                                    </p:set>
                                    <p:animEffect filter="fade" transition="in">
                                      <p:cBhvr>
                                        <p:cTn dur="500"/>
                                        <p:tgtEl>
                                          <p:spTgt spid="84">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84">
                                            <p:txEl>
                                              <p:pRg end="2" st="2"/>
                                            </p:txEl>
                                          </p:spTgt>
                                        </p:tgtEl>
                                        <p:attrNameLst>
                                          <p:attrName>style.visibility</p:attrName>
                                        </p:attrNameLst>
                                      </p:cBhvr>
                                      <p:to>
                                        <p:strVal val="visible"/>
                                      </p:to>
                                    </p:set>
                                    <p:animEffect filter="fade" transition="in">
                                      <p:cBhvr>
                                        <p:cTn dur="500"/>
                                        <p:tgtEl>
                                          <p:spTgt spid="84">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84">
                                            <p:txEl>
                                              <p:pRg end="3" st="3"/>
                                            </p:txEl>
                                          </p:spTgt>
                                        </p:tgtEl>
                                        <p:attrNameLst>
                                          <p:attrName>style.visibility</p:attrName>
                                        </p:attrNameLst>
                                      </p:cBhvr>
                                      <p:to>
                                        <p:strVal val="visible"/>
                                      </p:to>
                                    </p:set>
                                    <p:animEffect filter="fade" transition="in">
                                      <p:cBhvr>
                                        <p:cTn dur="500"/>
                                        <p:tgtEl>
                                          <p:spTgt spid="84">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84">
                                            <p:txEl>
                                              <p:pRg end="4" st="4"/>
                                            </p:txEl>
                                          </p:spTgt>
                                        </p:tgtEl>
                                        <p:attrNameLst>
                                          <p:attrName>style.visibility</p:attrName>
                                        </p:attrNameLst>
                                      </p:cBhvr>
                                      <p:to>
                                        <p:strVal val="visible"/>
                                      </p:to>
                                    </p:set>
                                    <p:animEffect filter="fade" transition="in">
                                      <p:cBhvr>
                                        <p:cTn dur="500"/>
                                        <p:tgtEl>
                                          <p:spTgt spid="84">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84">
                                            <p:txEl>
                                              <p:pRg end="5" st="5"/>
                                            </p:txEl>
                                          </p:spTgt>
                                        </p:tgtEl>
                                        <p:attrNameLst>
                                          <p:attrName>style.visibility</p:attrName>
                                        </p:attrNameLst>
                                      </p:cBhvr>
                                      <p:to>
                                        <p:strVal val="visible"/>
                                      </p:to>
                                    </p:set>
                                    <p:animEffect filter="fade" transition="in">
                                      <p:cBhvr>
                                        <p:cTn dur="500"/>
                                        <p:tgtEl>
                                          <p:spTgt spid="84">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84">
                                            <p:txEl>
                                              <p:pRg end="6" st="6"/>
                                            </p:txEl>
                                          </p:spTgt>
                                        </p:tgtEl>
                                        <p:attrNameLst>
                                          <p:attrName>style.visibility</p:attrName>
                                        </p:attrNameLst>
                                      </p:cBhvr>
                                      <p:to>
                                        <p:strVal val="visible"/>
                                      </p:to>
                                    </p:set>
                                    <p:animEffect filter="fade" transition="in">
                                      <p:cBhvr>
                                        <p:cTn dur="500"/>
                                        <p:tgtEl>
                                          <p:spTgt spid="84">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84">
                                            <p:txEl>
                                              <p:pRg end="7" st="7"/>
                                            </p:txEl>
                                          </p:spTgt>
                                        </p:tgtEl>
                                        <p:attrNameLst>
                                          <p:attrName>style.visibility</p:attrName>
                                        </p:attrNameLst>
                                      </p:cBhvr>
                                      <p:to>
                                        <p:strVal val="visible"/>
                                      </p:to>
                                    </p:set>
                                    <p:animEffect filter="fade" transition="in">
                                      <p:cBhvr>
                                        <p:cTn dur="500"/>
                                        <p:tgtEl>
                                          <p:spTgt spid="84">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84">
                                            <p:txEl>
                                              <p:pRg end="8" st="8"/>
                                            </p:txEl>
                                          </p:spTgt>
                                        </p:tgtEl>
                                        <p:attrNameLst>
                                          <p:attrName>style.visibility</p:attrName>
                                        </p:attrNameLst>
                                      </p:cBhvr>
                                      <p:to>
                                        <p:strVal val="visible"/>
                                      </p:to>
                                    </p:set>
                                    <p:animEffect filter="fade" transition="in">
                                      <p:cBhvr>
                                        <p:cTn dur="500"/>
                                        <p:tgtEl>
                                          <p:spTgt spid="84">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and text 1">
  <p:cSld name="Heading and text 1">
    <p:spTree>
      <p:nvGrpSpPr>
        <p:cNvPr id="86" name="Shape 86"/>
        <p:cNvGrpSpPr/>
        <p:nvPr/>
      </p:nvGrpSpPr>
      <p:grpSpPr>
        <a:xfrm>
          <a:off x="0" y="0"/>
          <a:ext cx="0" cy="0"/>
          <a:chOff x="0" y="0"/>
          <a:chExt cx="0" cy="0"/>
        </a:xfrm>
      </p:grpSpPr>
      <p:sp>
        <p:nvSpPr>
          <p:cNvPr id="87" name="Google Shape;87;p79"/>
          <p:cNvSpPr txBox="1"/>
          <p:nvPr>
            <p:ph type="title"/>
          </p:nvPr>
        </p:nvSpPr>
        <p:spPr>
          <a:xfrm>
            <a:off x="1516743" y="870856"/>
            <a:ext cx="15254514" cy="3556001"/>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7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7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90" name="Google Shape;90;p79"/>
          <p:cNvSpPr txBox="1"/>
          <p:nvPr>
            <p:ph idx="1" type="body"/>
          </p:nvPr>
        </p:nvSpPr>
        <p:spPr>
          <a:xfrm>
            <a:off x="3947886" y="4426859"/>
            <a:ext cx="13008983" cy="4272642"/>
          </a:xfrm>
          <a:prstGeom prst="rect">
            <a:avLst/>
          </a:prstGeom>
          <a:noFill/>
          <a:ln>
            <a:noFill/>
          </a:ln>
        </p:spPr>
        <p:txBody>
          <a:bodyPr anchorCtr="0" anchor="t" bIns="45700" lIns="91425" spcFirstLastPara="1" rIns="91425" wrap="square" tIns="45700">
            <a:normAutofit/>
          </a:bodyPr>
          <a:lstStyle>
            <a:lvl1pPr indent="-342900" lvl="0" marL="457200" algn="l">
              <a:lnSpc>
                <a:spcPct val="130000"/>
              </a:lnSpc>
              <a:spcBef>
                <a:spcPts val="1200"/>
              </a:spcBef>
              <a:spcAft>
                <a:spcPts val="0"/>
              </a:spcAft>
              <a:buClr>
                <a:schemeClr val="accent1"/>
              </a:buClr>
              <a:buSzPts val="1800"/>
              <a:buFont typeface="Noto Sans Symbols"/>
              <a:buChar char="■"/>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750"/>
                                        <p:tgtEl>
                                          <p:spTgt spid="87"/>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90">
                                            <p:txEl>
                                              <p:pRg end="0" st="0"/>
                                            </p:txEl>
                                          </p:spTgt>
                                        </p:tgtEl>
                                        <p:attrNameLst>
                                          <p:attrName>style.visibility</p:attrName>
                                        </p:attrNameLst>
                                      </p:cBhvr>
                                      <p:to>
                                        <p:strVal val="visible"/>
                                      </p:to>
                                    </p:set>
                                    <p:animEffect filter="fade" transition="in">
                                      <p:cBhvr>
                                        <p:cTn dur="500"/>
                                        <p:tgtEl>
                                          <p:spTgt spid="90">
                                            <p:txEl>
                                              <p:pRg end="0" st="0"/>
                                            </p:txEl>
                                          </p:spTgt>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90">
                                            <p:txEl>
                                              <p:pRg end="1" st="1"/>
                                            </p:txEl>
                                          </p:spTgt>
                                        </p:tgtEl>
                                        <p:attrNameLst>
                                          <p:attrName>style.visibility</p:attrName>
                                        </p:attrNameLst>
                                      </p:cBhvr>
                                      <p:to>
                                        <p:strVal val="visible"/>
                                      </p:to>
                                    </p:set>
                                    <p:animEffect filter="fade" transition="in">
                                      <p:cBhvr>
                                        <p:cTn dur="500"/>
                                        <p:tgtEl>
                                          <p:spTgt spid="90">
                                            <p:txEl>
                                              <p:pRg end="1" st="1"/>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90">
                                            <p:txEl>
                                              <p:pRg end="2" st="2"/>
                                            </p:txEl>
                                          </p:spTgt>
                                        </p:tgtEl>
                                        <p:attrNameLst>
                                          <p:attrName>style.visibility</p:attrName>
                                        </p:attrNameLst>
                                      </p:cBhvr>
                                      <p:to>
                                        <p:strVal val="visible"/>
                                      </p:to>
                                    </p:set>
                                    <p:animEffect filter="fade" transition="in">
                                      <p:cBhvr>
                                        <p:cTn dur="500"/>
                                        <p:tgtEl>
                                          <p:spTgt spid="90">
                                            <p:txEl>
                                              <p:pRg end="2" st="2"/>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90">
                                            <p:txEl>
                                              <p:pRg end="3" st="3"/>
                                            </p:txEl>
                                          </p:spTgt>
                                        </p:tgtEl>
                                        <p:attrNameLst>
                                          <p:attrName>style.visibility</p:attrName>
                                        </p:attrNameLst>
                                      </p:cBhvr>
                                      <p:to>
                                        <p:strVal val="visible"/>
                                      </p:to>
                                    </p:set>
                                    <p:animEffect filter="fade" transition="in">
                                      <p:cBhvr>
                                        <p:cTn dur="500"/>
                                        <p:tgtEl>
                                          <p:spTgt spid="90">
                                            <p:txEl>
                                              <p:pRg end="3" st="3"/>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90">
                                            <p:txEl>
                                              <p:pRg end="4" st="4"/>
                                            </p:txEl>
                                          </p:spTgt>
                                        </p:tgtEl>
                                        <p:attrNameLst>
                                          <p:attrName>style.visibility</p:attrName>
                                        </p:attrNameLst>
                                      </p:cBhvr>
                                      <p:to>
                                        <p:strVal val="visible"/>
                                      </p:to>
                                    </p:set>
                                    <p:animEffect filter="fade" transition="in">
                                      <p:cBhvr>
                                        <p:cTn dur="500"/>
                                        <p:tgtEl>
                                          <p:spTgt spid="90">
                                            <p:txEl>
                                              <p:pRg end="4" st="4"/>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90">
                                            <p:txEl>
                                              <p:pRg end="5" st="5"/>
                                            </p:txEl>
                                          </p:spTgt>
                                        </p:tgtEl>
                                        <p:attrNameLst>
                                          <p:attrName>style.visibility</p:attrName>
                                        </p:attrNameLst>
                                      </p:cBhvr>
                                      <p:to>
                                        <p:strVal val="visible"/>
                                      </p:to>
                                    </p:set>
                                    <p:animEffect filter="fade" transition="in">
                                      <p:cBhvr>
                                        <p:cTn dur="500"/>
                                        <p:tgtEl>
                                          <p:spTgt spid="90">
                                            <p:txEl>
                                              <p:pRg end="5" st="5"/>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90">
                                            <p:txEl>
                                              <p:pRg end="6" st="6"/>
                                            </p:txEl>
                                          </p:spTgt>
                                        </p:tgtEl>
                                        <p:attrNameLst>
                                          <p:attrName>style.visibility</p:attrName>
                                        </p:attrNameLst>
                                      </p:cBhvr>
                                      <p:to>
                                        <p:strVal val="visible"/>
                                      </p:to>
                                    </p:set>
                                    <p:animEffect filter="fade" transition="in">
                                      <p:cBhvr>
                                        <p:cTn dur="500"/>
                                        <p:tgtEl>
                                          <p:spTgt spid="90">
                                            <p:txEl>
                                              <p:pRg end="6" st="6"/>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90">
                                            <p:txEl>
                                              <p:pRg end="7" st="7"/>
                                            </p:txEl>
                                          </p:spTgt>
                                        </p:tgtEl>
                                        <p:attrNameLst>
                                          <p:attrName>style.visibility</p:attrName>
                                        </p:attrNameLst>
                                      </p:cBhvr>
                                      <p:to>
                                        <p:strVal val="visible"/>
                                      </p:to>
                                    </p:set>
                                    <p:animEffect filter="fade" transition="in">
                                      <p:cBhvr>
                                        <p:cTn dur="500"/>
                                        <p:tgtEl>
                                          <p:spTgt spid="90">
                                            <p:txEl>
                                              <p:pRg end="7" st="7"/>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90">
                                            <p:txEl>
                                              <p:pRg end="8" st="8"/>
                                            </p:txEl>
                                          </p:spTgt>
                                        </p:tgtEl>
                                        <p:attrNameLst>
                                          <p:attrName>style.visibility</p:attrName>
                                        </p:attrNameLst>
                                      </p:cBhvr>
                                      <p:to>
                                        <p:strVal val="visible"/>
                                      </p:to>
                                    </p:set>
                                    <p:animEffect filter="fade" transition="in">
                                      <p:cBhvr>
                                        <p:cTn dur="500"/>
                                        <p:tgtEl>
                                          <p:spTgt spid="90">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nd texts 1">
  <p:cSld name="Image and texts 1">
    <p:spTree>
      <p:nvGrpSpPr>
        <p:cNvPr id="91" name="Shape 91"/>
        <p:cNvGrpSpPr/>
        <p:nvPr/>
      </p:nvGrpSpPr>
      <p:grpSpPr>
        <a:xfrm>
          <a:off x="0" y="0"/>
          <a:ext cx="0" cy="0"/>
          <a:chOff x="0" y="0"/>
          <a:chExt cx="0" cy="0"/>
        </a:xfrm>
      </p:grpSpPr>
      <p:sp>
        <p:nvSpPr>
          <p:cNvPr id="92" name="Google Shape;92;p8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8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94" name="Google Shape;94;p80"/>
          <p:cNvSpPr/>
          <p:nvPr>
            <p:ph idx="2" type="pic"/>
          </p:nvPr>
        </p:nvSpPr>
        <p:spPr>
          <a:xfrm>
            <a:off x="478972" y="478973"/>
            <a:ext cx="8171542" cy="9361714"/>
          </a:xfrm>
          <a:prstGeom prst="rect">
            <a:avLst/>
          </a:prstGeom>
          <a:noFill/>
          <a:ln>
            <a:noFill/>
          </a:ln>
        </p:spPr>
      </p:sp>
      <p:sp>
        <p:nvSpPr>
          <p:cNvPr id="95" name="Google Shape;95;p80"/>
          <p:cNvSpPr txBox="1"/>
          <p:nvPr>
            <p:ph type="title"/>
          </p:nvPr>
        </p:nvSpPr>
        <p:spPr>
          <a:xfrm>
            <a:off x="7707085" y="2191657"/>
            <a:ext cx="9802733" cy="4348244"/>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lt1"/>
              </a:buClr>
              <a:buSzPts val="9600"/>
              <a:buFont typeface="Roboto"/>
              <a:buNone/>
              <a:defRPr b="1" sz="9600">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80"/>
          <p:cNvSpPr txBox="1"/>
          <p:nvPr>
            <p:ph idx="1" type="body"/>
          </p:nvPr>
        </p:nvSpPr>
        <p:spPr>
          <a:xfrm>
            <a:off x="8955314" y="6734969"/>
            <a:ext cx="8554505" cy="1964531"/>
          </a:xfrm>
          <a:prstGeom prst="rect">
            <a:avLst/>
          </a:prstGeom>
          <a:noFill/>
          <a:ln>
            <a:noFill/>
          </a:ln>
        </p:spPr>
        <p:txBody>
          <a:bodyPr anchorCtr="0" anchor="t" bIns="45700" lIns="91425" spcFirstLastPara="1" rIns="91425" wrap="square" tIns="45700">
            <a:normAutofit/>
          </a:bodyPr>
          <a:lstStyle>
            <a:lvl1pPr indent="-228600" lvl="0" marL="457200" algn="l">
              <a:lnSpc>
                <a:spcPct val="130000"/>
              </a:lnSpc>
              <a:spcBef>
                <a:spcPts val="1200"/>
              </a:spcBef>
              <a:spcAft>
                <a:spcPts val="0"/>
              </a:spcAft>
              <a:buClr>
                <a:schemeClr val="lt2"/>
              </a:buClr>
              <a:buSzPts val="1800"/>
              <a:buFont typeface="Roboto"/>
              <a:buNone/>
              <a:defRPr sz="1800">
                <a:solidFill>
                  <a:schemeClr val="lt2"/>
                </a:solidFill>
              </a:defRPr>
            </a:lvl1pPr>
            <a:lvl2pPr indent="-228600" lvl="1" marL="914400" algn="l">
              <a:lnSpc>
                <a:spcPct val="90000"/>
              </a:lnSpc>
              <a:spcBef>
                <a:spcPts val="750"/>
              </a:spcBef>
              <a:spcAft>
                <a:spcPts val="0"/>
              </a:spcAft>
              <a:buClr>
                <a:schemeClr val="dk1"/>
              </a:buClr>
              <a:buSzPts val="1800"/>
              <a:buNone/>
              <a:defRPr/>
            </a:lvl2pPr>
            <a:lvl3pPr indent="-228600" lvl="2" marL="1371600" algn="l">
              <a:lnSpc>
                <a:spcPct val="90000"/>
              </a:lnSpc>
              <a:spcBef>
                <a:spcPts val="750"/>
              </a:spcBef>
              <a:spcAft>
                <a:spcPts val="0"/>
              </a:spcAft>
              <a:buClr>
                <a:schemeClr val="dk1"/>
              </a:buClr>
              <a:buSzPts val="1800"/>
              <a:buNone/>
              <a:defRPr/>
            </a:lvl3pPr>
            <a:lvl4pPr indent="-228600" lvl="3" marL="1828800" algn="l">
              <a:lnSpc>
                <a:spcPct val="90000"/>
              </a:lnSpc>
              <a:spcBef>
                <a:spcPts val="750"/>
              </a:spcBef>
              <a:spcAft>
                <a:spcPts val="0"/>
              </a:spcAft>
              <a:buClr>
                <a:schemeClr val="dk1"/>
              </a:buClr>
              <a:buSzPts val="1800"/>
              <a:buNone/>
              <a:defRPr/>
            </a:lvl4pPr>
            <a:lvl5pPr indent="-228600" lvl="4" marL="2286000" algn="l">
              <a:lnSpc>
                <a:spcPct val="90000"/>
              </a:lnSpc>
              <a:spcBef>
                <a:spcPts val="750"/>
              </a:spcBef>
              <a:spcAft>
                <a:spcPts val="0"/>
              </a:spcAft>
              <a:buClr>
                <a:schemeClr val="dk1"/>
              </a:buClr>
              <a:buSzPts val="1800"/>
              <a:buNone/>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par>
                          <p:cTn fill="hold">
                            <p:stCondLst>
                              <p:cond delay="500"/>
                            </p:stCondLst>
                            <p:childTnLst>
                              <p:par>
                                <p:cTn fill="hold" nodeType="afterEffect" presetClass="entr" presetID="2" presetSubtype="4">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p:tgtEl>
                                          <p:spTgt spid="95"/>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96">
                                            <p:txEl>
                                              <p:pRg end="0" st="0"/>
                                            </p:txEl>
                                          </p:spTgt>
                                        </p:tgtEl>
                                        <p:attrNameLst>
                                          <p:attrName>style.visibility</p:attrName>
                                        </p:attrNameLst>
                                      </p:cBhvr>
                                      <p:to>
                                        <p:strVal val="visible"/>
                                      </p:to>
                                    </p:set>
                                    <p:animEffect filter="fade" transition="in">
                                      <p:cBhvr>
                                        <p:cTn dur="500"/>
                                        <p:tgtEl>
                                          <p:spTgt spid="96">
                                            <p:txEl>
                                              <p:pRg end="0" st="0"/>
                                            </p:txEl>
                                          </p:spTgt>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96">
                                            <p:txEl>
                                              <p:pRg end="1" st="1"/>
                                            </p:txEl>
                                          </p:spTgt>
                                        </p:tgtEl>
                                        <p:attrNameLst>
                                          <p:attrName>style.visibility</p:attrName>
                                        </p:attrNameLst>
                                      </p:cBhvr>
                                      <p:to>
                                        <p:strVal val="visible"/>
                                      </p:to>
                                    </p:set>
                                    <p:animEffect filter="fade" transition="in">
                                      <p:cBhvr>
                                        <p:cTn dur="500"/>
                                        <p:tgtEl>
                                          <p:spTgt spid="96">
                                            <p:txEl>
                                              <p:pRg end="1" st="1"/>
                                            </p:txEl>
                                          </p:spTgt>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96">
                                            <p:txEl>
                                              <p:pRg end="2" st="2"/>
                                            </p:txEl>
                                          </p:spTgt>
                                        </p:tgtEl>
                                        <p:attrNameLst>
                                          <p:attrName>style.visibility</p:attrName>
                                        </p:attrNameLst>
                                      </p:cBhvr>
                                      <p:to>
                                        <p:strVal val="visible"/>
                                      </p:to>
                                    </p:set>
                                    <p:animEffect filter="fade" transition="in">
                                      <p:cBhvr>
                                        <p:cTn dur="500"/>
                                        <p:tgtEl>
                                          <p:spTgt spid="96">
                                            <p:txEl>
                                              <p:pRg end="2" st="2"/>
                                            </p:txEl>
                                          </p:spTgt>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96">
                                            <p:txEl>
                                              <p:pRg end="3" st="3"/>
                                            </p:txEl>
                                          </p:spTgt>
                                        </p:tgtEl>
                                        <p:attrNameLst>
                                          <p:attrName>style.visibility</p:attrName>
                                        </p:attrNameLst>
                                      </p:cBhvr>
                                      <p:to>
                                        <p:strVal val="visible"/>
                                      </p:to>
                                    </p:set>
                                    <p:animEffect filter="fade" transition="in">
                                      <p:cBhvr>
                                        <p:cTn dur="500"/>
                                        <p:tgtEl>
                                          <p:spTgt spid="96">
                                            <p:txEl>
                                              <p:pRg end="3" st="3"/>
                                            </p:txEl>
                                          </p:spTgt>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96">
                                            <p:txEl>
                                              <p:pRg end="4" st="4"/>
                                            </p:txEl>
                                          </p:spTgt>
                                        </p:tgtEl>
                                        <p:attrNameLst>
                                          <p:attrName>style.visibility</p:attrName>
                                        </p:attrNameLst>
                                      </p:cBhvr>
                                      <p:to>
                                        <p:strVal val="visible"/>
                                      </p:to>
                                    </p:set>
                                    <p:animEffect filter="fade" transition="in">
                                      <p:cBhvr>
                                        <p:cTn dur="500"/>
                                        <p:tgtEl>
                                          <p:spTgt spid="96">
                                            <p:txEl>
                                              <p:pRg end="4" st="4"/>
                                            </p:txEl>
                                          </p:spTgt>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96">
                                            <p:txEl>
                                              <p:pRg end="5" st="5"/>
                                            </p:txEl>
                                          </p:spTgt>
                                        </p:tgtEl>
                                        <p:attrNameLst>
                                          <p:attrName>style.visibility</p:attrName>
                                        </p:attrNameLst>
                                      </p:cBhvr>
                                      <p:to>
                                        <p:strVal val="visible"/>
                                      </p:to>
                                    </p:set>
                                    <p:animEffect filter="fade" transition="in">
                                      <p:cBhvr>
                                        <p:cTn dur="500"/>
                                        <p:tgtEl>
                                          <p:spTgt spid="96">
                                            <p:txEl>
                                              <p:pRg end="5" st="5"/>
                                            </p:txEl>
                                          </p:spTgt>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96">
                                            <p:txEl>
                                              <p:pRg end="6" st="6"/>
                                            </p:txEl>
                                          </p:spTgt>
                                        </p:tgtEl>
                                        <p:attrNameLst>
                                          <p:attrName>style.visibility</p:attrName>
                                        </p:attrNameLst>
                                      </p:cBhvr>
                                      <p:to>
                                        <p:strVal val="visible"/>
                                      </p:to>
                                    </p:set>
                                    <p:animEffect filter="fade" transition="in">
                                      <p:cBhvr>
                                        <p:cTn dur="500"/>
                                        <p:tgtEl>
                                          <p:spTgt spid="96">
                                            <p:txEl>
                                              <p:pRg end="6" st="6"/>
                                            </p:txEl>
                                          </p:spTgt>
                                        </p:tgtEl>
                                      </p:cBhvr>
                                    </p:animEffec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96">
                                            <p:txEl>
                                              <p:pRg end="7" st="7"/>
                                            </p:txEl>
                                          </p:spTgt>
                                        </p:tgtEl>
                                        <p:attrNameLst>
                                          <p:attrName>style.visibility</p:attrName>
                                        </p:attrNameLst>
                                      </p:cBhvr>
                                      <p:to>
                                        <p:strVal val="visible"/>
                                      </p:to>
                                    </p:set>
                                    <p:animEffect filter="fade" transition="in">
                                      <p:cBhvr>
                                        <p:cTn dur="500"/>
                                        <p:tgtEl>
                                          <p:spTgt spid="96">
                                            <p:txEl>
                                              <p:pRg end="7" st="7"/>
                                            </p:txEl>
                                          </p:spTgt>
                                        </p:tgtEl>
                                      </p:cBhvr>
                                    </p:animEffect>
                                  </p:childTnLst>
                                </p:cTn>
                              </p:par>
                            </p:childTnLst>
                          </p:cTn>
                        </p:par>
                        <p:par>
                          <p:cTn fill="hold">
                            <p:stCondLst>
                              <p:cond delay="5250"/>
                            </p:stCondLst>
                            <p:childTnLst>
                              <p:par>
                                <p:cTn fill="hold" nodeType="afterEffect" presetClass="entr" presetID="10" presetSubtype="0">
                                  <p:stCondLst>
                                    <p:cond delay="0"/>
                                  </p:stCondLst>
                                  <p:childTnLst>
                                    <p:set>
                                      <p:cBhvr>
                                        <p:cTn dur="1" fill="hold">
                                          <p:stCondLst>
                                            <p:cond delay="0"/>
                                          </p:stCondLst>
                                        </p:cTn>
                                        <p:tgtEl>
                                          <p:spTgt spid="96">
                                            <p:txEl>
                                              <p:pRg end="8" st="8"/>
                                            </p:txEl>
                                          </p:spTgt>
                                        </p:tgtEl>
                                        <p:attrNameLst>
                                          <p:attrName>style.visibility</p:attrName>
                                        </p:attrNameLst>
                                      </p:cBhvr>
                                      <p:to>
                                        <p:strVal val="visible"/>
                                      </p:to>
                                    </p:set>
                                    <p:animEffect filter="fade" transition="in">
                                      <p:cBhvr>
                                        <p:cTn dur="500"/>
                                        <p:tgtEl>
                                          <p:spTgt spid="96">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3239">
          <p15:clr>
            <a:srgbClr val="FBAE40"/>
          </p15:clr>
        </p15:guide>
        <p15:guide id="2" pos="5760">
          <p15:clr>
            <a:srgbClr val="FBAE40"/>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5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slideLayout" Target="../slideLayouts/slideLayout55.xml"/><Relationship Id="rId3" Type="http://schemas.openxmlformats.org/officeDocument/2006/relationships/slideLayout" Target="../slideLayouts/slideLayout56.xml"/><Relationship Id="rId4" Type="http://schemas.openxmlformats.org/officeDocument/2006/relationships/slideLayout" Target="../slideLayouts/slideLayout57.xml"/><Relationship Id="rId9" Type="http://schemas.openxmlformats.org/officeDocument/2006/relationships/slideLayout" Target="../slideLayouts/slideLayout62.xml"/><Relationship Id="rId5" Type="http://schemas.openxmlformats.org/officeDocument/2006/relationships/slideLayout" Target="../slideLayouts/slideLayout58.xml"/><Relationship Id="rId6" Type="http://schemas.openxmlformats.org/officeDocument/2006/relationships/slideLayout" Target="../slideLayouts/slideLayout59.xml"/><Relationship Id="rId7" Type="http://schemas.openxmlformats.org/officeDocument/2006/relationships/slideLayout" Target="../slideLayouts/slideLayout60.xml"/><Relationship Id="rId8" Type="http://schemas.openxmlformats.org/officeDocument/2006/relationships/slideLayout" Target="../slideLayouts/slideLayout61.xml"/><Relationship Id="rId11" Type="http://schemas.openxmlformats.org/officeDocument/2006/relationships/theme" Target="../theme/theme3.xml"/><Relationship Id="rId10"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68"/>
          <p:cNvSpPr/>
          <p:nvPr/>
        </p:nvSpPr>
        <p:spPr>
          <a:xfrm>
            <a:off x="17079238" y="9557359"/>
            <a:ext cx="726510" cy="72805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700" u="none" cap="none" strike="noStrike">
              <a:solidFill>
                <a:schemeClr val="lt1"/>
              </a:solidFill>
              <a:latin typeface="Roboto"/>
              <a:ea typeface="Roboto"/>
              <a:cs typeface="Roboto"/>
              <a:sym typeface="Roboto"/>
            </a:endParaRPr>
          </a:p>
        </p:txBody>
      </p:sp>
      <p:sp>
        <p:nvSpPr>
          <p:cNvPr id="11" name="Google Shape;11;p68"/>
          <p:cNvSpPr txBox="1"/>
          <p:nvPr>
            <p:ph type="title"/>
          </p:nvPr>
        </p:nvSpPr>
        <p:spPr>
          <a:xfrm>
            <a:off x="475989" y="431799"/>
            <a:ext cx="17259909" cy="2166257"/>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1"/>
              </a:buClr>
              <a:buSzPts val="9600"/>
              <a:buFont typeface="Roboto"/>
              <a:buNone/>
              <a:defRPr b="1" i="0" sz="9600" u="none" cap="none" strike="noStrike">
                <a:solidFill>
                  <a:schemeClr val="lt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68"/>
          <p:cNvSpPr txBox="1"/>
          <p:nvPr>
            <p:ph idx="1" type="body"/>
          </p:nvPr>
        </p:nvSpPr>
        <p:spPr>
          <a:xfrm>
            <a:off x="475989" y="2674712"/>
            <a:ext cx="17336022" cy="658930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30000"/>
              </a:lnSpc>
              <a:spcBef>
                <a:spcPts val="1200"/>
              </a:spcBef>
              <a:spcAft>
                <a:spcPts val="0"/>
              </a:spcAft>
              <a:buClr>
                <a:srgbClr val="D2D2D2"/>
              </a:buClr>
              <a:buSzPts val="1800"/>
              <a:buFont typeface="Roboto"/>
              <a:buNone/>
              <a:defRPr b="0" i="0" sz="1800" u="none" cap="none" strike="noStrike">
                <a:solidFill>
                  <a:srgbClr val="D2D2D2"/>
                </a:solidFill>
                <a:latin typeface="Roboto"/>
                <a:ea typeface="Roboto"/>
                <a:cs typeface="Roboto"/>
                <a:sym typeface="Roboto"/>
              </a:defRPr>
            </a:lvl1pPr>
            <a:lvl2pPr indent="-228600" lvl="1" marL="914400" marR="0" rtl="0" algn="l">
              <a:lnSpc>
                <a:spcPct val="90000"/>
              </a:lnSpc>
              <a:spcBef>
                <a:spcPts val="750"/>
              </a:spcBef>
              <a:spcAft>
                <a:spcPts val="0"/>
              </a:spcAft>
              <a:buClr>
                <a:schemeClr val="dk1"/>
              </a:buClr>
              <a:buSzPts val="3600"/>
              <a:buFont typeface="Roboto"/>
              <a:buNone/>
              <a:defRPr b="0" i="0" sz="3600" u="none" cap="none" strike="noStrike">
                <a:solidFill>
                  <a:schemeClr val="dk1"/>
                </a:solidFill>
                <a:latin typeface="Roboto"/>
                <a:ea typeface="Roboto"/>
                <a:cs typeface="Roboto"/>
                <a:sym typeface="Roboto"/>
              </a:defRPr>
            </a:lvl2pPr>
            <a:lvl3pPr indent="-228600" lvl="2" marL="1371600" marR="0" rtl="0" algn="l">
              <a:lnSpc>
                <a:spcPct val="90000"/>
              </a:lnSpc>
              <a:spcBef>
                <a:spcPts val="75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3pPr>
            <a:lvl4pPr indent="-228600" lvl="3" marL="1828800" marR="0" rtl="0" algn="l">
              <a:lnSpc>
                <a:spcPct val="90000"/>
              </a:lnSpc>
              <a:spcBef>
                <a:spcPts val="750"/>
              </a:spcBef>
              <a:spcAft>
                <a:spcPts val="0"/>
              </a:spcAft>
              <a:buClr>
                <a:schemeClr val="dk1"/>
              </a:buClr>
              <a:buSzPts val="2700"/>
              <a:buFont typeface="Roboto"/>
              <a:buNone/>
              <a:defRPr b="0" i="0" sz="2700" u="none" cap="none" strike="noStrike">
                <a:solidFill>
                  <a:schemeClr val="dk1"/>
                </a:solidFill>
                <a:latin typeface="Roboto"/>
                <a:ea typeface="Roboto"/>
                <a:cs typeface="Roboto"/>
                <a:sym typeface="Roboto"/>
              </a:defRPr>
            </a:lvl4pPr>
            <a:lvl5pPr indent="-228600" lvl="4" marL="2286000" marR="0" rtl="0" algn="l">
              <a:lnSpc>
                <a:spcPct val="90000"/>
              </a:lnSpc>
              <a:spcBef>
                <a:spcPts val="750"/>
              </a:spcBef>
              <a:spcAft>
                <a:spcPts val="0"/>
              </a:spcAft>
              <a:buClr>
                <a:schemeClr val="dk1"/>
              </a:buClr>
              <a:buSzPts val="2700"/>
              <a:buFont typeface="Roboto"/>
              <a:buNone/>
              <a:defRPr b="0" i="0" sz="2700" u="none" cap="none" strike="noStrike">
                <a:solidFill>
                  <a:schemeClr val="dk1"/>
                </a:solidFill>
                <a:latin typeface="Roboto"/>
                <a:ea typeface="Roboto"/>
                <a:cs typeface="Roboto"/>
                <a:sym typeface="Roboto"/>
              </a:defRPr>
            </a:lvl5pPr>
            <a:lvl6pPr indent="-400050" lvl="5" marL="27432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6pPr>
            <a:lvl7pPr indent="-400050" lvl="6" marL="32004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7pPr>
            <a:lvl8pPr indent="-400050" lvl="7" marL="36576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8pPr>
            <a:lvl9pPr indent="-400050" lvl="8" marL="41148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9pPr>
          </a:lstStyle>
          <a:p/>
        </p:txBody>
      </p:sp>
      <p:sp>
        <p:nvSpPr>
          <p:cNvPr id="13" name="Google Shape;13;p6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600" u="none" cap="none" strike="noStrike">
                <a:solidFill>
                  <a:srgbClr val="AFAFAF"/>
                </a:solidFill>
                <a:latin typeface="Roboto"/>
                <a:ea typeface="Roboto"/>
                <a:cs typeface="Roboto"/>
                <a:sym typeface="Roboto"/>
              </a:defRPr>
            </a:lvl1pPr>
            <a:lvl2pPr lvl="1"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2pPr>
            <a:lvl3pPr lvl="2"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3pPr>
            <a:lvl4pPr lvl="3"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4pPr>
            <a:lvl5pPr lvl="4"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5pPr>
            <a:lvl6pPr lvl="5"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6pPr>
            <a:lvl7pPr lvl="6"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7pPr>
            <a:lvl8pPr lvl="7"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8pPr>
            <a:lvl9pPr lvl="8" marR="0" rtl="0" algn="l">
              <a:spcBef>
                <a:spcPts val="0"/>
              </a:spcBef>
              <a:spcAft>
                <a:spcPts val="0"/>
              </a:spcAft>
              <a:buSzPts val="1400"/>
              <a:buNone/>
              <a:defRPr b="0" i="0" sz="2700" u="none" cap="none" strike="noStrike">
                <a:solidFill>
                  <a:schemeClr val="dk1"/>
                </a:solidFill>
                <a:latin typeface="Roboto"/>
                <a:ea typeface="Roboto"/>
                <a:cs typeface="Roboto"/>
                <a:sym typeface="Roboto"/>
              </a:defRPr>
            </a:lvl9pPr>
          </a:lstStyle>
          <a:p/>
        </p:txBody>
      </p:sp>
      <p:sp>
        <p:nvSpPr>
          <p:cNvPr id="14" name="Google Shape;14;p6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2400" u="none" cap="none" strike="noStrike">
                <a:solidFill>
                  <a:schemeClr val="lt1"/>
                </a:solidFill>
                <a:latin typeface="Roboto"/>
                <a:ea typeface="Roboto"/>
                <a:cs typeface="Roboto"/>
                <a:sym typeface="Roboto"/>
              </a:defRPr>
            </a:lvl1pPr>
            <a:lvl2pPr indent="0" lvl="1" marL="0" marR="0" rtl="0" algn="ctr">
              <a:spcBef>
                <a:spcPts val="0"/>
              </a:spcBef>
              <a:buNone/>
              <a:defRPr b="0" i="0" sz="2400" u="none" cap="none" strike="noStrike">
                <a:solidFill>
                  <a:schemeClr val="lt1"/>
                </a:solidFill>
                <a:latin typeface="Roboto"/>
                <a:ea typeface="Roboto"/>
                <a:cs typeface="Roboto"/>
                <a:sym typeface="Roboto"/>
              </a:defRPr>
            </a:lvl2pPr>
            <a:lvl3pPr indent="0" lvl="2" marL="0" marR="0" rtl="0" algn="ctr">
              <a:spcBef>
                <a:spcPts val="0"/>
              </a:spcBef>
              <a:buNone/>
              <a:defRPr b="0" i="0" sz="2400" u="none" cap="none" strike="noStrike">
                <a:solidFill>
                  <a:schemeClr val="lt1"/>
                </a:solidFill>
                <a:latin typeface="Roboto"/>
                <a:ea typeface="Roboto"/>
                <a:cs typeface="Roboto"/>
                <a:sym typeface="Roboto"/>
              </a:defRPr>
            </a:lvl3pPr>
            <a:lvl4pPr indent="0" lvl="3" marL="0" marR="0" rtl="0" algn="ctr">
              <a:spcBef>
                <a:spcPts val="0"/>
              </a:spcBef>
              <a:buNone/>
              <a:defRPr b="0" i="0" sz="2400" u="none" cap="none" strike="noStrike">
                <a:solidFill>
                  <a:schemeClr val="lt1"/>
                </a:solidFill>
                <a:latin typeface="Roboto"/>
                <a:ea typeface="Roboto"/>
                <a:cs typeface="Roboto"/>
                <a:sym typeface="Roboto"/>
              </a:defRPr>
            </a:lvl4pPr>
            <a:lvl5pPr indent="0" lvl="4" marL="0" marR="0" rtl="0" algn="ctr">
              <a:spcBef>
                <a:spcPts val="0"/>
              </a:spcBef>
              <a:buNone/>
              <a:defRPr b="0" i="0" sz="2400" u="none" cap="none" strike="noStrike">
                <a:solidFill>
                  <a:schemeClr val="lt1"/>
                </a:solidFill>
                <a:latin typeface="Roboto"/>
                <a:ea typeface="Roboto"/>
                <a:cs typeface="Roboto"/>
                <a:sym typeface="Roboto"/>
              </a:defRPr>
            </a:lvl5pPr>
            <a:lvl6pPr indent="0" lvl="5" marL="0" marR="0" rtl="0" algn="ctr">
              <a:spcBef>
                <a:spcPts val="0"/>
              </a:spcBef>
              <a:buNone/>
              <a:defRPr b="0" i="0" sz="2400" u="none" cap="none" strike="noStrike">
                <a:solidFill>
                  <a:schemeClr val="lt1"/>
                </a:solidFill>
                <a:latin typeface="Roboto"/>
                <a:ea typeface="Roboto"/>
                <a:cs typeface="Roboto"/>
                <a:sym typeface="Roboto"/>
              </a:defRPr>
            </a:lvl6pPr>
            <a:lvl7pPr indent="0" lvl="6" marL="0" marR="0" rtl="0" algn="ctr">
              <a:spcBef>
                <a:spcPts val="0"/>
              </a:spcBef>
              <a:buNone/>
              <a:defRPr b="0" i="0" sz="2400" u="none" cap="none" strike="noStrike">
                <a:solidFill>
                  <a:schemeClr val="lt1"/>
                </a:solidFill>
                <a:latin typeface="Roboto"/>
                <a:ea typeface="Roboto"/>
                <a:cs typeface="Roboto"/>
                <a:sym typeface="Roboto"/>
              </a:defRPr>
            </a:lvl7pPr>
            <a:lvl8pPr indent="0" lvl="7" marL="0" marR="0" rtl="0" algn="ctr">
              <a:spcBef>
                <a:spcPts val="0"/>
              </a:spcBef>
              <a:buNone/>
              <a:defRPr b="0" i="0" sz="2400" u="none" cap="none" strike="noStrike">
                <a:solidFill>
                  <a:schemeClr val="lt1"/>
                </a:solidFill>
                <a:latin typeface="Roboto"/>
                <a:ea typeface="Roboto"/>
                <a:cs typeface="Roboto"/>
                <a:sym typeface="Roboto"/>
              </a:defRPr>
            </a:lvl8pPr>
            <a:lvl9pPr indent="0" lvl="8" marL="0" marR="0" rtl="0" algn="ctr">
              <a:spcBef>
                <a:spcPts val="0"/>
              </a:spcBef>
              <a:buNone/>
              <a:defRPr b="0" i="0" sz="2400" u="none" cap="none" strike="noStrike">
                <a:solidFill>
                  <a:schemeClr val="lt1"/>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Ls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p:tgtEl>
                                          <p:spTgt spid="1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p:tgtEl>
                                          <p:spTgt spid="1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09" name="Shape 709"/>
        <p:cNvGrpSpPr/>
        <p:nvPr/>
      </p:nvGrpSpPr>
      <p:grpSpPr>
        <a:xfrm>
          <a:off x="0" y="0"/>
          <a:ext cx="0" cy="0"/>
          <a:chOff x="0" y="0"/>
          <a:chExt cx="0" cy="0"/>
        </a:xfrm>
      </p:grpSpPr>
      <p:sp>
        <p:nvSpPr>
          <p:cNvPr id="710" name="Google Shape;710;p70"/>
          <p:cNvSpPr txBox="1"/>
          <p:nvPr>
            <p:ph type="title"/>
          </p:nvPr>
        </p:nvSpPr>
        <p:spPr>
          <a:xfrm>
            <a:off x="475989" y="431800"/>
            <a:ext cx="17259909" cy="878164"/>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Roboto"/>
              <a:buNone/>
              <a:defRPr b="1" i="0" sz="4400" u="none" cap="none" strike="noStrike">
                <a:solidFill>
                  <a:schemeClr val="lt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11" name="Google Shape;711;p70"/>
          <p:cNvSpPr txBox="1"/>
          <p:nvPr>
            <p:ph idx="1" type="body"/>
          </p:nvPr>
        </p:nvSpPr>
        <p:spPr>
          <a:xfrm>
            <a:off x="475989" y="1758330"/>
            <a:ext cx="17336022" cy="75056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30000"/>
              </a:lnSpc>
              <a:spcBef>
                <a:spcPts val="1200"/>
              </a:spcBef>
              <a:spcAft>
                <a:spcPts val="0"/>
              </a:spcAft>
              <a:buClr>
                <a:srgbClr val="D2D2D2"/>
              </a:buClr>
              <a:buSzPts val="1800"/>
              <a:buFont typeface="Roboto"/>
              <a:buNone/>
              <a:defRPr b="0" i="0" sz="1800" u="none" cap="none" strike="noStrike">
                <a:solidFill>
                  <a:srgbClr val="D2D2D2"/>
                </a:solidFill>
                <a:latin typeface="Roboto"/>
                <a:ea typeface="Roboto"/>
                <a:cs typeface="Roboto"/>
                <a:sym typeface="Roboto"/>
              </a:defRPr>
            </a:lvl1pPr>
            <a:lvl2pPr indent="-228600" lvl="1" marL="914400" marR="0" rtl="0" algn="l">
              <a:lnSpc>
                <a:spcPct val="90000"/>
              </a:lnSpc>
              <a:spcBef>
                <a:spcPts val="750"/>
              </a:spcBef>
              <a:spcAft>
                <a:spcPts val="0"/>
              </a:spcAft>
              <a:buClr>
                <a:schemeClr val="dk1"/>
              </a:buClr>
              <a:buSzPts val="3600"/>
              <a:buFont typeface="Roboto"/>
              <a:buNone/>
              <a:defRPr b="0" i="0" sz="3600" u="none" cap="none" strike="noStrike">
                <a:solidFill>
                  <a:schemeClr val="dk1"/>
                </a:solidFill>
                <a:latin typeface="Roboto"/>
                <a:ea typeface="Roboto"/>
                <a:cs typeface="Roboto"/>
                <a:sym typeface="Roboto"/>
              </a:defRPr>
            </a:lvl2pPr>
            <a:lvl3pPr indent="-228600" lvl="2" marL="1371600" marR="0" rtl="0" algn="l">
              <a:lnSpc>
                <a:spcPct val="90000"/>
              </a:lnSpc>
              <a:spcBef>
                <a:spcPts val="75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3pPr>
            <a:lvl4pPr indent="-228600" lvl="3" marL="1828800" marR="0" rtl="0" algn="l">
              <a:lnSpc>
                <a:spcPct val="90000"/>
              </a:lnSpc>
              <a:spcBef>
                <a:spcPts val="750"/>
              </a:spcBef>
              <a:spcAft>
                <a:spcPts val="0"/>
              </a:spcAft>
              <a:buClr>
                <a:schemeClr val="dk1"/>
              </a:buClr>
              <a:buSzPts val="2700"/>
              <a:buFont typeface="Roboto"/>
              <a:buNone/>
              <a:defRPr b="0" i="0" sz="2700" u="none" cap="none" strike="noStrike">
                <a:solidFill>
                  <a:schemeClr val="dk1"/>
                </a:solidFill>
                <a:latin typeface="Roboto"/>
                <a:ea typeface="Roboto"/>
                <a:cs typeface="Roboto"/>
                <a:sym typeface="Roboto"/>
              </a:defRPr>
            </a:lvl4pPr>
            <a:lvl5pPr indent="-228600" lvl="4" marL="2286000" marR="0" rtl="0" algn="l">
              <a:lnSpc>
                <a:spcPct val="90000"/>
              </a:lnSpc>
              <a:spcBef>
                <a:spcPts val="750"/>
              </a:spcBef>
              <a:spcAft>
                <a:spcPts val="0"/>
              </a:spcAft>
              <a:buClr>
                <a:schemeClr val="dk1"/>
              </a:buClr>
              <a:buSzPts val="2700"/>
              <a:buFont typeface="Roboto"/>
              <a:buNone/>
              <a:defRPr b="0" i="0" sz="2700" u="none" cap="none" strike="noStrike">
                <a:solidFill>
                  <a:schemeClr val="dk1"/>
                </a:solidFill>
                <a:latin typeface="Roboto"/>
                <a:ea typeface="Roboto"/>
                <a:cs typeface="Roboto"/>
                <a:sym typeface="Roboto"/>
              </a:defRPr>
            </a:lvl5pPr>
            <a:lvl6pPr indent="-400050" lvl="5" marL="27432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6pPr>
            <a:lvl7pPr indent="-400050" lvl="6" marL="32004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7pPr>
            <a:lvl8pPr indent="-400050" lvl="7" marL="36576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8pPr>
            <a:lvl9pPr indent="-400050" lvl="8" marL="41148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Roboto"/>
                <a:ea typeface="Roboto"/>
                <a:cs typeface="Roboto"/>
                <a:sym typeface="Roboto"/>
              </a:defRPr>
            </a:lvl9pPr>
          </a:lstStyle>
          <a:p/>
        </p:txBody>
      </p:sp>
    </p:spTree>
  </p:cSld>
  <p:clrMap accent1="accent1" accent2="accent2" accent3="accent3" accent4="accent4" accent5="accent5" accent6="accent6" bg1="lt1" bg2="dk2" tx1="dk1" tx2="lt2" folHlink="folHlink" hlink="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fonts.google.com/specimen/Robot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2.xml"/><Relationship Id="rId3" Type="http://schemas.openxmlformats.org/officeDocument/2006/relationships/chart" Target="../charts/char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67.xml"/><Relationship Id="rId3" Type="http://schemas.openxmlformats.org/officeDocument/2006/relationships/hyperlink" Target="http://thepopp.com/" TargetMode="External"/><Relationship Id="rId4" Type="http://schemas.openxmlformats.org/officeDocument/2006/relationships/hyperlink" Target="https://fonts.google.com/specimen/Robot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1"/>
          <p:cNvSpPr txBox="1"/>
          <p:nvPr>
            <p:ph type="title"/>
          </p:nvPr>
        </p:nvSpPr>
        <p:spPr>
          <a:xfrm>
            <a:off x="972457" y="1499621"/>
            <a:ext cx="6937829" cy="7286170"/>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READ </a:t>
            </a:r>
            <a:r>
              <a:rPr lang="en-US">
                <a:solidFill>
                  <a:schemeClr val="accent1"/>
                </a:solidFill>
              </a:rPr>
              <a:t>ME</a:t>
            </a:r>
            <a:endParaRPr>
              <a:solidFill>
                <a:schemeClr val="accent1"/>
              </a:solidFill>
            </a:endParaRPr>
          </a:p>
        </p:txBody>
      </p:sp>
      <p:sp>
        <p:nvSpPr>
          <p:cNvPr id="759" name="Google Shape;759;p1"/>
          <p:cNvSpPr txBox="1"/>
          <p:nvPr>
            <p:ph idx="1" type="body"/>
          </p:nvPr>
        </p:nvSpPr>
        <p:spPr>
          <a:xfrm>
            <a:off x="8050541" y="1659280"/>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01</a:t>
            </a:r>
            <a:endParaRPr/>
          </a:p>
        </p:txBody>
      </p:sp>
      <p:sp>
        <p:nvSpPr>
          <p:cNvPr id="760" name="Google Shape;760;p1"/>
          <p:cNvSpPr txBox="1"/>
          <p:nvPr>
            <p:ph idx="2" type="body"/>
          </p:nvPr>
        </p:nvSpPr>
        <p:spPr>
          <a:xfrm>
            <a:off x="9451167" y="1659280"/>
            <a:ext cx="7846233" cy="116114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Download and install </a:t>
            </a:r>
            <a:r>
              <a:rPr lang="en-US" u="sng">
                <a:solidFill>
                  <a:schemeClr val="hlink"/>
                </a:solidFill>
                <a:hlinkClick r:id="rId3"/>
              </a:rPr>
              <a:t>Roboto font family</a:t>
            </a:r>
            <a:r>
              <a:rPr lang="en-US"/>
              <a:t> before editing this template (need to restart PowerPoint after installing them). </a:t>
            </a:r>
            <a:endParaRPr/>
          </a:p>
        </p:txBody>
      </p:sp>
      <p:sp>
        <p:nvSpPr>
          <p:cNvPr id="761" name="Google Shape;761;p1"/>
          <p:cNvSpPr txBox="1"/>
          <p:nvPr>
            <p:ph idx="3" type="body"/>
          </p:nvPr>
        </p:nvSpPr>
        <p:spPr>
          <a:xfrm>
            <a:off x="8050541" y="3112047"/>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02</a:t>
            </a:r>
            <a:endParaRPr/>
          </a:p>
        </p:txBody>
      </p:sp>
      <p:sp>
        <p:nvSpPr>
          <p:cNvPr id="762" name="Google Shape;762;p1"/>
          <p:cNvSpPr txBox="1"/>
          <p:nvPr>
            <p:ph idx="4" type="body"/>
          </p:nvPr>
        </p:nvSpPr>
        <p:spPr>
          <a:xfrm>
            <a:off x="9451167" y="3112047"/>
            <a:ext cx="7846233" cy="116114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Do not sell or distribute this template.</a:t>
            </a:r>
            <a:endParaRPr/>
          </a:p>
        </p:txBody>
      </p:sp>
      <p:sp>
        <p:nvSpPr>
          <p:cNvPr id="763" name="Google Shape;763;p1"/>
          <p:cNvSpPr txBox="1"/>
          <p:nvPr>
            <p:ph idx="5" type="body"/>
          </p:nvPr>
        </p:nvSpPr>
        <p:spPr>
          <a:xfrm>
            <a:off x="8050541" y="4564814"/>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03</a:t>
            </a:r>
            <a:endParaRPr/>
          </a:p>
        </p:txBody>
      </p:sp>
      <p:sp>
        <p:nvSpPr>
          <p:cNvPr id="764" name="Google Shape;764;p1"/>
          <p:cNvSpPr txBox="1"/>
          <p:nvPr>
            <p:ph idx="6" type="body"/>
          </p:nvPr>
        </p:nvSpPr>
        <p:spPr>
          <a:xfrm>
            <a:off x="9451167" y="4564814"/>
            <a:ext cx="7846233" cy="1161141"/>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130000"/>
              </a:lnSpc>
              <a:spcBef>
                <a:spcPts val="0"/>
              </a:spcBef>
              <a:spcAft>
                <a:spcPts val="0"/>
              </a:spcAft>
              <a:buClr>
                <a:schemeClr val="accent1"/>
              </a:buClr>
              <a:buSzPts val="1800"/>
              <a:buFont typeface="Roboto"/>
              <a:buNone/>
            </a:pPr>
            <a:r>
              <a:rPr lang="en-US"/>
              <a:t>There are 2 types of slides. One has a Layout(defined by Slide Master) and another doesn’t. To customize slides defined by Layout, open Slide Master from “View” tab.</a:t>
            </a:r>
            <a:endParaRPr/>
          </a:p>
        </p:txBody>
      </p:sp>
      <p:sp>
        <p:nvSpPr>
          <p:cNvPr id="765" name="Google Shape;765;p1"/>
          <p:cNvSpPr txBox="1"/>
          <p:nvPr>
            <p:ph idx="7" type="body"/>
          </p:nvPr>
        </p:nvSpPr>
        <p:spPr>
          <a:xfrm>
            <a:off x="8050541" y="6017581"/>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04</a:t>
            </a:r>
            <a:endParaRPr/>
          </a:p>
        </p:txBody>
      </p:sp>
      <p:sp>
        <p:nvSpPr>
          <p:cNvPr id="766" name="Google Shape;766;p1"/>
          <p:cNvSpPr txBox="1"/>
          <p:nvPr>
            <p:ph idx="8" type="body"/>
          </p:nvPr>
        </p:nvSpPr>
        <p:spPr>
          <a:xfrm>
            <a:off x="9451167" y="6017581"/>
            <a:ext cx="7846233" cy="116114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About the slides defined by Layout, select a slide and hit Enter, and you don’t have to delete all texts and icons. </a:t>
            </a:r>
            <a:endParaRPr/>
          </a:p>
        </p:txBody>
      </p:sp>
      <p:sp>
        <p:nvSpPr>
          <p:cNvPr id="767" name="Google Shape;767;p1"/>
          <p:cNvSpPr txBox="1"/>
          <p:nvPr>
            <p:ph idx="9" type="body"/>
          </p:nvPr>
        </p:nvSpPr>
        <p:spPr>
          <a:xfrm>
            <a:off x="8050541" y="7470348"/>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05</a:t>
            </a:r>
            <a:endParaRPr/>
          </a:p>
        </p:txBody>
      </p:sp>
      <p:sp>
        <p:nvSpPr>
          <p:cNvPr id="768" name="Google Shape;768;p1"/>
          <p:cNvSpPr txBox="1"/>
          <p:nvPr>
            <p:ph idx="13" type="body"/>
          </p:nvPr>
        </p:nvSpPr>
        <p:spPr>
          <a:xfrm>
            <a:off x="9451167" y="7470348"/>
            <a:ext cx="7846233" cy="116114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Enjoy it! :)</a:t>
            </a:r>
            <a:endParaRPr/>
          </a:p>
        </p:txBody>
      </p:sp>
      <p:sp>
        <p:nvSpPr>
          <p:cNvPr id="769" name="Google Shape;769;p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770" name="Google Shape;770;p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10"/>
          <p:cNvSpPr/>
          <p:nvPr>
            <p:ph idx="2" type="pic"/>
          </p:nvPr>
        </p:nvSpPr>
        <p:spPr>
          <a:xfrm>
            <a:off x="0" y="0"/>
            <a:ext cx="18288001" cy="10285413"/>
          </a:xfrm>
          <a:prstGeom prst="rect">
            <a:avLst/>
          </a:prstGeom>
          <a:solidFill>
            <a:srgbClr val="191A1C"/>
          </a:solidFill>
          <a:ln>
            <a:noFill/>
          </a:ln>
        </p:spPr>
      </p:sp>
      <p:sp>
        <p:nvSpPr>
          <p:cNvPr id="864" name="Google Shape;864;p10"/>
          <p:cNvSpPr txBox="1"/>
          <p:nvPr>
            <p:ph idx="1" type="body"/>
          </p:nvPr>
        </p:nvSpPr>
        <p:spPr>
          <a:xfrm>
            <a:off x="0" y="7920112"/>
            <a:ext cx="11127545" cy="2014136"/>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865" name="Google Shape;865;p10"/>
          <p:cNvSpPr txBox="1"/>
          <p:nvPr>
            <p:ph type="title"/>
          </p:nvPr>
        </p:nvSpPr>
        <p:spPr>
          <a:xfrm>
            <a:off x="1400961" y="8385617"/>
            <a:ext cx="9346755" cy="108312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lt1"/>
              </a:buClr>
              <a:buSzPts val="9600"/>
              <a:buFont typeface="Roboto"/>
              <a:buNone/>
            </a:pPr>
            <a:r>
              <a:rPr lang="en-US"/>
              <a:t>ABOUT </a:t>
            </a:r>
            <a:r>
              <a:rPr lang="en-US">
                <a:solidFill>
                  <a:schemeClr val="accent1"/>
                </a:solidFill>
              </a:rPr>
              <a:t>US</a:t>
            </a:r>
            <a:endParaRPr>
              <a:solidFill>
                <a:schemeClr val="accent1"/>
              </a:solidFill>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11"/>
          <p:cNvSpPr txBox="1"/>
          <p:nvPr>
            <p:ph type="title"/>
          </p:nvPr>
        </p:nvSpPr>
        <p:spPr>
          <a:xfrm>
            <a:off x="1516743" y="870856"/>
            <a:ext cx="15254514" cy="3556001"/>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OUR </a:t>
            </a:r>
            <a:r>
              <a:rPr lang="en-US">
                <a:solidFill>
                  <a:schemeClr val="accent1"/>
                </a:solidFill>
              </a:rPr>
              <a:t>VISION</a:t>
            </a:r>
            <a:endParaRPr>
              <a:solidFill>
                <a:schemeClr val="accent1"/>
              </a:solidFill>
            </a:endParaRPr>
          </a:p>
        </p:txBody>
      </p:sp>
      <p:sp>
        <p:nvSpPr>
          <p:cNvPr id="871" name="Google Shape;871;p1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872" name="Google Shape;872;p1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873" name="Google Shape;873;p11"/>
          <p:cNvSpPr txBox="1"/>
          <p:nvPr>
            <p:ph idx="1" type="body"/>
          </p:nvPr>
        </p:nvSpPr>
        <p:spPr>
          <a:xfrm>
            <a:off x="3947886" y="4426859"/>
            <a:ext cx="13008983" cy="4272642"/>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Diam homero eam te. Eos brute debet consequuntur ut. Fugit omittam repudiandae ius no, quas utamur te vis. Possim contentiones mei ex. Ei postea labores iudicabit duo, mea enim ludus principes ea, ei soleat sadipscing consectetuer ius. Tota ludus scribentur vel ad, pri argumentum deterruisset eu.</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Cu corpora verterem pri, te admodum constituto argumentum vis, in quo liber tollit concludaturque. </a:t>
            </a:r>
            <a:r>
              <a:rPr lang="en-US">
                <a:solidFill>
                  <a:schemeClr val="accent1"/>
                </a:solidFill>
              </a:rPr>
              <a:t>Idque putent est eu, id nam stet nominavi legendos</a:t>
            </a:r>
            <a:r>
              <a:rPr lang="en-US"/>
              <a:t>, odio magna dolorum ea vel. Vel at singulis intellegam, usu percipitur delicatissimi ei, pri sale tempor putent ex. Mea ea albucius accusata disputando. Tota omnium an ius. Stet nibh aeque in qui, consul doctus alterum cu his.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12"/>
          <p:cNvSpPr/>
          <p:nvPr>
            <p:ph idx="2" type="pic"/>
          </p:nvPr>
        </p:nvSpPr>
        <p:spPr>
          <a:xfrm>
            <a:off x="478972" y="478973"/>
            <a:ext cx="8171542" cy="9361714"/>
          </a:xfrm>
          <a:prstGeom prst="rect">
            <a:avLst/>
          </a:prstGeom>
          <a:noFill/>
          <a:ln>
            <a:noFill/>
          </a:ln>
        </p:spPr>
      </p:sp>
      <p:sp>
        <p:nvSpPr>
          <p:cNvPr id="879" name="Google Shape;879;p1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880" name="Google Shape;880;p1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881" name="Google Shape;881;p12"/>
          <p:cNvSpPr txBox="1"/>
          <p:nvPr>
            <p:ph type="title"/>
          </p:nvPr>
        </p:nvSpPr>
        <p:spPr>
          <a:xfrm>
            <a:off x="7707085" y="2191657"/>
            <a:ext cx="9802733" cy="4348244"/>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OUR</a:t>
            </a:r>
            <a:br>
              <a:rPr lang="en-US"/>
            </a:br>
            <a:r>
              <a:rPr lang="en-US">
                <a:solidFill>
                  <a:schemeClr val="accent1"/>
                </a:solidFill>
              </a:rPr>
              <a:t>COMPANY</a:t>
            </a:r>
            <a:endParaRPr>
              <a:solidFill>
                <a:schemeClr val="accent1"/>
              </a:solidFill>
            </a:endParaRPr>
          </a:p>
        </p:txBody>
      </p:sp>
      <p:sp>
        <p:nvSpPr>
          <p:cNvPr id="882" name="Google Shape;882;p12"/>
          <p:cNvSpPr txBox="1"/>
          <p:nvPr>
            <p:ph idx="1" type="body"/>
          </p:nvPr>
        </p:nvSpPr>
        <p:spPr>
          <a:xfrm>
            <a:off x="8955314" y="6734969"/>
            <a:ext cx="8554505" cy="1964531"/>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rPr lang="en-US"/>
              <a:t>Per an nisl moderatius, tale erat probo ut mei, quas legere signiferumque nam ne. Eu quis delicata efficiendi his, tota summo liber in sea, est ei saepe civibus maiestatis. </a:t>
            </a:r>
            <a:r>
              <a:rPr lang="en-US">
                <a:solidFill>
                  <a:schemeClr val="accent1"/>
                </a:solidFill>
              </a:rPr>
              <a:t>Clita nostrud explicari at eam</a:t>
            </a:r>
            <a:r>
              <a:rPr lang="en-US"/>
              <a:t>, urbanitas disputando complectitur ei vel. Nec eu wisi malis perpetua, ea duo inani epicurei, fugit ullum in duo.</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13"/>
          <p:cNvSpPr/>
          <p:nvPr>
            <p:ph idx="2" type="pic"/>
          </p:nvPr>
        </p:nvSpPr>
        <p:spPr>
          <a:xfrm>
            <a:off x="0" y="0"/>
            <a:ext cx="18288001" cy="5141913"/>
          </a:xfrm>
          <a:prstGeom prst="rect">
            <a:avLst/>
          </a:prstGeom>
          <a:solidFill>
            <a:srgbClr val="191A1C"/>
          </a:solidFill>
          <a:ln>
            <a:noFill/>
          </a:ln>
        </p:spPr>
      </p:sp>
      <p:sp>
        <p:nvSpPr>
          <p:cNvPr id="888" name="Google Shape;888;p1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889" name="Google Shape;889;p1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890" name="Google Shape;890;p13"/>
          <p:cNvSpPr txBox="1"/>
          <p:nvPr>
            <p:ph idx="1" type="body"/>
          </p:nvPr>
        </p:nvSpPr>
        <p:spPr>
          <a:xfrm>
            <a:off x="2757714" y="4100052"/>
            <a:ext cx="12772572" cy="1749509"/>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891" name="Google Shape;891;p13"/>
          <p:cNvSpPr txBox="1"/>
          <p:nvPr>
            <p:ph type="title"/>
          </p:nvPr>
        </p:nvSpPr>
        <p:spPr>
          <a:xfrm>
            <a:off x="3009900" y="4254501"/>
            <a:ext cx="12268199" cy="1612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OUR </a:t>
            </a:r>
            <a:r>
              <a:rPr lang="en-US">
                <a:solidFill>
                  <a:schemeClr val="accent1"/>
                </a:solidFill>
              </a:rPr>
              <a:t>SERVICES</a:t>
            </a:r>
            <a:endParaRPr>
              <a:solidFill>
                <a:schemeClr val="accent1"/>
              </a:solidFill>
            </a:endParaRPr>
          </a:p>
        </p:txBody>
      </p:sp>
      <p:sp>
        <p:nvSpPr>
          <p:cNvPr id="892" name="Google Shape;892;p13"/>
          <p:cNvSpPr txBox="1"/>
          <p:nvPr>
            <p:ph idx="3" type="body"/>
          </p:nvPr>
        </p:nvSpPr>
        <p:spPr>
          <a:xfrm>
            <a:off x="1015999" y="6281739"/>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UX DESIGN</a:t>
            </a:r>
            <a:endParaRPr/>
          </a:p>
        </p:txBody>
      </p:sp>
      <p:sp>
        <p:nvSpPr>
          <p:cNvPr id="893" name="Google Shape;893;p13"/>
          <p:cNvSpPr txBox="1"/>
          <p:nvPr>
            <p:ph idx="4" type="body"/>
          </p:nvPr>
        </p:nvSpPr>
        <p:spPr>
          <a:xfrm>
            <a:off x="1015999" y="6804259"/>
            <a:ext cx="5080002"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Vel eu nulla alterum referrentur. An mel sensibus molestiae, eos sint elitr dissentias et. Graeci utroque volutpat no nam. Ex sed iriure equidem molestiae, scripta democritum mel eu. Tritani debitis feugait qui eu.</a:t>
            </a:r>
            <a:endParaRPr/>
          </a:p>
        </p:txBody>
      </p:sp>
      <p:sp>
        <p:nvSpPr>
          <p:cNvPr id="894" name="Google Shape;894;p13"/>
          <p:cNvSpPr txBox="1"/>
          <p:nvPr>
            <p:ph idx="5" type="body"/>
          </p:nvPr>
        </p:nvSpPr>
        <p:spPr>
          <a:xfrm>
            <a:off x="6603999" y="6281739"/>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CONSULTING</a:t>
            </a:r>
            <a:endParaRPr/>
          </a:p>
        </p:txBody>
      </p:sp>
      <p:sp>
        <p:nvSpPr>
          <p:cNvPr id="895" name="Google Shape;895;p13"/>
          <p:cNvSpPr txBox="1"/>
          <p:nvPr>
            <p:ph idx="6" type="body"/>
          </p:nvPr>
        </p:nvSpPr>
        <p:spPr>
          <a:xfrm>
            <a:off x="6603999" y="6804259"/>
            <a:ext cx="5080002"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Ut vitae pericula mea. Nulla appareat inciderint ut eum, sea eu semper fuisset. Cu ludus evertitur complectitur has, </a:t>
            </a:r>
            <a:r>
              <a:rPr lang="en-US">
                <a:solidFill>
                  <a:schemeClr val="accent1"/>
                </a:solidFill>
              </a:rPr>
              <a:t>usu ea solet omnesque forensibus</a:t>
            </a:r>
            <a:r>
              <a:rPr lang="en-US"/>
              <a:t>, oratio iracundia ad eos. No vel vidit ridens gubergren.</a:t>
            </a:r>
            <a:endParaRPr/>
          </a:p>
        </p:txBody>
      </p:sp>
      <p:sp>
        <p:nvSpPr>
          <p:cNvPr id="896" name="Google Shape;896;p13"/>
          <p:cNvSpPr txBox="1"/>
          <p:nvPr>
            <p:ph idx="7" type="body"/>
          </p:nvPr>
        </p:nvSpPr>
        <p:spPr>
          <a:xfrm>
            <a:off x="12191999" y="6267232"/>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MARKETING</a:t>
            </a:r>
            <a:endParaRPr/>
          </a:p>
        </p:txBody>
      </p:sp>
      <p:sp>
        <p:nvSpPr>
          <p:cNvPr id="897" name="Google Shape;897;p13"/>
          <p:cNvSpPr txBox="1"/>
          <p:nvPr>
            <p:ph idx="8" type="body"/>
          </p:nvPr>
        </p:nvSpPr>
        <p:spPr>
          <a:xfrm>
            <a:off x="12191999" y="6789752"/>
            <a:ext cx="5080002"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Ea quo etiam malorum assentior, sit cu legendos platonem cotidieque. Id verterem consectetuer vis, sed ea legere omittam, dicit delenit vel ei. Illud laoreet conceptam pro ei, nam euripidis democritum eu.</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1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903" name="Google Shape;903;p1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04" name="Google Shape;904;p14"/>
          <p:cNvSpPr txBox="1"/>
          <p:nvPr>
            <p:ph type="title"/>
          </p:nvPr>
        </p:nvSpPr>
        <p:spPr>
          <a:xfrm>
            <a:off x="537026" y="3720437"/>
            <a:ext cx="9347198" cy="2844539"/>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OUR</a:t>
            </a:r>
            <a:br>
              <a:rPr lang="en-US"/>
            </a:br>
            <a:r>
              <a:rPr lang="en-US">
                <a:solidFill>
                  <a:schemeClr val="accent1"/>
                </a:solidFill>
              </a:rPr>
              <a:t>SERVICES</a:t>
            </a:r>
            <a:endParaRPr>
              <a:solidFill>
                <a:schemeClr val="accent1"/>
              </a:solidFill>
            </a:endParaRPr>
          </a:p>
        </p:txBody>
      </p:sp>
      <p:sp>
        <p:nvSpPr>
          <p:cNvPr id="905" name="Google Shape;905;p14"/>
          <p:cNvSpPr txBox="1"/>
          <p:nvPr>
            <p:ph idx="1" type="body"/>
          </p:nvPr>
        </p:nvSpPr>
        <p:spPr>
          <a:xfrm>
            <a:off x="10130971" y="1543163"/>
            <a:ext cx="7261324"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UX DESIGN</a:t>
            </a:r>
            <a:endParaRPr/>
          </a:p>
        </p:txBody>
      </p:sp>
      <p:sp>
        <p:nvSpPr>
          <p:cNvPr id="906" name="Google Shape;906;p14"/>
          <p:cNvSpPr txBox="1"/>
          <p:nvPr>
            <p:ph idx="2" type="body"/>
          </p:nvPr>
        </p:nvSpPr>
        <p:spPr>
          <a:xfrm>
            <a:off x="10130971" y="2065683"/>
            <a:ext cx="7261323" cy="1664491"/>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Vel delenit feugait conceptam in, sea id natum nemore. Vim exerci scripta integre ad. An sed commodo referrentur definitionem, saepe ullamcorper ne per. Id rebum iudico fierent eum, cu sed etiam forensibus.</a:t>
            </a:r>
            <a:endParaRPr/>
          </a:p>
        </p:txBody>
      </p:sp>
      <p:sp>
        <p:nvSpPr>
          <p:cNvPr id="907" name="Google Shape;907;p14"/>
          <p:cNvSpPr txBox="1"/>
          <p:nvPr>
            <p:ph idx="3" type="body"/>
          </p:nvPr>
        </p:nvSpPr>
        <p:spPr>
          <a:xfrm>
            <a:off x="10130971" y="4093031"/>
            <a:ext cx="7261324"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CONSULTING</a:t>
            </a:r>
            <a:endParaRPr/>
          </a:p>
        </p:txBody>
      </p:sp>
      <p:sp>
        <p:nvSpPr>
          <p:cNvPr id="908" name="Google Shape;908;p14"/>
          <p:cNvSpPr txBox="1"/>
          <p:nvPr>
            <p:ph idx="4" type="body"/>
          </p:nvPr>
        </p:nvSpPr>
        <p:spPr>
          <a:xfrm>
            <a:off x="10130971" y="4615551"/>
            <a:ext cx="7261323" cy="1664491"/>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Elitr ornatus ei vis, per adhuc delenit accusata eu. Altera possim te sea, mea corrumpit tincidunt cu. Odio alterum posidonium eos cu. Mea cu malis ridens impedit, meis similique sed id. An per errem vituperata, eius simul postulant eu mea.</a:t>
            </a:r>
            <a:endParaRPr/>
          </a:p>
        </p:txBody>
      </p:sp>
      <p:sp>
        <p:nvSpPr>
          <p:cNvPr id="909" name="Google Shape;909;p14"/>
          <p:cNvSpPr txBox="1"/>
          <p:nvPr>
            <p:ph idx="5" type="body"/>
          </p:nvPr>
        </p:nvSpPr>
        <p:spPr>
          <a:xfrm>
            <a:off x="10130971" y="6669057"/>
            <a:ext cx="7261324"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MARKTING</a:t>
            </a:r>
            <a:endParaRPr/>
          </a:p>
        </p:txBody>
      </p:sp>
      <p:sp>
        <p:nvSpPr>
          <p:cNvPr id="910" name="Google Shape;910;p14"/>
          <p:cNvSpPr txBox="1"/>
          <p:nvPr>
            <p:ph idx="6" type="body"/>
          </p:nvPr>
        </p:nvSpPr>
        <p:spPr>
          <a:xfrm>
            <a:off x="10130971" y="7191577"/>
            <a:ext cx="7261323" cy="1664491"/>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Eleifend senserit indoctum sed ei, audire aperiri gloriatur vis ut, ei errem definitionem has. Ad vix graecis ceteros, mei assueverit interpretaris at, ut novum iracundia eam. Nibh audire ei est, autem expetenda at has.</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1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916" name="Google Shape;916;p1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17" name="Google Shape;917;p15"/>
          <p:cNvSpPr txBox="1"/>
          <p:nvPr>
            <p:ph type="title"/>
          </p:nvPr>
        </p:nvSpPr>
        <p:spPr>
          <a:xfrm>
            <a:off x="775021" y="4336274"/>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OTHER </a:t>
            </a:r>
            <a:r>
              <a:rPr lang="en-US">
                <a:solidFill>
                  <a:schemeClr val="accent1"/>
                </a:solidFill>
              </a:rPr>
              <a:t>SERVICES</a:t>
            </a:r>
            <a:endParaRPr>
              <a:solidFill>
                <a:schemeClr val="accent1"/>
              </a:solidFill>
            </a:endParaRPr>
          </a:p>
        </p:txBody>
      </p:sp>
      <p:sp>
        <p:nvSpPr>
          <p:cNvPr id="918" name="Google Shape;918;p15"/>
          <p:cNvSpPr txBox="1"/>
          <p:nvPr>
            <p:ph idx="1" type="body"/>
          </p:nvPr>
        </p:nvSpPr>
        <p:spPr>
          <a:xfrm>
            <a:off x="899884" y="1853932"/>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ENGINEERING</a:t>
            </a:r>
            <a:endParaRPr/>
          </a:p>
        </p:txBody>
      </p:sp>
      <p:sp>
        <p:nvSpPr>
          <p:cNvPr id="919" name="Google Shape;919;p15"/>
          <p:cNvSpPr txBox="1"/>
          <p:nvPr>
            <p:ph idx="2" type="body"/>
          </p:nvPr>
        </p:nvSpPr>
        <p:spPr>
          <a:xfrm>
            <a:off x="899884" y="2376452"/>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Mei ad inani accusamus moderatius. Ne pri voluptua postulant, eu eos antiopam erroribus instructior. Per soluta nonumes no, homero apeirian forensibus an sea.</a:t>
            </a:r>
            <a:endParaRPr/>
          </a:p>
        </p:txBody>
      </p:sp>
      <p:sp>
        <p:nvSpPr>
          <p:cNvPr id="920" name="Google Shape;920;p15"/>
          <p:cNvSpPr txBox="1"/>
          <p:nvPr>
            <p:ph idx="3" type="body"/>
          </p:nvPr>
        </p:nvSpPr>
        <p:spPr>
          <a:xfrm>
            <a:off x="6727371" y="1839425"/>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PRODUCING</a:t>
            </a:r>
            <a:endParaRPr/>
          </a:p>
        </p:txBody>
      </p:sp>
      <p:sp>
        <p:nvSpPr>
          <p:cNvPr id="921" name="Google Shape;921;p15"/>
          <p:cNvSpPr txBox="1"/>
          <p:nvPr>
            <p:ph idx="4" type="body"/>
          </p:nvPr>
        </p:nvSpPr>
        <p:spPr>
          <a:xfrm>
            <a:off x="6727371" y="2361945"/>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An per utinam intellegat reprehendunt, vel eu aperiri delenit corrumpit. </a:t>
            </a:r>
            <a:r>
              <a:rPr lang="en-US">
                <a:solidFill>
                  <a:schemeClr val="accent1"/>
                </a:solidFill>
              </a:rPr>
              <a:t>Cu duo virtute eligendi</a:t>
            </a:r>
            <a:r>
              <a:rPr lang="en-US"/>
              <a:t>, iudico dolores torquatos nam id, his ex omnis soluta percipit.</a:t>
            </a:r>
            <a:endParaRPr/>
          </a:p>
        </p:txBody>
      </p:sp>
      <p:sp>
        <p:nvSpPr>
          <p:cNvPr id="922" name="Google Shape;922;p15"/>
          <p:cNvSpPr txBox="1"/>
          <p:nvPr>
            <p:ph idx="5" type="body"/>
          </p:nvPr>
        </p:nvSpPr>
        <p:spPr>
          <a:xfrm>
            <a:off x="12557841" y="1824918"/>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PUBLISHING</a:t>
            </a:r>
            <a:endParaRPr/>
          </a:p>
        </p:txBody>
      </p:sp>
      <p:sp>
        <p:nvSpPr>
          <p:cNvPr id="923" name="Google Shape;923;p15"/>
          <p:cNvSpPr txBox="1"/>
          <p:nvPr>
            <p:ph idx="6" type="body"/>
          </p:nvPr>
        </p:nvSpPr>
        <p:spPr>
          <a:xfrm>
            <a:off x="12557841" y="2347438"/>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Vel eu nulla alterum referrentur. An mel sensibus molestiae, eos sint elitr dissentias et. Graeci utroque volutpat no nam. Ex sed iriure equidem molestiae, scripta democritum mel eu.</a:t>
            </a:r>
            <a:endParaRPr/>
          </a:p>
        </p:txBody>
      </p:sp>
      <p:sp>
        <p:nvSpPr>
          <p:cNvPr id="924" name="Google Shape;924;p15"/>
          <p:cNvSpPr txBox="1"/>
          <p:nvPr>
            <p:ph idx="7" type="body"/>
          </p:nvPr>
        </p:nvSpPr>
        <p:spPr>
          <a:xfrm>
            <a:off x="775020" y="6417420"/>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BUSINESS PLANNING</a:t>
            </a:r>
            <a:endParaRPr/>
          </a:p>
        </p:txBody>
      </p:sp>
      <p:sp>
        <p:nvSpPr>
          <p:cNvPr id="925" name="Google Shape;925;p15"/>
          <p:cNvSpPr txBox="1"/>
          <p:nvPr>
            <p:ph idx="8" type="body"/>
          </p:nvPr>
        </p:nvSpPr>
        <p:spPr>
          <a:xfrm>
            <a:off x="775020" y="6939940"/>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Ut vitae pericula mea. Nulla appareat inciderint ut eum, sea eu semper fuisset. </a:t>
            </a:r>
            <a:r>
              <a:rPr lang="en-US">
                <a:solidFill>
                  <a:schemeClr val="accent1"/>
                </a:solidFill>
              </a:rPr>
              <a:t>Cu ludus evertitur complectitur has</a:t>
            </a:r>
            <a:r>
              <a:rPr lang="en-US"/>
              <a:t>, usu ea solet omnesque forensibus, oratio iracundia ad eos.</a:t>
            </a:r>
            <a:endParaRPr/>
          </a:p>
        </p:txBody>
      </p:sp>
      <p:sp>
        <p:nvSpPr>
          <p:cNvPr id="926" name="Google Shape;926;p15"/>
          <p:cNvSpPr txBox="1"/>
          <p:nvPr>
            <p:ph idx="9" type="body"/>
          </p:nvPr>
        </p:nvSpPr>
        <p:spPr>
          <a:xfrm>
            <a:off x="6602507" y="6402913"/>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ADVERTISING</a:t>
            </a:r>
            <a:endParaRPr/>
          </a:p>
        </p:txBody>
      </p:sp>
      <p:sp>
        <p:nvSpPr>
          <p:cNvPr id="927" name="Google Shape;927;p15"/>
          <p:cNvSpPr txBox="1"/>
          <p:nvPr>
            <p:ph idx="13" type="body"/>
          </p:nvPr>
        </p:nvSpPr>
        <p:spPr>
          <a:xfrm>
            <a:off x="6602507" y="6925433"/>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No vel vidit ridens gubergren. Ea quo etiam malorum assentior, sit cu legendos platonem cotidieque. Id verterem consectetuer vis, sed ea legere omittam, dicit delenit vel ei.</a:t>
            </a:r>
            <a:endParaRPr/>
          </a:p>
        </p:txBody>
      </p:sp>
      <p:sp>
        <p:nvSpPr>
          <p:cNvPr id="928" name="Google Shape;928;p15"/>
          <p:cNvSpPr txBox="1"/>
          <p:nvPr>
            <p:ph idx="14" type="body"/>
          </p:nvPr>
        </p:nvSpPr>
        <p:spPr>
          <a:xfrm>
            <a:off x="12432977" y="6388406"/>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SEO MARKETING</a:t>
            </a:r>
            <a:endParaRPr/>
          </a:p>
        </p:txBody>
      </p:sp>
      <p:sp>
        <p:nvSpPr>
          <p:cNvPr id="929" name="Google Shape;929;p15"/>
          <p:cNvSpPr txBox="1"/>
          <p:nvPr>
            <p:ph idx="15" type="body"/>
          </p:nvPr>
        </p:nvSpPr>
        <p:spPr>
          <a:xfrm>
            <a:off x="12432977" y="6910926"/>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Eros recusabo ut sit. Possim facilisis adolescens ad duo, at veniam tamquam principes qui, cu utinam corpora per. Ne pri melius appareat accusata, viris pertinacia usu ei.</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16"/>
          <p:cNvSpPr txBox="1"/>
          <p:nvPr>
            <p:ph type="title"/>
          </p:nvPr>
        </p:nvSpPr>
        <p:spPr>
          <a:xfrm>
            <a:off x="5905501" y="1066800"/>
            <a:ext cx="11051367" cy="5473101"/>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UNIQUE</a:t>
            </a:r>
            <a:br>
              <a:rPr lang="en-US"/>
            </a:br>
            <a:r>
              <a:rPr lang="en-US"/>
              <a:t>AND</a:t>
            </a:r>
            <a:br>
              <a:rPr lang="en-US"/>
            </a:br>
            <a:r>
              <a:rPr lang="en-US">
                <a:solidFill>
                  <a:schemeClr val="accent1"/>
                </a:solidFill>
              </a:rPr>
              <a:t>SOPHISTICATED</a:t>
            </a:r>
            <a:endParaRPr>
              <a:solidFill>
                <a:schemeClr val="accent1"/>
              </a:solidFill>
            </a:endParaRPr>
          </a:p>
        </p:txBody>
      </p:sp>
      <p:sp>
        <p:nvSpPr>
          <p:cNvPr id="935" name="Google Shape;935;p1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936" name="Google Shape;936;p1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37" name="Google Shape;937;p16"/>
          <p:cNvSpPr txBox="1"/>
          <p:nvPr>
            <p:ph idx="1" type="body"/>
          </p:nvPr>
        </p:nvSpPr>
        <p:spPr>
          <a:xfrm>
            <a:off x="5905500" y="6734969"/>
            <a:ext cx="11051367" cy="1964531"/>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rPr lang="en-US"/>
              <a:t>In modus splendide quo, nam mundi cetero deleniti ne, ea nibh minimum omittam eos. Consetetur reprehendunt pri ne, simul meliore pro ne. Erant instructior definitiones id ius, eam ad aeterno nostrud interpretaris. Ea vis agam purto salutandi, ea vel oratio verear impetus. </a:t>
            </a:r>
            <a:r>
              <a:rPr lang="en-US">
                <a:solidFill>
                  <a:schemeClr val="accent1"/>
                </a:solidFill>
              </a:rPr>
              <a:t>In mea pericula concludaturque</a:t>
            </a:r>
            <a:r>
              <a:rPr lang="en-US"/>
              <a:t>, ei usu assum convenire consequuntur, eam oporteat aliquando et.</a:t>
            </a:r>
            <a:endParaRPr/>
          </a:p>
          <a:p>
            <a:pPr indent="0" lvl="0" marL="0" rtl="0" algn="l">
              <a:lnSpc>
                <a:spcPct val="130000"/>
              </a:lnSpc>
              <a:spcBef>
                <a:spcPts val="1200"/>
              </a:spcBef>
              <a:spcAft>
                <a:spcPts val="0"/>
              </a:spcAft>
              <a:buClr>
                <a:schemeClr val="lt2"/>
              </a:buClr>
              <a:buSzPts val="1800"/>
              <a:buFont typeface="Roboto"/>
              <a:buNone/>
            </a:pPr>
            <a:r>
              <a:t/>
            </a:r>
            <a:endParaRPr/>
          </a:p>
        </p:txBody>
      </p:sp>
      <p:sp>
        <p:nvSpPr>
          <p:cNvPr id="938" name="Google Shape;938;p16"/>
          <p:cNvSpPr/>
          <p:nvPr>
            <p:ph idx="2" type="pic"/>
          </p:nvPr>
        </p:nvSpPr>
        <p:spPr>
          <a:xfrm>
            <a:off x="0" y="0"/>
            <a:ext cx="5457825" cy="10285413"/>
          </a:xfrm>
          <a:prstGeom prst="rect">
            <a:avLst/>
          </a:prstGeom>
          <a:no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17"/>
          <p:cNvSpPr/>
          <p:nvPr>
            <p:ph idx="7" type="pic"/>
          </p:nvPr>
        </p:nvSpPr>
        <p:spPr>
          <a:xfrm>
            <a:off x="12093675" y="2993922"/>
            <a:ext cx="5419301" cy="3318388"/>
          </a:xfrm>
          <a:prstGeom prst="rect">
            <a:avLst/>
          </a:prstGeom>
          <a:noFill/>
          <a:ln>
            <a:noFill/>
          </a:ln>
        </p:spPr>
      </p:sp>
      <p:sp>
        <p:nvSpPr>
          <p:cNvPr id="944" name="Google Shape;944;p17"/>
          <p:cNvSpPr/>
          <p:nvPr>
            <p:ph idx="4" type="pic"/>
          </p:nvPr>
        </p:nvSpPr>
        <p:spPr>
          <a:xfrm>
            <a:off x="6434349" y="2993922"/>
            <a:ext cx="5419301" cy="3318388"/>
          </a:xfrm>
          <a:prstGeom prst="rect">
            <a:avLst/>
          </a:prstGeom>
          <a:noFill/>
          <a:ln>
            <a:noFill/>
          </a:ln>
        </p:spPr>
      </p:sp>
      <p:sp>
        <p:nvSpPr>
          <p:cNvPr id="945" name="Google Shape;945;p17"/>
          <p:cNvSpPr/>
          <p:nvPr>
            <p:ph idx="2" type="pic"/>
          </p:nvPr>
        </p:nvSpPr>
        <p:spPr>
          <a:xfrm>
            <a:off x="775022" y="2993922"/>
            <a:ext cx="5419301" cy="3318388"/>
          </a:xfrm>
          <a:prstGeom prst="rect">
            <a:avLst/>
          </a:prstGeom>
          <a:noFill/>
          <a:ln>
            <a:noFill/>
          </a:ln>
        </p:spPr>
      </p:sp>
      <p:sp>
        <p:nvSpPr>
          <p:cNvPr id="946" name="Google Shape;946;p1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947" name="Google Shape;947;p1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48" name="Google Shape;948;p17"/>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OUR </a:t>
            </a:r>
            <a:r>
              <a:rPr lang="en-US">
                <a:solidFill>
                  <a:schemeClr val="accent1"/>
                </a:solidFill>
              </a:rPr>
              <a:t>MEMBERS</a:t>
            </a:r>
            <a:endParaRPr>
              <a:solidFill>
                <a:schemeClr val="accent1"/>
              </a:solidFill>
            </a:endParaRPr>
          </a:p>
        </p:txBody>
      </p:sp>
      <p:sp>
        <p:nvSpPr>
          <p:cNvPr id="949" name="Google Shape;949;p17"/>
          <p:cNvSpPr txBox="1"/>
          <p:nvPr>
            <p:ph idx="1" type="body"/>
          </p:nvPr>
        </p:nvSpPr>
        <p:spPr>
          <a:xfrm>
            <a:off x="1181449" y="5987152"/>
            <a:ext cx="4652385"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3200"/>
              <a:buFont typeface="Roboto"/>
              <a:buNone/>
            </a:pPr>
            <a:r>
              <a:rPr lang="en-US"/>
              <a:t>Michael Bay</a:t>
            </a:r>
            <a:endParaRPr/>
          </a:p>
        </p:txBody>
      </p:sp>
      <p:sp>
        <p:nvSpPr>
          <p:cNvPr id="950" name="Google Shape;950;p17"/>
          <p:cNvSpPr txBox="1"/>
          <p:nvPr>
            <p:ph idx="3" type="body"/>
          </p:nvPr>
        </p:nvSpPr>
        <p:spPr>
          <a:xfrm>
            <a:off x="775021" y="6667584"/>
            <a:ext cx="5419301" cy="22859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Eros recusabo ut sit. Possim facilisis adolescens ad duo, at veniam tamquam principes qui, cu utinam corpora per. Ne pri melius appareat accusata, viris pertinacia usu ei, ea his omnis quaeque constituam.</a:t>
            </a:r>
            <a:endParaRPr/>
          </a:p>
        </p:txBody>
      </p:sp>
      <p:sp>
        <p:nvSpPr>
          <p:cNvPr id="951" name="Google Shape;951;p17"/>
          <p:cNvSpPr txBox="1"/>
          <p:nvPr>
            <p:ph idx="5" type="body"/>
          </p:nvPr>
        </p:nvSpPr>
        <p:spPr>
          <a:xfrm>
            <a:off x="6840776" y="5987152"/>
            <a:ext cx="4652385"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3200"/>
              <a:buFont typeface="Roboto"/>
              <a:buNone/>
            </a:pPr>
            <a:r>
              <a:rPr lang="en-US"/>
              <a:t>Jane Arden</a:t>
            </a:r>
            <a:endParaRPr/>
          </a:p>
        </p:txBody>
      </p:sp>
      <p:sp>
        <p:nvSpPr>
          <p:cNvPr id="952" name="Google Shape;952;p17"/>
          <p:cNvSpPr txBox="1"/>
          <p:nvPr>
            <p:ph idx="6" type="body"/>
          </p:nvPr>
        </p:nvSpPr>
        <p:spPr>
          <a:xfrm>
            <a:off x="6434348" y="6667584"/>
            <a:ext cx="5419301" cy="22859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Ad essent audire sed. Ut mea ubique possit. Suas enim nusquam quo at. Quo ad decore explicari, mei ut harum iracundia, qui aperiri efficiantur complectitur cu.</a:t>
            </a:r>
            <a:endParaRPr/>
          </a:p>
        </p:txBody>
      </p:sp>
      <p:sp>
        <p:nvSpPr>
          <p:cNvPr id="953" name="Google Shape;953;p17"/>
          <p:cNvSpPr txBox="1"/>
          <p:nvPr>
            <p:ph idx="8" type="body"/>
          </p:nvPr>
        </p:nvSpPr>
        <p:spPr>
          <a:xfrm>
            <a:off x="12500102" y="5987152"/>
            <a:ext cx="4652385"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3200"/>
              <a:buFont typeface="Roboto"/>
              <a:buNone/>
            </a:pPr>
            <a:r>
              <a:rPr lang="en-US"/>
              <a:t>George Abbott</a:t>
            </a:r>
            <a:endParaRPr/>
          </a:p>
        </p:txBody>
      </p:sp>
      <p:sp>
        <p:nvSpPr>
          <p:cNvPr id="954" name="Google Shape;954;p17"/>
          <p:cNvSpPr txBox="1"/>
          <p:nvPr>
            <p:ph idx="9" type="body"/>
          </p:nvPr>
        </p:nvSpPr>
        <p:spPr>
          <a:xfrm>
            <a:off x="12093674" y="6667584"/>
            <a:ext cx="5419301" cy="22859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Ius no exerci deseruisse complectitur, pri accusata mediocrem dissentiunt ad. Quo lorem voluptatibus ut, ad nec semper consetetur, sed ne solum vocent aperiam. Eruditi explicari in eam.</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id="959" name="Google Shape;959;p1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960" name="Google Shape;960;p1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61" name="Google Shape;961;p18"/>
          <p:cNvSpPr/>
          <p:nvPr>
            <p:ph idx="2" type="pic"/>
          </p:nvPr>
        </p:nvSpPr>
        <p:spPr>
          <a:xfrm>
            <a:off x="1431235" y="2474266"/>
            <a:ext cx="4120676" cy="2588132"/>
          </a:xfrm>
          <a:prstGeom prst="rect">
            <a:avLst/>
          </a:prstGeom>
          <a:noFill/>
          <a:ln>
            <a:noFill/>
          </a:ln>
        </p:spPr>
      </p:sp>
      <p:sp>
        <p:nvSpPr>
          <p:cNvPr id="962" name="Google Shape;962;p18"/>
          <p:cNvSpPr txBox="1"/>
          <p:nvPr>
            <p:ph idx="1" type="body"/>
          </p:nvPr>
        </p:nvSpPr>
        <p:spPr>
          <a:xfrm>
            <a:off x="1682245" y="4729288"/>
            <a:ext cx="3618656"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2800"/>
              <a:buFont typeface="Roboto"/>
              <a:buNone/>
            </a:pPr>
            <a:r>
              <a:rPr lang="en-US"/>
              <a:t>Brad Bird</a:t>
            </a:r>
            <a:endParaRPr/>
          </a:p>
        </p:txBody>
      </p:sp>
      <p:sp>
        <p:nvSpPr>
          <p:cNvPr id="963" name="Google Shape;963;p18"/>
          <p:cNvSpPr/>
          <p:nvPr>
            <p:ph idx="3" type="pic"/>
          </p:nvPr>
        </p:nvSpPr>
        <p:spPr>
          <a:xfrm>
            <a:off x="7083662" y="2474266"/>
            <a:ext cx="4120676" cy="2588132"/>
          </a:xfrm>
          <a:prstGeom prst="rect">
            <a:avLst/>
          </a:prstGeom>
          <a:noFill/>
          <a:ln>
            <a:noFill/>
          </a:ln>
        </p:spPr>
      </p:sp>
      <p:sp>
        <p:nvSpPr>
          <p:cNvPr id="964" name="Google Shape;964;p18"/>
          <p:cNvSpPr txBox="1"/>
          <p:nvPr>
            <p:ph idx="4" type="body"/>
          </p:nvPr>
        </p:nvSpPr>
        <p:spPr>
          <a:xfrm>
            <a:off x="7334672" y="4729288"/>
            <a:ext cx="3618656"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2800"/>
              <a:buFont typeface="Roboto"/>
              <a:buNone/>
            </a:pPr>
            <a:r>
              <a:rPr lang="en-US"/>
              <a:t>Kathryn Bigelow</a:t>
            </a:r>
            <a:endParaRPr/>
          </a:p>
        </p:txBody>
      </p:sp>
      <p:sp>
        <p:nvSpPr>
          <p:cNvPr id="965" name="Google Shape;965;p18"/>
          <p:cNvSpPr/>
          <p:nvPr>
            <p:ph idx="5" type="pic"/>
          </p:nvPr>
        </p:nvSpPr>
        <p:spPr>
          <a:xfrm>
            <a:off x="12470234" y="2474266"/>
            <a:ext cx="4120676" cy="2588132"/>
          </a:xfrm>
          <a:prstGeom prst="rect">
            <a:avLst/>
          </a:prstGeom>
          <a:noFill/>
          <a:ln>
            <a:noFill/>
          </a:ln>
        </p:spPr>
      </p:sp>
      <p:sp>
        <p:nvSpPr>
          <p:cNvPr id="966" name="Google Shape;966;p18"/>
          <p:cNvSpPr txBox="1"/>
          <p:nvPr>
            <p:ph idx="6" type="body"/>
          </p:nvPr>
        </p:nvSpPr>
        <p:spPr>
          <a:xfrm>
            <a:off x="12641701" y="4729288"/>
            <a:ext cx="3618656"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2800"/>
              <a:buFont typeface="Roboto"/>
              <a:buNone/>
            </a:pPr>
            <a:r>
              <a:rPr lang="en-US"/>
              <a:t>Georges Méliès</a:t>
            </a:r>
            <a:endParaRPr/>
          </a:p>
        </p:txBody>
      </p:sp>
      <p:sp>
        <p:nvSpPr>
          <p:cNvPr id="967" name="Google Shape;967;p18"/>
          <p:cNvSpPr/>
          <p:nvPr>
            <p:ph idx="7" type="pic"/>
          </p:nvPr>
        </p:nvSpPr>
        <p:spPr>
          <a:xfrm>
            <a:off x="1431235" y="6014383"/>
            <a:ext cx="4120676" cy="2588132"/>
          </a:xfrm>
          <a:prstGeom prst="rect">
            <a:avLst/>
          </a:prstGeom>
          <a:noFill/>
          <a:ln>
            <a:noFill/>
          </a:ln>
        </p:spPr>
      </p:sp>
      <p:sp>
        <p:nvSpPr>
          <p:cNvPr id="968" name="Google Shape;968;p18"/>
          <p:cNvSpPr txBox="1"/>
          <p:nvPr>
            <p:ph idx="8" type="body"/>
          </p:nvPr>
        </p:nvSpPr>
        <p:spPr>
          <a:xfrm>
            <a:off x="1682245" y="8269405"/>
            <a:ext cx="3618656"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2800"/>
              <a:buFont typeface="Roboto"/>
              <a:buNone/>
            </a:pPr>
            <a:r>
              <a:rPr lang="en-US"/>
              <a:t>Suzana Amaral</a:t>
            </a:r>
            <a:endParaRPr/>
          </a:p>
        </p:txBody>
      </p:sp>
      <p:sp>
        <p:nvSpPr>
          <p:cNvPr id="969" name="Google Shape;969;p18"/>
          <p:cNvSpPr/>
          <p:nvPr>
            <p:ph idx="9" type="pic"/>
          </p:nvPr>
        </p:nvSpPr>
        <p:spPr>
          <a:xfrm>
            <a:off x="7083662" y="6014383"/>
            <a:ext cx="4120676" cy="2588132"/>
          </a:xfrm>
          <a:prstGeom prst="rect">
            <a:avLst/>
          </a:prstGeom>
          <a:noFill/>
          <a:ln>
            <a:noFill/>
          </a:ln>
        </p:spPr>
      </p:sp>
      <p:sp>
        <p:nvSpPr>
          <p:cNvPr id="970" name="Google Shape;970;p18"/>
          <p:cNvSpPr txBox="1"/>
          <p:nvPr>
            <p:ph idx="13" type="body"/>
          </p:nvPr>
        </p:nvSpPr>
        <p:spPr>
          <a:xfrm>
            <a:off x="7334672" y="8269405"/>
            <a:ext cx="3618656"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2800"/>
              <a:buFont typeface="Roboto"/>
              <a:buNone/>
            </a:pPr>
            <a:r>
              <a:rPr lang="en-US"/>
              <a:t>Věra Chytilová</a:t>
            </a:r>
            <a:endParaRPr/>
          </a:p>
        </p:txBody>
      </p:sp>
      <p:sp>
        <p:nvSpPr>
          <p:cNvPr id="971" name="Google Shape;971;p18"/>
          <p:cNvSpPr/>
          <p:nvPr>
            <p:ph idx="14" type="pic"/>
          </p:nvPr>
        </p:nvSpPr>
        <p:spPr>
          <a:xfrm>
            <a:off x="12470234" y="6014383"/>
            <a:ext cx="4120676" cy="2588132"/>
          </a:xfrm>
          <a:prstGeom prst="rect">
            <a:avLst/>
          </a:prstGeom>
          <a:noFill/>
          <a:ln>
            <a:noFill/>
          </a:ln>
        </p:spPr>
      </p:sp>
      <p:sp>
        <p:nvSpPr>
          <p:cNvPr id="972" name="Google Shape;972;p18"/>
          <p:cNvSpPr txBox="1"/>
          <p:nvPr>
            <p:ph idx="15" type="body"/>
          </p:nvPr>
        </p:nvSpPr>
        <p:spPr>
          <a:xfrm>
            <a:off x="12721244" y="8269405"/>
            <a:ext cx="3618656" cy="65031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2800"/>
              <a:buFont typeface="Roboto"/>
              <a:buNone/>
            </a:pPr>
            <a:r>
              <a:rPr lang="en-US"/>
              <a:t>Neill Blomkamp</a:t>
            </a:r>
            <a:endParaRPr/>
          </a:p>
        </p:txBody>
      </p:sp>
      <p:sp>
        <p:nvSpPr>
          <p:cNvPr id="973" name="Google Shape;973;p18"/>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OUR </a:t>
            </a:r>
            <a:r>
              <a:rPr lang="en-US">
                <a:solidFill>
                  <a:schemeClr val="accent1"/>
                </a:solidFill>
              </a:rPr>
              <a:t>MEMBERS</a:t>
            </a:r>
            <a:endParaRPr>
              <a:solidFill>
                <a:schemeClr val="accent1"/>
              </a:solidFill>
            </a:endParaRPr>
          </a:p>
        </p:txBody>
      </p:sp>
      <p:sp>
        <p:nvSpPr>
          <p:cNvPr id="974" name="Google Shape;974;p18"/>
          <p:cNvSpPr txBox="1"/>
          <p:nvPr>
            <p:ph idx="16" type="body"/>
          </p:nvPr>
        </p:nvSpPr>
        <p:spPr>
          <a:xfrm>
            <a:off x="1431235" y="5252991"/>
            <a:ext cx="4120676" cy="48777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Art Director</a:t>
            </a:r>
            <a:endParaRPr/>
          </a:p>
        </p:txBody>
      </p:sp>
      <p:sp>
        <p:nvSpPr>
          <p:cNvPr id="975" name="Google Shape;975;p18"/>
          <p:cNvSpPr txBox="1"/>
          <p:nvPr>
            <p:ph idx="17" type="body"/>
          </p:nvPr>
        </p:nvSpPr>
        <p:spPr>
          <a:xfrm>
            <a:off x="7083662" y="5252990"/>
            <a:ext cx="4120676" cy="48777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UX Specialist</a:t>
            </a:r>
            <a:endParaRPr/>
          </a:p>
        </p:txBody>
      </p:sp>
      <p:sp>
        <p:nvSpPr>
          <p:cNvPr id="976" name="Google Shape;976;p18"/>
          <p:cNvSpPr txBox="1"/>
          <p:nvPr>
            <p:ph idx="18" type="body"/>
          </p:nvPr>
        </p:nvSpPr>
        <p:spPr>
          <a:xfrm>
            <a:off x="12470234" y="5240411"/>
            <a:ext cx="4120676" cy="48777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UX Specialist</a:t>
            </a:r>
            <a:endParaRPr/>
          </a:p>
        </p:txBody>
      </p:sp>
      <p:sp>
        <p:nvSpPr>
          <p:cNvPr id="977" name="Google Shape;977;p18"/>
          <p:cNvSpPr txBox="1"/>
          <p:nvPr>
            <p:ph idx="19" type="body"/>
          </p:nvPr>
        </p:nvSpPr>
        <p:spPr>
          <a:xfrm>
            <a:off x="1431235" y="8823548"/>
            <a:ext cx="4120676" cy="48777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UI Designer</a:t>
            </a:r>
            <a:endParaRPr/>
          </a:p>
        </p:txBody>
      </p:sp>
      <p:sp>
        <p:nvSpPr>
          <p:cNvPr id="978" name="Google Shape;978;p18"/>
          <p:cNvSpPr txBox="1"/>
          <p:nvPr>
            <p:ph idx="20" type="body"/>
          </p:nvPr>
        </p:nvSpPr>
        <p:spPr>
          <a:xfrm>
            <a:off x="7083662" y="8823547"/>
            <a:ext cx="4120676" cy="48777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UX Design Lead</a:t>
            </a:r>
            <a:endParaRPr/>
          </a:p>
        </p:txBody>
      </p:sp>
      <p:sp>
        <p:nvSpPr>
          <p:cNvPr id="979" name="Google Shape;979;p18"/>
          <p:cNvSpPr txBox="1"/>
          <p:nvPr>
            <p:ph idx="21" type="body"/>
          </p:nvPr>
        </p:nvSpPr>
        <p:spPr>
          <a:xfrm>
            <a:off x="12470234" y="8810968"/>
            <a:ext cx="4120676" cy="48777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Line Producer</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3" name="Shape 983"/>
        <p:cNvGrpSpPr/>
        <p:nvPr/>
      </p:nvGrpSpPr>
      <p:grpSpPr>
        <a:xfrm>
          <a:off x="0" y="0"/>
          <a:ext cx="0" cy="0"/>
          <a:chOff x="0" y="0"/>
          <a:chExt cx="0" cy="0"/>
        </a:xfrm>
      </p:grpSpPr>
      <p:sp>
        <p:nvSpPr>
          <p:cNvPr id="984" name="Google Shape;984;p1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985" name="Google Shape;985;p1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86" name="Google Shape;986;p19"/>
          <p:cNvSpPr/>
          <p:nvPr>
            <p:ph idx="2" type="pic"/>
          </p:nvPr>
        </p:nvSpPr>
        <p:spPr>
          <a:xfrm>
            <a:off x="0" y="1441563"/>
            <a:ext cx="18288001" cy="7402286"/>
          </a:xfrm>
          <a:prstGeom prst="rect">
            <a:avLst/>
          </a:prstGeom>
          <a:solidFill>
            <a:srgbClr val="191A1C"/>
          </a:solidFill>
          <a:ln>
            <a:noFill/>
          </a:ln>
        </p:spPr>
      </p:sp>
      <p:sp>
        <p:nvSpPr>
          <p:cNvPr id="987" name="Google Shape;987;p19"/>
          <p:cNvSpPr txBox="1"/>
          <p:nvPr>
            <p:ph type="title"/>
          </p:nvPr>
        </p:nvSpPr>
        <p:spPr>
          <a:xfrm>
            <a:off x="398207" y="1500555"/>
            <a:ext cx="8687738" cy="740228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8000"/>
              <a:buFont typeface="Roboto"/>
              <a:buNone/>
            </a:pPr>
            <a:r>
              <a:rPr lang="en-US"/>
              <a:t>IMAGINATION</a:t>
            </a:r>
            <a:br>
              <a:rPr lang="en-US"/>
            </a:br>
            <a:r>
              <a:rPr lang="en-US"/>
              <a:t>MEANS</a:t>
            </a:r>
            <a:br>
              <a:rPr lang="en-US"/>
            </a:br>
            <a:r>
              <a:rPr lang="en-US"/>
              <a:t>NOTHING</a:t>
            </a:r>
            <a:br>
              <a:rPr lang="en-US"/>
            </a:br>
            <a:r>
              <a:rPr lang="en-US"/>
              <a:t>WITHOUT</a:t>
            </a:r>
            <a:br>
              <a:rPr lang="en-US"/>
            </a:br>
            <a:r>
              <a:rPr lang="en-US">
                <a:solidFill>
                  <a:schemeClr val="accent1"/>
                </a:solidFill>
              </a:rPr>
              <a:t>DOING</a:t>
            </a:r>
            <a:endParaRPr>
              <a:solidFill>
                <a:schemeClr val="accent1"/>
              </a:solidFill>
            </a:endParaRPr>
          </a:p>
        </p:txBody>
      </p:sp>
      <p:sp>
        <p:nvSpPr>
          <p:cNvPr id="988" name="Google Shape;988;p19"/>
          <p:cNvSpPr txBox="1"/>
          <p:nvPr>
            <p:ph idx="1" type="body"/>
          </p:nvPr>
        </p:nvSpPr>
        <p:spPr>
          <a:xfrm>
            <a:off x="9405257" y="6699802"/>
            <a:ext cx="8406754" cy="1836646"/>
          </a:xfrm>
          <a:prstGeom prst="rect">
            <a:avLst/>
          </a:prstGeom>
          <a:noFill/>
          <a:ln>
            <a:noFill/>
          </a:ln>
        </p:spPr>
        <p:txBody>
          <a:bodyPr anchorCtr="0" anchor="b"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rPr lang="en-US"/>
              <a:t>Eros recusabo ut sit. Possim facilisis adolescens ad duo, at veniam tamquam principes qui, cu utinam corpora per. Ne pri melius appareat accusata, viris pertinacia usu ei, ea his omnis quaeque constituam. </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2"/>
          <p:cNvSpPr txBox="1"/>
          <p:nvPr>
            <p:ph type="title"/>
          </p:nvPr>
        </p:nvSpPr>
        <p:spPr>
          <a:xfrm>
            <a:off x="1304195" y="725713"/>
            <a:ext cx="15679612" cy="4833257"/>
          </a:xfrm>
          <a:prstGeom prst="rect">
            <a:avLst/>
          </a:prstGeom>
          <a:noFill/>
          <a:ln>
            <a:noFill/>
          </a:ln>
        </p:spPr>
        <p:txBody>
          <a:bodyPr anchorCtr="0" anchor="b"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C</a:t>
            </a:r>
            <a:r>
              <a:rPr lang="en-US">
                <a:solidFill>
                  <a:schemeClr val="accent1"/>
                </a:solidFill>
              </a:rPr>
              <a:t>A</a:t>
            </a:r>
            <a:r>
              <a:rPr lang="en-US"/>
              <a:t>STOR</a:t>
            </a:r>
            <a:endParaRPr/>
          </a:p>
        </p:txBody>
      </p:sp>
      <p:sp>
        <p:nvSpPr>
          <p:cNvPr id="776" name="Google Shape;776;p2"/>
          <p:cNvSpPr txBox="1"/>
          <p:nvPr>
            <p:ph idx="1" type="body"/>
          </p:nvPr>
        </p:nvSpPr>
        <p:spPr>
          <a:xfrm>
            <a:off x="1304195" y="5463307"/>
            <a:ext cx="15679612" cy="76925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lt2"/>
              </a:buClr>
              <a:buSzPts val="2800"/>
              <a:buFont typeface="Roboto"/>
              <a:buNone/>
            </a:pPr>
            <a:r>
              <a:rPr lang="en-US"/>
              <a:t>PowerPoint Template</a:t>
            </a:r>
            <a:endParaRPr/>
          </a:p>
        </p:txBody>
      </p:sp>
      <p:sp>
        <p:nvSpPr>
          <p:cNvPr id="777" name="Google Shape;777;p2"/>
          <p:cNvSpPr txBox="1"/>
          <p:nvPr>
            <p:ph idx="2" type="body"/>
          </p:nvPr>
        </p:nvSpPr>
        <p:spPr>
          <a:xfrm>
            <a:off x="5114925" y="7675418"/>
            <a:ext cx="8058150" cy="1993074"/>
          </a:xfrm>
          <a:prstGeom prst="rect">
            <a:avLst/>
          </a:prstGeom>
          <a:noFill/>
          <a:ln>
            <a:noFill/>
          </a:ln>
        </p:spPr>
        <p:txBody>
          <a:bodyPr anchorCtr="0" anchor="b" bIns="45700" lIns="91425" spcFirstLastPara="1" rIns="91425" wrap="square" tIns="45700">
            <a:normAutofit/>
          </a:bodyPr>
          <a:lstStyle/>
          <a:p>
            <a:pPr indent="0" lvl="0" marL="0" rtl="0" algn="ctr">
              <a:lnSpc>
                <a:spcPct val="130000"/>
              </a:lnSpc>
              <a:spcBef>
                <a:spcPts val="0"/>
              </a:spcBef>
              <a:spcAft>
                <a:spcPts val="0"/>
              </a:spcAft>
              <a:buClr>
                <a:schemeClr val="accent1"/>
              </a:buClr>
              <a:buSzPts val="2000"/>
              <a:buFont typeface="Roboto"/>
              <a:buNone/>
            </a:pPr>
            <a:r>
              <a:rPr lang="en-US"/>
              <a:t>Jun Akizaki</a:t>
            </a:r>
            <a:endParaRPr/>
          </a:p>
          <a:p>
            <a:pPr indent="0" lvl="0" marL="0" rtl="0" algn="ctr">
              <a:lnSpc>
                <a:spcPct val="130000"/>
              </a:lnSpc>
              <a:spcBef>
                <a:spcPts val="0"/>
              </a:spcBef>
              <a:spcAft>
                <a:spcPts val="0"/>
              </a:spcAft>
              <a:buClr>
                <a:schemeClr val="accent1"/>
              </a:buClr>
              <a:buSzPts val="2000"/>
              <a:buFont typeface="Roboto"/>
              <a:buNone/>
            </a:pPr>
            <a:r>
              <a:rPr lang="en-US"/>
              <a:t>The Power of PowerPoint – thepopp.com</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sp>
        <p:nvSpPr>
          <p:cNvPr id="993" name="Google Shape;993;p20"/>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OUR </a:t>
            </a:r>
            <a:r>
              <a:rPr lang="en-US">
                <a:solidFill>
                  <a:schemeClr val="accent1"/>
                </a:solidFill>
              </a:rPr>
              <a:t>PROMISES</a:t>
            </a:r>
            <a:endParaRPr>
              <a:solidFill>
                <a:schemeClr val="accent1"/>
              </a:solidFill>
            </a:endParaRPr>
          </a:p>
        </p:txBody>
      </p:sp>
      <p:sp>
        <p:nvSpPr>
          <p:cNvPr id="994" name="Google Shape;994;p2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995" name="Google Shape;995;p2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996" name="Google Shape;996;p20"/>
          <p:cNvSpPr txBox="1"/>
          <p:nvPr>
            <p:ph idx="1" type="body"/>
          </p:nvPr>
        </p:nvSpPr>
        <p:spPr>
          <a:xfrm>
            <a:off x="775021" y="2965656"/>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WE CARE</a:t>
            </a:r>
            <a:endParaRPr/>
          </a:p>
        </p:txBody>
      </p:sp>
      <p:sp>
        <p:nvSpPr>
          <p:cNvPr id="997" name="Google Shape;997;p20"/>
          <p:cNvSpPr txBox="1"/>
          <p:nvPr>
            <p:ph idx="3" type="body"/>
          </p:nvPr>
        </p:nvSpPr>
        <p:spPr>
          <a:xfrm>
            <a:off x="775021" y="3488176"/>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Ad essent audire sed. Ut mea ubique possit. Suas enim nusquam quo at. Quo ad decore explicari, mei ut harum iracundia, qui aperiri efficiantur complectitur cu.</a:t>
            </a:r>
            <a:endParaRPr/>
          </a:p>
          <a:p>
            <a:pPr indent="0" lvl="0" marL="0" rtl="0" algn="l">
              <a:lnSpc>
                <a:spcPct val="130000"/>
              </a:lnSpc>
              <a:spcBef>
                <a:spcPts val="0"/>
              </a:spcBef>
              <a:spcAft>
                <a:spcPts val="0"/>
              </a:spcAft>
              <a:buClr>
                <a:schemeClr val="accent1"/>
              </a:buClr>
              <a:buSzPts val="1800"/>
              <a:buFont typeface="Roboto"/>
              <a:buNone/>
            </a:pPr>
            <a:r>
              <a:t/>
            </a:r>
            <a:endParaRPr/>
          </a:p>
        </p:txBody>
      </p:sp>
      <p:sp>
        <p:nvSpPr>
          <p:cNvPr id="998" name="Google Shape;998;p20"/>
          <p:cNvSpPr txBox="1"/>
          <p:nvPr>
            <p:ph idx="4" type="body"/>
          </p:nvPr>
        </p:nvSpPr>
        <p:spPr>
          <a:xfrm>
            <a:off x="775021" y="6150295"/>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WE CREATE</a:t>
            </a:r>
            <a:endParaRPr/>
          </a:p>
        </p:txBody>
      </p:sp>
      <p:sp>
        <p:nvSpPr>
          <p:cNvPr id="999" name="Google Shape;999;p20"/>
          <p:cNvSpPr txBox="1"/>
          <p:nvPr>
            <p:ph idx="5" type="body"/>
          </p:nvPr>
        </p:nvSpPr>
        <p:spPr>
          <a:xfrm>
            <a:off x="775021" y="6672815"/>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Ius no exerci deseruisse complectitur, pri accusata mediocrem dissentiunt ad. Quo lorem voluptatibus ut, ad nec </a:t>
            </a:r>
            <a:r>
              <a:rPr lang="en-US">
                <a:solidFill>
                  <a:schemeClr val="accent1"/>
                </a:solidFill>
              </a:rPr>
              <a:t>semper consetetur, sed ne solum vocent aperiam</a:t>
            </a:r>
            <a:r>
              <a:rPr lang="en-US"/>
              <a:t>. </a:t>
            </a:r>
            <a:endParaRPr/>
          </a:p>
        </p:txBody>
      </p:sp>
      <p:sp>
        <p:nvSpPr>
          <p:cNvPr id="1000" name="Google Shape;1000;p20"/>
          <p:cNvSpPr txBox="1"/>
          <p:nvPr>
            <p:ph idx="6" type="body"/>
          </p:nvPr>
        </p:nvSpPr>
        <p:spPr>
          <a:xfrm>
            <a:off x="12432977" y="2965656"/>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WE SHARE</a:t>
            </a:r>
            <a:endParaRPr/>
          </a:p>
        </p:txBody>
      </p:sp>
      <p:sp>
        <p:nvSpPr>
          <p:cNvPr id="1001" name="Google Shape;1001;p20"/>
          <p:cNvSpPr txBox="1"/>
          <p:nvPr>
            <p:ph idx="7" type="body"/>
          </p:nvPr>
        </p:nvSpPr>
        <p:spPr>
          <a:xfrm>
            <a:off x="12432977" y="3488176"/>
            <a:ext cx="5080002" cy="2139599"/>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Est decore accommodare philosophia in, duo ad veri habeo. </a:t>
            </a:r>
            <a:r>
              <a:rPr lang="en-US">
                <a:solidFill>
                  <a:schemeClr val="accent1"/>
                </a:solidFill>
              </a:rPr>
              <a:t>An sea veritus interesset</a:t>
            </a:r>
            <a:r>
              <a:rPr lang="en-US"/>
              <a:t>, id per labore conclusionemque, albucius constituto mnesarchum eam ex.</a:t>
            </a:r>
            <a:endParaRPr/>
          </a:p>
        </p:txBody>
      </p:sp>
      <p:sp>
        <p:nvSpPr>
          <p:cNvPr id="1002" name="Google Shape;1002;p20"/>
          <p:cNvSpPr txBox="1"/>
          <p:nvPr>
            <p:ph idx="8" type="body"/>
          </p:nvPr>
        </p:nvSpPr>
        <p:spPr>
          <a:xfrm>
            <a:off x="12432977" y="6150295"/>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WE SATISFY</a:t>
            </a:r>
            <a:endParaRPr/>
          </a:p>
        </p:txBody>
      </p:sp>
      <p:sp>
        <p:nvSpPr>
          <p:cNvPr id="1003" name="Google Shape;1003;p20"/>
          <p:cNvSpPr txBox="1"/>
          <p:nvPr>
            <p:ph idx="9" type="body"/>
          </p:nvPr>
        </p:nvSpPr>
        <p:spPr>
          <a:xfrm>
            <a:off x="12432977" y="6672815"/>
            <a:ext cx="5080002" cy="2139599"/>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Cu senserit vulputate qui. Scripta deleniti qui no, tamquam oblique mandamus ius ut, malis aeterno per in. Suavitate qualisque consequat id sed. At duo dico accusamus.</a:t>
            </a:r>
            <a:endParaRPr/>
          </a:p>
        </p:txBody>
      </p:sp>
      <p:sp>
        <p:nvSpPr>
          <p:cNvPr id="1004" name="Google Shape;1004;p20"/>
          <p:cNvSpPr/>
          <p:nvPr>
            <p:ph idx="2" type="pic"/>
          </p:nvPr>
        </p:nvSpPr>
        <p:spPr>
          <a:xfrm>
            <a:off x="6081603" y="1209822"/>
            <a:ext cx="6124794" cy="9075591"/>
          </a:xfrm>
          <a:prstGeom prst="rect">
            <a:avLst/>
          </a:prstGeom>
          <a:noFill/>
          <a:ln>
            <a:noFill/>
          </a:ln>
          <a:effectLst>
            <a:outerShdw blurRad="50800" rotWithShape="0" algn="r" dir="10800000" dist="76200">
              <a:srgbClr val="000000">
                <a:alpha val="40000"/>
              </a:srgbClr>
            </a:outerShdw>
          </a:effectLst>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21"/>
          <p:cNvSpPr/>
          <p:nvPr>
            <p:ph idx="2" type="pic"/>
          </p:nvPr>
        </p:nvSpPr>
        <p:spPr>
          <a:xfrm>
            <a:off x="0" y="0"/>
            <a:ext cx="18288001" cy="10285413"/>
          </a:xfrm>
          <a:prstGeom prst="rect">
            <a:avLst/>
          </a:prstGeom>
          <a:solidFill>
            <a:srgbClr val="757575"/>
          </a:solidFill>
          <a:ln>
            <a:noFill/>
          </a:ln>
        </p:spPr>
      </p:sp>
      <p:sp>
        <p:nvSpPr>
          <p:cNvPr id="1010" name="Google Shape;1010;p21"/>
          <p:cNvSpPr txBox="1"/>
          <p:nvPr>
            <p:ph idx="1" type="body"/>
          </p:nvPr>
        </p:nvSpPr>
        <p:spPr>
          <a:xfrm>
            <a:off x="763705" y="990316"/>
            <a:ext cx="2333866" cy="516708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30000"/>
              <a:buFont typeface="Roboto"/>
              <a:buNone/>
            </a:pPr>
            <a:r>
              <a:rPr lang="en-US"/>
              <a:t>1</a:t>
            </a:r>
            <a:endParaRPr/>
          </a:p>
        </p:txBody>
      </p:sp>
      <p:sp>
        <p:nvSpPr>
          <p:cNvPr id="1011" name="Google Shape;1011;p21"/>
          <p:cNvSpPr txBox="1"/>
          <p:nvPr>
            <p:ph type="title"/>
          </p:nvPr>
        </p:nvSpPr>
        <p:spPr>
          <a:xfrm>
            <a:off x="9383137" y="615268"/>
            <a:ext cx="8198047" cy="3715657"/>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dk1"/>
              </a:buClr>
              <a:buSzPts val="8000"/>
              <a:buFont typeface="Roboto"/>
              <a:buNone/>
            </a:pPr>
            <a:r>
              <a:rPr lang="en-US"/>
              <a:t>THE START OF</a:t>
            </a:r>
            <a:br>
              <a:rPr lang="en-US"/>
            </a:br>
            <a:r>
              <a:rPr lang="en-US"/>
              <a:t>OUR </a:t>
            </a:r>
            <a:r>
              <a:rPr lang="en-US">
                <a:solidFill>
                  <a:schemeClr val="accent1"/>
                </a:solidFill>
              </a:rPr>
              <a:t>DREAM</a:t>
            </a:r>
            <a:endParaRPr>
              <a:solidFill>
                <a:schemeClr val="accent1"/>
              </a:solidFill>
            </a:endParaRPr>
          </a:p>
        </p:txBody>
      </p:sp>
      <p:sp>
        <p:nvSpPr>
          <p:cNvPr id="1012" name="Google Shape;1012;p21"/>
          <p:cNvSpPr txBox="1"/>
          <p:nvPr>
            <p:ph idx="3" type="body"/>
          </p:nvPr>
        </p:nvSpPr>
        <p:spPr>
          <a:xfrm>
            <a:off x="2604325" y="1344326"/>
            <a:ext cx="2333866" cy="5178199"/>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30000"/>
              <a:buFont typeface="Roboto"/>
              <a:buNone/>
            </a:pPr>
            <a:r>
              <a:rPr lang="en-US"/>
              <a:t>9</a:t>
            </a:r>
            <a:endParaRPr/>
          </a:p>
        </p:txBody>
      </p:sp>
      <p:sp>
        <p:nvSpPr>
          <p:cNvPr id="1013" name="Google Shape;1013;p21"/>
          <p:cNvSpPr txBox="1"/>
          <p:nvPr>
            <p:ph idx="4" type="body"/>
          </p:nvPr>
        </p:nvSpPr>
        <p:spPr>
          <a:xfrm>
            <a:off x="4444945" y="615268"/>
            <a:ext cx="2333866" cy="516708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30000"/>
              <a:buFont typeface="Roboto"/>
              <a:buNone/>
            </a:pPr>
            <a:r>
              <a:rPr lang="en-US"/>
              <a:t>9</a:t>
            </a:r>
            <a:endParaRPr/>
          </a:p>
        </p:txBody>
      </p:sp>
      <p:sp>
        <p:nvSpPr>
          <p:cNvPr id="1014" name="Google Shape;1014;p21"/>
          <p:cNvSpPr txBox="1"/>
          <p:nvPr>
            <p:ph idx="5" type="body"/>
          </p:nvPr>
        </p:nvSpPr>
        <p:spPr>
          <a:xfrm>
            <a:off x="6285565" y="1747070"/>
            <a:ext cx="2333866" cy="516708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30000"/>
              <a:buFont typeface="Roboto"/>
              <a:buNone/>
            </a:pPr>
            <a:r>
              <a:rPr lang="en-US"/>
              <a:t>7</a:t>
            </a:r>
            <a:endParaRPr/>
          </a:p>
        </p:txBody>
      </p:sp>
      <p:sp>
        <p:nvSpPr>
          <p:cNvPr id="1015" name="Google Shape;1015;p21"/>
          <p:cNvSpPr txBox="1"/>
          <p:nvPr>
            <p:ph idx="6" type="body"/>
          </p:nvPr>
        </p:nvSpPr>
        <p:spPr>
          <a:xfrm>
            <a:off x="9383138" y="4367721"/>
            <a:ext cx="8198047" cy="154996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Cu suas singulis qui, ei vix nonumes principes intellegebat. Epicuri consetetur his an, appetere phaedrum incorrupte nam et. Eam erat perpetua ad, ei qui dicunt aliquando interesset, eu timeam detracto omittantur usu. </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sp>
        <p:nvSpPr>
          <p:cNvPr id="1020" name="Google Shape;1020;p2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021" name="Google Shape;1021;p2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22" name="Google Shape;1022;p22"/>
          <p:cNvSpPr txBox="1"/>
          <p:nvPr>
            <p:ph type="title"/>
          </p:nvPr>
        </p:nvSpPr>
        <p:spPr>
          <a:xfrm>
            <a:off x="0" y="323558"/>
            <a:ext cx="18288001" cy="379827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5000"/>
              <a:buFont typeface="Roboto"/>
              <a:buNone/>
            </a:pPr>
            <a:r>
              <a:rPr lang="en-US"/>
              <a:t>H</a:t>
            </a:r>
            <a:r>
              <a:rPr lang="en-US">
                <a:solidFill>
                  <a:schemeClr val="accent1"/>
                </a:solidFill>
              </a:rPr>
              <a:t>I</a:t>
            </a:r>
            <a:r>
              <a:rPr lang="en-US"/>
              <a:t>STORY</a:t>
            </a:r>
            <a:endParaRPr/>
          </a:p>
        </p:txBody>
      </p:sp>
      <p:sp>
        <p:nvSpPr>
          <p:cNvPr id="1023" name="Google Shape;1023;p22"/>
          <p:cNvSpPr txBox="1"/>
          <p:nvPr>
            <p:ph idx="1" type="body"/>
          </p:nvPr>
        </p:nvSpPr>
        <p:spPr>
          <a:xfrm>
            <a:off x="1283286" y="6239193"/>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1</a:t>
            </a:r>
            <a:endParaRPr/>
          </a:p>
        </p:txBody>
      </p:sp>
      <p:sp>
        <p:nvSpPr>
          <p:cNvPr id="1024" name="Google Shape;1024;p22"/>
          <p:cNvSpPr txBox="1"/>
          <p:nvPr>
            <p:ph idx="2" type="body"/>
          </p:nvPr>
        </p:nvSpPr>
        <p:spPr>
          <a:xfrm>
            <a:off x="1579509" y="6761713"/>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Ad essent audire sed. Ut mea ubique possit. </a:t>
            </a:r>
            <a:r>
              <a:rPr lang="en-US">
                <a:solidFill>
                  <a:schemeClr val="accent1"/>
                </a:solidFill>
              </a:rPr>
              <a:t>Suas enim nusquam quo at. Quo ad decore explicari</a:t>
            </a:r>
            <a:r>
              <a:rPr lang="en-US"/>
              <a:t>, mei ut harum iracundia, qui aperiri efficiantur.</a:t>
            </a:r>
            <a:endParaRPr/>
          </a:p>
        </p:txBody>
      </p:sp>
      <p:sp>
        <p:nvSpPr>
          <p:cNvPr id="1025" name="Google Shape;1025;p22"/>
          <p:cNvSpPr txBox="1"/>
          <p:nvPr>
            <p:ph idx="3" type="body"/>
          </p:nvPr>
        </p:nvSpPr>
        <p:spPr>
          <a:xfrm>
            <a:off x="6612597" y="6218263"/>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2</a:t>
            </a:r>
            <a:endParaRPr/>
          </a:p>
        </p:txBody>
      </p:sp>
      <p:sp>
        <p:nvSpPr>
          <p:cNvPr id="1026" name="Google Shape;1026;p22"/>
          <p:cNvSpPr txBox="1"/>
          <p:nvPr>
            <p:ph idx="4" type="body"/>
          </p:nvPr>
        </p:nvSpPr>
        <p:spPr>
          <a:xfrm>
            <a:off x="6908820" y="6740783"/>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Ius no exerci deseruisse complectitur, pri accusata mediocrem dissentiunt ad. Quo lorem voluptatibus ut, ad nec semper consetetur, sed ne solum vocent aperiam.</a:t>
            </a:r>
            <a:endParaRPr/>
          </a:p>
        </p:txBody>
      </p:sp>
      <p:sp>
        <p:nvSpPr>
          <p:cNvPr id="1027" name="Google Shape;1027;p22"/>
          <p:cNvSpPr txBox="1"/>
          <p:nvPr>
            <p:ph idx="5" type="body"/>
          </p:nvPr>
        </p:nvSpPr>
        <p:spPr>
          <a:xfrm>
            <a:off x="11998180" y="6228728"/>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3</a:t>
            </a:r>
            <a:endParaRPr/>
          </a:p>
        </p:txBody>
      </p:sp>
      <p:sp>
        <p:nvSpPr>
          <p:cNvPr id="1028" name="Google Shape;1028;p22"/>
          <p:cNvSpPr txBox="1"/>
          <p:nvPr>
            <p:ph idx="6" type="body"/>
          </p:nvPr>
        </p:nvSpPr>
        <p:spPr>
          <a:xfrm>
            <a:off x="12294403" y="6751248"/>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Eruditi explicari in eam. Est decore accommodare philosophia in, duo ad veri habeo. An sea veritus interesset, id per labore conclusionemque.</a:t>
            </a:r>
            <a:endParaRPr/>
          </a:p>
        </p:txBody>
      </p:sp>
      <p:sp>
        <p:nvSpPr>
          <p:cNvPr id="1029" name="Google Shape;1029;p22"/>
          <p:cNvSpPr txBox="1"/>
          <p:nvPr>
            <p:ph idx="7" type="body"/>
          </p:nvPr>
        </p:nvSpPr>
        <p:spPr>
          <a:xfrm>
            <a:off x="1283286" y="4616219"/>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1997</a:t>
            </a:r>
            <a:endParaRPr/>
          </a:p>
        </p:txBody>
      </p:sp>
      <p:sp>
        <p:nvSpPr>
          <p:cNvPr id="1030" name="Google Shape;1030;p22"/>
          <p:cNvSpPr txBox="1"/>
          <p:nvPr>
            <p:ph idx="8" type="body"/>
          </p:nvPr>
        </p:nvSpPr>
        <p:spPr>
          <a:xfrm>
            <a:off x="6612597" y="4595289"/>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2000</a:t>
            </a:r>
            <a:endParaRPr/>
          </a:p>
        </p:txBody>
      </p:sp>
      <p:sp>
        <p:nvSpPr>
          <p:cNvPr id="1031" name="Google Shape;1031;p22"/>
          <p:cNvSpPr txBox="1"/>
          <p:nvPr>
            <p:ph idx="9" type="body"/>
          </p:nvPr>
        </p:nvSpPr>
        <p:spPr>
          <a:xfrm>
            <a:off x="11998180" y="4605754"/>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2004</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2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037" name="Google Shape;1037;p2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38" name="Google Shape;1038;p23"/>
          <p:cNvSpPr txBox="1"/>
          <p:nvPr>
            <p:ph type="title"/>
          </p:nvPr>
        </p:nvSpPr>
        <p:spPr>
          <a:xfrm>
            <a:off x="0" y="323558"/>
            <a:ext cx="18288001" cy="379827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5000"/>
              <a:buFont typeface="Roboto"/>
              <a:buNone/>
            </a:pPr>
            <a:r>
              <a:rPr lang="en-US"/>
              <a:t>H</a:t>
            </a:r>
            <a:r>
              <a:rPr lang="en-US">
                <a:solidFill>
                  <a:schemeClr val="accent1"/>
                </a:solidFill>
              </a:rPr>
              <a:t>I</a:t>
            </a:r>
            <a:r>
              <a:rPr lang="en-US"/>
              <a:t>STORY</a:t>
            </a:r>
            <a:endParaRPr/>
          </a:p>
        </p:txBody>
      </p:sp>
      <p:sp>
        <p:nvSpPr>
          <p:cNvPr id="1039" name="Google Shape;1039;p23"/>
          <p:cNvSpPr txBox="1"/>
          <p:nvPr>
            <p:ph idx="1" type="body"/>
          </p:nvPr>
        </p:nvSpPr>
        <p:spPr>
          <a:xfrm>
            <a:off x="1283286" y="6239193"/>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4</a:t>
            </a:r>
            <a:endParaRPr/>
          </a:p>
        </p:txBody>
      </p:sp>
      <p:sp>
        <p:nvSpPr>
          <p:cNvPr id="1040" name="Google Shape;1040;p23"/>
          <p:cNvSpPr txBox="1"/>
          <p:nvPr>
            <p:ph idx="2" type="body"/>
          </p:nvPr>
        </p:nvSpPr>
        <p:spPr>
          <a:xfrm>
            <a:off x="1579509" y="6761713"/>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Cu senserit vulputate qui. Scripta deleniti qui no, tamquam oblique mandamus ius ut, malis aeterno per in. Suavitate qualisque consequat id sed. </a:t>
            </a:r>
            <a:endParaRPr/>
          </a:p>
        </p:txBody>
      </p:sp>
      <p:sp>
        <p:nvSpPr>
          <p:cNvPr id="1041" name="Google Shape;1041;p23"/>
          <p:cNvSpPr txBox="1"/>
          <p:nvPr>
            <p:ph idx="3" type="body"/>
          </p:nvPr>
        </p:nvSpPr>
        <p:spPr>
          <a:xfrm>
            <a:off x="6612597" y="6218263"/>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5</a:t>
            </a:r>
            <a:endParaRPr/>
          </a:p>
        </p:txBody>
      </p:sp>
      <p:sp>
        <p:nvSpPr>
          <p:cNvPr id="1042" name="Google Shape;1042;p23"/>
          <p:cNvSpPr txBox="1"/>
          <p:nvPr>
            <p:ph idx="4" type="body"/>
          </p:nvPr>
        </p:nvSpPr>
        <p:spPr>
          <a:xfrm>
            <a:off x="6908820" y="6740783"/>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At legere facete patrioque cum. Iisque menandri id mea. </a:t>
            </a:r>
            <a:r>
              <a:rPr lang="en-US">
                <a:solidFill>
                  <a:schemeClr val="accent1"/>
                </a:solidFill>
              </a:rPr>
              <a:t>Eu case fugit urbanitas cum</a:t>
            </a:r>
            <a:r>
              <a:rPr lang="en-US"/>
              <a:t>. Noster everti repudiare eos id. Nam ea interesset consequuntur.</a:t>
            </a:r>
            <a:endParaRPr/>
          </a:p>
        </p:txBody>
      </p:sp>
      <p:sp>
        <p:nvSpPr>
          <p:cNvPr id="1043" name="Google Shape;1043;p23"/>
          <p:cNvSpPr txBox="1"/>
          <p:nvPr>
            <p:ph idx="5" type="body"/>
          </p:nvPr>
        </p:nvSpPr>
        <p:spPr>
          <a:xfrm>
            <a:off x="11998180" y="6228728"/>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6</a:t>
            </a:r>
            <a:endParaRPr/>
          </a:p>
        </p:txBody>
      </p:sp>
      <p:sp>
        <p:nvSpPr>
          <p:cNvPr id="1044" name="Google Shape;1044;p23"/>
          <p:cNvSpPr txBox="1"/>
          <p:nvPr>
            <p:ph idx="6" type="body"/>
          </p:nvPr>
        </p:nvSpPr>
        <p:spPr>
          <a:xfrm>
            <a:off x="12294403" y="6751248"/>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Virtute tacimates usu te, nisl labore ius eu, percipit quaestio an has. In tincidunt expetendis repudiandae pro, ne quod patrioque vis, nisl suavitate pri at.</a:t>
            </a:r>
            <a:endParaRPr/>
          </a:p>
        </p:txBody>
      </p:sp>
      <p:sp>
        <p:nvSpPr>
          <p:cNvPr id="1045" name="Google Shape;1045;p23"/>
          <p:cNvSpPr txBox="1"/>
          <p:nvPr>
            <p:ph idx="7" type="body"/>
          </p:nvPr>
        </p:nvSpPr>
        <p:spPr>
          <a:xfrm>
            <a:off x="1283286" y="4616219"/>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2008</a:t>
            </a:r>
            <a:endParaRPr/>
          </a:p>
        </p:txBody>
      </p:sp>
      <p:sp>
        <p:nvSpPr>
          <p:cNvPr id="1046" name="Google Shape;1046;p23"/>
          <p:cNvSpPr txBox="1"/>
          <p:nvPr>
            <p:ph idx="8" type="body"/>
          </p:nvPr>
        </p:nvSpPr>
        <p:spPr>
          <a:xfrm>
            <a:off x="6612597" y="4595289"/>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2010</a:t>
            </a:r>
            <a:endParaRPr/>
          </a:p>
        </p:txBody>
      </p:sp>
      <p:sp>
        <p:nvSpPr>
          <p:cNvPr id="1047" name="Google Shape;1047;p23"/>
          <p:cNvSpPr txBox="1"/>
          <p:nvPr>
            <p:ph idx="9" type="body"/>
          </p:nvPr>
        </p:nvSpPr>
        <p:spPr>
          <a:xfrm>
            <a:off x="11998180" y="4605754"/>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2014</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2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053" name="Google Shape;1053;p2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54" name="Google Shape;1054;p24"/>
          <p:cNvSpPr txBox="1"/>
          <p:nvPr>
            <p:ph type="title"/>
          </p:nvPr>
        </p:nvSpPr>
        <p:spPr>
          <a:xfrm>
            <a:off x="0" y="323558"/>
            <a:ext cx="18288001" cy="379827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5000"/>
              <a:buFont typeface="Roboto"/>
              <a:buNone/>
            </a:pPr>
            <a:r>
              <a:rPr lang="en-US"/>
              <a:t>H</a:t>
            </a:r>
            <a:r>
              <a:rPr lang="en-US">
                <a:solidFill>
                  <a:schemeClr val="accent1"/>
                </a:solidFill>
              </a:rPr>
              <a:t>I</a:t>
            </a:r>
            <a:r>
              <a:rPr lang="en-US"/>
              <a:t>STORY</a:t>
            </a:r>
            <a:endParaRPr/>
          </a:p>
        </p:txBody>
      </p:sp>
      <p:sp>
        <p:nvSpPr>
          <p:cNvPr id="1055" name="Google Shape;1055;p24"/>
          <p:cNvSpPr txBox="1"/>
          <p:nvPr>
            <p:ph idx="1" type="body"/>
          </p:nvPr>
        </p:nvSpPr>
        <p:spPr>
          <a:xfrm>
            <a:off x="1283286" y="6239193"/>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7</a:t>
            </a:r>
            <a:endParaRPr/>
          </a:p>
        </p:txBody>
      </p:sp>
      <p:sp>
        <p:nvSpPr>
          <p:cNvPr id="1056" name="Google Shape;1056;p24"/>
          <p:cNvSpPr txBox="1"/>
          <p:nvPr>
            <p:ph idx="2" type="body"/>
          </p:nvPr>
        </p:nvSpPr>
        <p:spPr>
          <a:xfrm>
            <a:off x="1579509" y="6761713"/>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Soluta adolescens ut cum. Sea et rebum copiosae adipiscing, cum nihil definitionem no. Nusquam blandit mei te, mel cu esse graeci contentiones.</a:t>
            </a:r>
            <a:endParaRPr/>
          </a:p>
        </p:txBody>
      </p:sp>
      <p:sp>
        <p:nvSpPr>
          <p:cNvPr id="1057" name="Google Shape;1057;p24"/>
          <p:cNvSpPr txBox="1"/>
          <p:nvPr>
            <p:ph idx="3" type="body"/>
          </p:nvPr>
        </p:nvSpPr>
        <p:spPr>
          <a:xfrm>
            <a:off x="6612597" y="6218263"/>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8</a:t>
            </a:r>
            <a:endParaRPr/>
          </a:p>
        </p:txBody>
      </p:sp>
      <p:sp>
        <p:nvSpPr>
          <p:cNvPr id="1058" name="Google Shape;1058;p24"/>
          <p:cNvSpPr txBox="1"/>
          <p:nvPr>
            <p:ph idx="4" type="body"/>
          </p:nvPr>
        </p:nvSpPr>
        <p:spPr>
          <a:xfrm>
            <a:off x="6908820" y="6740783"/>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Eum noster dignissim argumentum an, mea te abhorreant posidonium. Quo eu mazim splendide. Affert quaestio argumentum ei vis.</a:t>
            </a:r>
            <a:endParaRPr/>
          </a:p>
        </p:txBody>
      </p:sp>
      <p:sp>
        <p:nvSpPr>
          <p:cNvPr id="1059" name="Google Shape;1059;p24"/>
          <p:cNvSpPr txBox="1"/>
          <p:nvPr>
            <p:ph idx="5" type="body"/>
          </p:nvPr>
        </p:nvSpPr>
        <p:spPr>
          <a:xfrm>
            <a:off x="11998180" y="6228728"/>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ctr">
              <a:lnSpc>
                <a:spcPct val="100000"/>
              </a:lnSpc>
              <a:spcBef>
                <a:spcPts val="0"/>
              </a:spcBef>
              <a:spcAft>
                <a:spcPts val="0"/>
              </a:spcAft>
              <a:buClr>
                <a:schemeClr val="accent1"/>
              </a:buClr>
              <a:buSzPts val="3200"/>
              <a:buFont typeface="Roboto"/>
              <a:buNone/>
            </a:pPr>
            <a:r>
              <a:rPr lang="en-US"/>
              <a:t>HISTORY 9</a:t>
            </a:r>
            <a:endParaRPr/>
          </a:p>
        </p:txBody>
      </p:sp>
      <p:sp>
        <p:nvSpPr>
          <p:cNvPr id="1060" name="Google Shape;1060;p24"/>
          <p:cNvSpPr txBox="1"/>
          <p:nvPr>
            <p:ph idx="6" type="body"/>
          </p:nvPr>
        </p:nvSpPr>
        <p:spPr>
          <a:xfrm>
            <a:off x="12294403" y="6751248"/>
            <a:ext cx="4475088" cy="2122108"/>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Quo eu mazim splendide. Affert quaestio argumentum ei vis, mollis mediocritatem sea no, ut his purto nullam</a:t>
            </a:r>
            <a:r>
              <a:rPr lang="en-US">
                <a:solidFill>
                  <a:schemeClr val="accent1"/>
                </a:solidFill>
              </a:rPr>
              <a:t>. Cum causae iisque volumus in</a:t>
            </a:r>
            <a:r>
              <a:rPr lang="en-US"/>
              <a:t>.</a:t>
            </a:r>
            <a:endParaRPr/>
          </a:p>
        </p:txBody>
      </p:sp>
      <p:sp>
        <p:nvSpPr>
          <p:cNvPr id="1061" name="Google Shape;1061;p24"/>
          <p:cNvSpPr txBox="1"/>
          <p:nvPr>
            <p:ph idx="7" type="body"/>
          </p:nvPr>
        </p:nvSpPr>
        <p:spPr>
          <a:xfrm>
            <a:off x="1283286" y="4616219"/>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2016</a:t>
            </a:r>
            <a:endParaRPr/>
          </a:p>
        </p:txBody>
      </p:sp>
      <p:sp>
        <p:nvSpPr>
          <p:cNvPr id="1062" name="Google Shape;1062;p24"/>
          <p:cNvSpPr txBox="1"/>
          <p:nvPr>
            <p:ph idx="8" type="body"/>
          </p:nvPr>
        </p:nvSpPr>
        <p:spPr>
          <a:xfrm>
            <a:off x="6612597" y="4595289"/>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2020</a:t>
            </a:r>
            <a:endParaRPr/>
          </a:p>
        </p:txBody>
      </p:sp>
      <p:sp>
        <p:nvSpPr>
          <p:cNvPr id="1063" name="Google Shape;1063;p24"/>
          <p:cNvSpPr txBox="1"/>
          <p:nvPr>
            <p:ph idx="9" type="body"/>
          </p:nvPr>
        </p:nvSpPr>
        <p:spPr>
          <a:xfrm>
            <a:off x="11998180" y="4605754"/>
            <a:ext cx="5080002" cy="110123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6600"/>
              <a:buFont typeface="Roboto"/>
              <a:buNone/>
            </a:pPr>
            <a:r>
              <a:rPr lang="en-US"/>
              <a:t>2022</a:t>
            </a: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25"/>
          <p:cNvSpPr/>
          <p:nvPr>
            <p:ph idx="2" type="pic"/>
          </p:nvPr>
        </p:nvSpPr>
        <p:spPr>
          <a:xfrm>
            <a:off x="9144000" y="4163784"/>
            <a:ext cx="9144000" cy="4783602"/>
          </a:xfrm>
          <a:prstGeom prst="rect">
            <a:avLst/>
          </a:prstGeom>
          <a:solidFill>
            <a:srgbClr val="191A1C"/>
          </a:solidFill>
          <a:ln>
            <a:noFill/>
          </a:ln>
        </p:spPr>
      </p:sp>
      <p:sp>
        <p:nvSpPr>
          <p:cNvPr id="1069" name="Google Shape;1069;p25"/>
          <p:cNvSpPr/>
          <p:nvPr>
            <p:ph idx="3" type="pic"/>
          </p:nvPr>
        </p:nvSpPr>
        <p:spPr>
          <a:xfrm>
            <a:off x="0" y="661432"/>
            <a:ext cx="9144000" cy="4783602"/>
          </a:xfrm>
          <a:prstGeom prst="rect">
            <a:avLst/>
          </a:prstGeom>
          <a:solidFill>
            <a:srgbClr val="191A1C"/>
          </a:solidFill>
          <a:ln>
            <a:noFill/>
          </a:ln>
        </p:spPr>
      </p:sp>
      <p:sp>
        <p:nvSpPr>
          <p:cNvPr id="1070" name="Google Shape;1070;p25"/>
          <p:cNvSpPr txBox="1"/>
          <p:nvPr>
            <p:ph idx="1" type="body"/>
          </p:nvPr>
        </p:nvSpPr>
        <p:spPr>
          <a:xfrm>
            <a:off x="1399922" y="7278064"/>
            <a:ext cx="10582325" cy="1312729"/>
          </a:xfrm>
          <a:prstGeom prst="rect">
            <a:avLst/>
          </a:prstGeom>
          <a:solidFill>
            <a:schemeClr val="dk1"/>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6600"/>
              <a:buFont typeface="Roboto"/>
              <a:buNone/>
            </a:pPr>
            <a:r>
              <a:t/>
            </a:r>
            <a:endParaRPr/>
          </a:p>
        </p:txBody>
      </p:sp>
      <p:sp>
        <p:nvSpPr>
          <p:cNvPr id="1071" name="Google Shape;1071;p25"/>
          <p:cNvSpPr txBox="1"/>
          <p:nvPr>
            <p:ph idx="4" type="body"/>
          </p:nvPr>
        </p:nvSpPr>
        <p:spPr>
          <a:xfrm>
            <a:off x="6860168" y="957286"/>
            <a:ext cx="10582325" cy="1312729"/>
          </a:xfrm>
          <a:prstGeom prst="rect">
            <a:avLst/>
          </a:prstGeom>
          <a:solidFill>
            <a:schemeClr val="dk1"/>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6600"/>
              <a:buFont typeface="Roboto"/>
              <a:buNone/>
            </a:pPr>
            <a:r>
              <a:t/>
            </a:r>
            <a:endParaRPr/>
          </a:p>
        </p:txBody>
      </p:sp>
      <p:sp>
        <p:nvSpPr>
          <p:cNvPr id="1072" name="Google Shape;1072;p2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073" name="Google Shape;1073;p2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74" name="Google Shape;1074;p25"/>
          <p:cNvSpPr txBox="1"/>
          <p:nvPr>
            <p:ph idx="5" type="body"/>
          </p:nvPr>
        </p:nvSpPr>
        <p:spPr>
          <a:xfrm>
            <a:off x="9279565" y="2338510"/>
            <a:ext cx="7992433" cy="144971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Nam sapientem ullamcorper consectetuer ad. Nemore semper cum ex, autem eloquentiam mea an. Mel dolor propriae consulatu et. His at utinam accumsan incorrupte, tantas diceret ex sed. </a:t>
            </a:r>
            <a:endParaRPr/>
          </a:p>
        </p:txBody>
      </p:sp>
      <p:sp>
        <p:nvSpPr>
          <p:cNvPr id="1075" name="Google Shape;1075;p25"/>
          <p:cNvSpPr txBox="1"/>
          <p:nvPr>
            <p:ph idx="6" type="body"/>
          </p:nvPr>
        </p:nvSpPr>
        <p:spPr>
          <a:xfrm>
            <a:off x="7229686" y="963072"/>
            <a:ext cx="10212807" cy="131272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6600"/>
              <a:buFont typeface="Roboto"/>
              <a:buNone/>
            </a:pPr>
            <a:r>
              <a:rPr lang="en-US"/>
              <a:t>OUR </a:t>
            </a:r>
            <a:r>
              <a:rPr lang="en-US">
                <a:solidFill>
                  <a:schemeClr val="accent1"/>
                </a:solidFill>
              </a:rPr>
              <a:t>MISSION</a:t>
            </a:r>
            <a:endParaRPr>
              <a:solidFill>
                <a:schemeClr val="accent1"/>
              </a:solidFill>
            </a:endParaRPr>
          </a:p>
        </p:txBody>
      </p:sp>
      <p:sp>
        <p:nvSpPr>
          <p:cNvPr id="1076" name="Google Shape;1076;p25"/>
          <p:cNvSpPr txBox="1"/>
          <p:nvPr>
            <p:ph idx="7" type="body"/>
          </p:nvPr>
        </p:nvSpPr>
        <p:spPr>
          <a:xfrm>
            <a:off x="1007834" y="5828346"/>
            <a:ext cx="7992433" cy="1449719"/>
          </a:xfrm>
          <a:prstGeom prst="rect">
            <a:avLst/>
          </a:prstGeom>
          <a:noFill/>
          <a:ln>
            <a:noFill/>
          </a:ln>
        </p:spPr>
        <p:txBody>
          <a:bodyPr anchorCtr="0" anchor="b"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Diam honestatis in mea, ei omnium omnesque sit, ei usu saperet apeirian intellegam. Ei dicant disputando vim, cu quod nulla mediocritatem mel. Eu vis aeque saepe nostrum.</a:t>
            </a:r>
            <a:endParaRPr/>
          </a:p>
        </p:txBody>
      </p:sp>
      <p:sp>
        <p:nvSpPr>
          <p:cNvPr id="1077" name="Google Shape;1077;p25"/>
          <p:cNvSpPr txBox="1"/>
          <p:nvPr>
            <p:ph idx="8" type="body"/>
          </p:nvPr>
        </p:nvSpPr>
        <p:spPr>
          <a:xfrm>
            <a:off x="1153178" y="7278065"/>
            <a:ext cx="10567811" cy="1312729"/>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6600"/>
              <a:buFont typeface="Roboto"/>
              <a:buNone/>
            </a:pPr>
            <a:r>
              <a:rPr lang="en-US"/>
              <a:t>OUR </a:t>
            </a:r>
            <a:r>
              <a:rPr lang="en-US">
                <a:solidFill>
                  <a:schemeClr val="accent1"/>
                </a:solidFill>
              </a:rPr>
              <a:t>GOAL</a:t>
            </a:r>
            <a:endParaRPr>
              <a:solidFill>
                <a:schemeClr val="accent1"/>
              </a:solidFill>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2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083" name="Google Shape;1083;p2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84" name="Google Shape;1084;p26"/>
          <p:cNvSpPr txBox="1"/>
          <p:nvPr>
            <p:ph type="title"/>
          </p:nvPr>
        </p:nvSpPr>
        <p:spPr>
          <a:xfrm>
            <a:off x="591457" y="688851"/>
            <a:ext cx="7701643" cy="3879195"/>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NEXT</a:t>
            </a:r>
            <a:br>
              <a:rPr lang="en-US"/>
            </a:br>
            <a:r>
              <a:rPr lang="en-US">
                <a:solidFill>
                  <a:schemeClr val="accent1"/>
                </a:solidFill>
              </a:rPr>
              <a:t>MILESTONES</a:t>
            </a:r>
            <a:endParaRPr>
              <a:solidFill>
                <a:schemeClr val="accent1"/>
              </a:solidFill>
            </a:endParaRPr>
          </a:p>
        </p:txBody>
      </p:sp>
      <p:sp>
        <p:nvSpPr>
          <p:cNvPr id="1085" name="Google Shape;1085;p26"/>
          <p:cNvSpPr txBox="1"/>
          <p:nvPr>
            <p:ph idx="1" type="body"/>
          </p:nvPr>
        </p:nvSpPr>
        <p:spPr>
          <a:xfrm>
            <a:off x="3403600" y="7476774"/>
            <a:ext cx="3609285"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MILESTONE 1</a:t>
            </a:r>
            <a:endParaRPr/>
          </a:p>
        </p:txBody>
      </p:sp>
      <p:sp>
        <p:nvSpPr>
          <p:cNvPr id="1086" name="Google Shape;1086;p26"/>
          <p:cNvSpPr txBox="1"/>
          <p:nvPr>
            <p:ph idx="2" type="body"/>
          </p:nvPr>
        </p:nvSpPr>
        <p:spPr>
          <a:xfrm>
            <a:off x="7652143" y="7543104"/>
            <a:ext cx="5084654" cy="167407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Usu nemore luptatum argumentum ei, ullum novum paulo in sed. </a:t>
            </a:r>
            <a:r>
              <a:rPr lang="en-US">
                <a:solidFill>
                  <a:schemeClr val="accent1"/>
                </a:solidFill>
              </a:rPr>
              <a:t>Numquam</a:t>
            </a:r>
            <a:r>
              <a:rPr lang="en-US"/>
              <a:t> assentior vis ea. In vix dico choro volutpat, an his vocibus pertinax.</a:t>
            </a:r>
            <a:endParaRPr/>
          </a:p>
        </p:txBody>
      </p:sp>
      <p:sp>
        <p:nvSpPr>
          <p:cNvPr id="1087" name="Google Shape;1087;p26"/>
          <p:cNvSpPr txBox="1"/>
          <p:nvPr>
            <p:ph idx="3" type="body"/>
          </p:nvPr>
        </p:nvSpPr>
        <p:spPr>
          <a:xfrm>
            <a:off x="5896270" y="4927355"/>
            <a:ext cx="3609285"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MILESTONE 2</a:t>
            </a:r>
            <a:endParaRPr/>
          </a:p>
        </p:txBody>
      </p:sp>
      <p:sp>
        <p:nvSpPr>
          <p:cNvPr id="1088" name="Google Shape;1088;p26"/>
          <p:cNvSpPr txBox="1"/>
          <p:nvPr>
            <p:ph idx="4" type="body"/>
          </p:nvPr>
        </p:nvSpPr>
        <p:spPr>
          <a:xfrm>
            <a:off x="10144813" y="4993685"/>
            <a:ext cx="5084654" cy="167407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Vel ut iriure aliquando. Qui et partem aperiam neglegentur, nam qualisque maluisset in. Omittam lucilius pericula pri no, in </a:t>
            </a:r>
            <a:r>
              <a:rPr lang="en-US">
                <a:solidFill>
                  <a:schemeClr val="accent1"/>
                </a:solidFill>
              </a:rPr>
              <a:t>abhorreant</a:t>
            </a:r>
            <a:r>
              <a:rPr lang="en-US"/>
              <a:t> omittantur qui.</a:t>
            </a:r>
            <a:endParaRPr/>
          </a:p>
        </p:txBody>
      </p:sp>
      <p:sp>
        <p:nvSpPr>
          <p:cNvPr id="1089" name="Google Shape;1089;p26"/>
          <p:cNvSpPr txBox="1"/>
          <p:nvPr>
            <p:ph idx="5" type="body"/>
          </p:nvPr>
        </p:nvSpPr>
        <p:spPr>
          <a:xfrm>
            <a:off x="8445500" y="2323600"/>
            <a:ext cx="3609285"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MILESTONE 3</a:t>
            </a:r>
            <a:endParaRPr/>
          </a:p>
        </p:txBody>
      </p:sp>
      <p:sp>
        <p:nvSpPr>
          <p:cNvPr id="1090" name="Google Shape;1090;p26"/>
          <p:cNvSpPr txBox="1"/>
          <p:nvPr>
            <p:ph idx="6" type="body"/>
          </p:nvPr>
        </p:nvSpPr>
        <p:spPr>
          <a:xfrm>
            <a:off x="12694043" y="2389930"/>
            <a:ext cx="5084654" cy="167407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Autem deleniti ea nam. Alterum reformidans conclusionemque te has, omnes accusamus gubergren nec eu. Ut idque perfecto quo, ei vis erant adipiscing dissentiet.</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2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096" name="Google Shape;1096;p2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097" name="Google Shape;1097;p27"/>
          <p:cNvSpPr txBox="1"/>
          <p:nvPr>
            <p:ph type="title"/>
          </p:nvPr>
        </p:nvSpPr>
        <p:spPr>
          <a:xfrm>
            <a:off x="798286" y="928914"/>
            <a:ext cx="8069943" cy="8244115"/>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A LEADER IS A DEALER IN </a:t>
            </a:r>
            <a:r>
              <a:rPr lang="en-US">
                <a:solidFill>
                  <a:schemeClr val="accent1"/>
                </a:solidFill>
              </a:rPr>
              <a:t>HOPE</a:t>
            </a:r>
            <a:endParaRPr>
              <a:solidFill>
                <a:schemeClr val="accent1"/>
              </a:solidFill>
            </a:endParaRPr>
          </a:p>
        </p:txBody>
      </p:sp>
      <p:sp>
        <p:nvSpPr>
          <p:cNvPr id="1098" name="Google Shape;1098;p27"/>
          <p:cNvSpPr txBox="1"/>
          <p:nvPr>
            <p:ph idx="1" type="body"/>
          </p:nvPr>
        </p:nvSpPr>
        <p:spPr>
          <a:xfrm>
            <a:off x="9274629" y="928914"/>
            <a:ext cx="8273142" cy="8244115"/>
          </a:xfrm>
          <a:prstGeom prst="rect">
            <a:avLst/>
          </a:prstGeom>
          <a:noFill/>
          <a:ln>
            <a:noFill/>
          </a:ln>
        </p:spPr>
        <p:txBody>
          <a:bodyPr anchorCtr="0" anchor="ctr"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Nec cibo disputando cu. Purto constituto ut eam. Eu lorem copiosae honestatis sea, at assum facete scriptorem vix. Laudem detraxit has et, consul doctus sententiae duo te. Quod mnesarchum mea eu, malis affert quo eu.</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Facer suscipiantur has at, no omnes consul imperdiet mel. Vim errem zril nostrud ad, nec libris feugait at. Mea an mollis definiebas quaerendum, dicat debet viris ius te. </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28"/>
          <p:cNvSpPr/>
          <p:nvPr>
            <p:ph idx="2" type="pic"/>
          </p:nvPr>
        </p:nvSpPr>
        <p:spPr>
          <a:xfrm>
            <a:off x="0" y="0"/>
            <a:ext cx="18288001" cy="10285413"/>
          </a:xfrm>
          <a:prstGeom prst="rect">
            <a:avLst/>
          </a:prstGeom>
          <a:solidFill>
            <a:srgbClr val="191A1C"/>
          </a:solidFill>
          <a:ln>
            <a:noFill/>
          </a:ln>
        </p:spPr>
      </p:sp>
      <p:sp>
        <p:nvSpPr>
          <p:cNvPr id="1104" name="Google Shape;1104;p28"/>
          <p:cNvSpPr txBox="1"/>
          <p:nvPr>
            <p:ph idx="1" type="body"/>
          </p:nvPr>
        </p:nvSpPr>
        <p:spPr>
          <a:xfrm>
            <a:off x="7160455" y="7920112"/>
            <a:ext cx="11127545" cy="2014136"/>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1105" name="Google Shape;1105;p28"/>
          <p:cNvSpPr txBox="1"/>
          <p:nvPr>
            <p:ph type="title"/>
          </p:nvPr>
        </p:nvSpPr>
        <p:spPr>
          <a:xfrm>
            <a:off x="7559930" y="8385617"/>
            <a:ext cx="9346755" cy="108312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9600"/>
              <a:buFont typeface="Roboto"/>
              <a:buNone/>
            </a:pPr>
            <a:r>
              <a:rPr lang="en-US"/>
              <a:t>P</a:t>
            </a:r>
            <a:r>
              <a:rPr lang="en-US">
                <a:solidFill>
                  <a:schemeClr val="accent1"/>
                </a:solidFill>
              </a:rPr>
              <a:t>O</a:t>
            </a:r>
            <a:r>
              <a:rPr lang="en-US"/>
              <a:t>RTFOLIO</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29"/>
          <p:cNvSpPr/>
          <p:nvPr>
            <p:ph idx="2" type="pic"/>
          </p:nvPr>
        </p:nvSpPr>
        <p:spPr>
          <a:xfrm>
            <a:off x="0" y="-1"/>
            <a:ext cx="9144000" cy="10285413"/>
          </a:xfrm>
          <a:prstGeom prst="rect">
            <a:avLst/>
          </a:prstGeom>
          <a:solidFill>
            <a:srgbClr val="191A1C"/>
          </a:solidFill>
          <a:ln>
            <a:noFill/>
          </a:ln>
        </p:spPr>
      </p:sp>
      <p:sp>
        <p:nvSpPr>
          <p:cNvPr id="1111" name="Google Shape;1111;p29"/>
          <p:cNvSpPr txBox="1"/>
          <p:nvPr>
            <p:ph idx="1" type="body"/>
          </p:nvPr>
        </p:nvSpPr>
        <p:spPr>
          <a:xfrm>
            <a:off x="6860168" y="1117600"/>
            <a:ext cx="11427832" cy="3425371"/>
          </a:xfrm>
          <a:prstGeom prst="rect">
            <a:avLst/>
          </a:prstGeom>
          <a:solidFill>
            <a:schemeClr val="dk1"/>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6600"/>
              <a:buFont typeface="Roboto"/>
              <a:buNone/>
            </a:pPr>
            <a:r>
              <a:t/>
            </a:r>
            <a:endParaRPr/>
          </a:p>
        </p:txBody>
      </p:sp>
      <p:sp>
        <p:nvSpPr>
          <p:cNvPr id="1112" name="Google Shape;1112;p2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113" name="Google Shape;1113;p2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114" name="Google Shape;1114;p29"/>
          <p:cNvSpPr txBox="1"/>
          <p:nvPr>
            <p:ph type="title"/>
          </p:nvPr>
        </p:nvSpPr>
        <p:spPr>
          <a:xfrm>
            <a:off x="7297006" y="1393371"/>
            <a:ext cx="10178194" cy="2873828"/>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OUR PRODUCT</a:t>
            </a:r>
            <a:br>
              <a:rPr lang="en-US"/>
            </a:br>
            <a:r>
              <a:rPr lang="en-US">
                <a:solidFill>
                  <a:schemeClr val="accent1"/>
                </a:solidFill>
              </a:rPr>
              <a:t>PRINCIPLES</a:t>
            </a:r>
            <a:endParaRPr>
              <a:solidFill>
                <a:schemeClr val="accent1"/>
              </a:solidFill>
            </a:endParaRPr>
          </a:p>
        </p:txBody>
      </p:sp>
      <p:sp>
        <p:nvSpPr>
          <p:cNvPr id="1115" name="Google Shape;1115;p29"/>
          <p:cNvSpPr txBox="1"/>
          <p:nvPr>
            <p:ph idx="3" type="body"/>
          </p:nvPr>
        </p:nvSpPr>
        <p:spPr>
          <a:xfrm>
            <a:off x="9390741" y="5067509"/>
            <a:ext cx="8084459"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CORPORATE IDENTITY</a:t>
            </a:r>
            <a:endParaRPr/>
          </a:p>
        </p:txBody>
      </p:sp>
      <p:sp>
        <p:nvSpPr>
          <p:cNvPr id="1116" name="Google Shape;1116;p29"/>
          <p:cNvSpPr txBox="1"/>
          <p:nvPr>
            <p:ph idx="4" type="body"/>
          </p:nvPr>
        </p:nvSpPr>
        <p:spPr>
          <a:xfrm>
            <a:off x="9390740" y="5590029"/>
            <a:ext cx="8084459" cy="149111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Eum noster dignissim argumentum an, mea te abhorreant posidonium. Quo eu mazim splendide. Affert quaestio argumentum ei vis, mollis mediocritatem sea no, ut his purto nullam.</a:t>
            </a:r>
            <a:endParaRPr/>
          </a:p>
        </p:txBody>
      </p:sp>
      <p:sp>
        <p:nvSpPr>
          <p:cNvPr id="1117" name="Google Shape;1117;p29"/>
          <p:cNvSpPr txBox="1"/>
          <p:nvPr>
            <p:ph idx="5" type="body"/>
          </p:nvPr>
        </p:nvSpPr>
        <p:spPr>
          <a:xfrm>
            <a:off x="9390741" y="7313560"/>
            <a:ext cx="8084459"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INNOVATIVE &amp; CREATIVE DESIGN</a:t>
            </a:r>
            <a:endParaRPr/>
          </a:p>
        </p:txBody>
      </p:sp>
      <p:sp>
        <p:nvSpPr>
          <p:cNvPr id="1118" name="Google Shape;1118;p29"/>
          <p:cNvSpPr txBox="1"/>
          <p:nvPr>
            <p:ph idx="6" type="body"/>
          </p:nvPr>
        </p:nvSpPr>
        <p:spPr>
          <a:xfrm>
            <a:off x="9390740" y="7836080"/>
            <a:ext cx="8084459" cy="149111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Ex soluta altera his, </a:t>
            </a:r>
            <a:r>
              <a:rPr lang="en-US">
                <a:solidFill>
                  <a:schemeClr val="accent1"/>
                </a:solidFill>
              </a:rPr>
              <a:t>eum probatus singulis interesset no</a:t>
            </a:r>
            <a:r>
              <a:rPr lang="en-US"/>
              <a:t>, solet vitae appellantur ad nam. In eos percipit interesset, vis at tempor alienum, nullam eirmod albucius id vel.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3"/>
          <p:cNvSpPr txBox="1"/>
          <p:nvPr>
            <p:ph type="title"/>
          </p:nvPr>
        </p:nvSpPr>
        <p:spPr>
          <a:xfrm>
            <a:off x="1423938" y="2641600"/>
            <a:ext cx="15440125" cy="2354116"/>
          </a:xfrm>
          <a:prstGeom prst="rect">
            <a:avLst/>
          </a:prstGeom>
          <a:noFill/>
          <a:ln>
            <a:noFill/>
          </a:ln>
        </p:spPr>
        <p:txBody>
          <a:bodyPr anchorCtr="0" anchor="b"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LET’S BEGIN </a:t>
            </a:r>
            <a:r>
              <a:rPr lang="en-US">
                <a:solidFill>
                  <a:schemeClr val="accent1"/>
                </a:solidFill>
              </a:rPr>
              <a:t>NOW!</a:t>
            </a:r>
            <a:endParaRPr>
              <a:solidFill>
                <a:schemeClr val="accent1"/>
              </a:solidFill>
            </a:endParaRPr>
          </a:p>
        </p:txBody>
      </p:sp>
      <p:sp>
        <p:nvSpPr>
          <p:cNvPr id="783" name="Google Shape;783;p3"/>
          <p:cNvSpPr txBox="1"/>
          <p:nvPr>
            <p:ph idx="1" type="body"/>
          </p:nvPr>
        </p:nvSpPr>
        <p:spPr>
          <a:xfrm>
            <a:off x="1423938" y="5297715"/>
            <a:ext cx="15440125" cy="3401786"/>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Lorem ipsum dolor sit amet, no ipsum utamur vis, ne vocent fabulas volutpat vel. Mel et alii atomorum posidonium, cum facilisi phaedrum explicari eu. Causae consequuntur vel te. At veri lorem percipit eam, stet aperiam atomorum est ut, eu quot imperdiet maiestatis quo. </a:t>
            </a:r>
            <a:endParaRPr/>
          </a:p>
          <a:p>
            <a:pPr indent="0" lvl="0" marL="0" rtl="0" algn="ctr">
              <a:lnSpc>
                <a:spcPct val="130000"/>
              </a:lnSpc>
              <a:spcBef>
                <a:spcPts val="1200"/>
              </a:spcBef>
              <a:spcAft>
                <a:spcPts val="0"/>
              </a:spcAft>
              <a:buClr>
                <a:schemeClr val="accent1"/>
              </a:buClr>
              <a:buSzPts val="1800"/>
              <a:buFont typeface="Roboto"/>
              <a:buNone/>
            </a:pPr>
            <a:r>
              <a:rPr lang="en-US"/>
              <a:t>Eu vel causae philosophia, eum populo eruditi interpretaris ex. In per sanctus omnesque epicurei, eos at prima alienum. Vel consulatu conceptam ea. His ex veritus albucius, verterem perpetua abhorreant usu an, nec ei aliquam sanctus rationibus. Salutandi consetetur voluptatibus ad sed.</a:t>
            </a:r>
            <a:endParaRPr/>
          </a:p>
        </p:txBody>
      </p:sp>
      <p:sp>
        <p:nvSpPr>
          <p:cNvPr id="784" name="Google Shape;784;p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785" name="Google Shape;785;p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2" name="Shape 1122"/>
        <p:cNvGrpSpPr/>
        <p:nvPr/>
      </p:nvGrpSpPr>
      <p:grpSpPr>
        <a:xfrm>
          <a:off x="0" y="0"/>
          <a:ext cx="0" cy="0"/>
          <a:chOff x="0" y="0"/>
          <a:chExt cx="0" cy="0"/>
        </a:xfrm>
      </p:grpSpPr>
      <p:sp>
        <p:nvSpPr>
          <p:cNvPr id="1123" name="Google Shape;1123;p3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124" name="Google Shape;1124;p3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125" name="Google Shape;1125;p30"/>
          <p:cNvSpPr txBox="1"/>
          <p:nvPr>
            <p:ph type="title"/>
          </p:nvPr>
        </p:nvSpPr>
        <p:spPr>
          <a:xfrm>
            <a:off x="9545781" y="4776560"/>
            <a:ext cx="8045529" cy="3011715"/>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OUR</a:t>
            </a:r>
            <a:br>
              <a:rPr lang="en-US"/>
            </a:br>
            <a:r>
              <a:rPr lang="en-US">
                <a:solidFill>
                  <a:schemeClr val="accent1"/>
                </a:solidFill>
              </a:rPr>
              <a:t>PROJECTS</a:t>
            </a:r>
            <a:endParaRPr>
              <a:solidFill>
                <a:schemeClr val="accent1"/>
              </a:solidFill>
            </a:endParaRPr>
          </a:p>
        </p:txBody>
      </p:sp>
      <p:sp>
        <p:nvSpPr>
          <p:cNvPr id="1126" name="Google Shape;1126;p30"/>
          <p:cNvSpPr txBox="1"/>
          <p:nvPr>
            <p:ph idx="1" type="body"/>
          </p:nvPr>
        </p:nvSpPr>
        <p:spPr>
          <a:xfrm>
            <a:off x="9545780" y="7899400"/>
            <a:ext cx="7929419" cy="149111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No ius audiam fastidii verterem. Mei in mucius fuisset iudicabit, eum vulputate persecuti an. Has justo everti te, sit eu facete vivendum verterem. Quo veri dicat ut.</a:t>
            </a:r>
            <a:endParaRPr/>
          </a:p>
        </p:txBody>
      </p:sp>
      <p:sp>
        <p:nvSpPr>
          <p:cNvPr id="1127" name="Google Shape;1127;p30"/>
          <p:cNvSpPr/>
          <p:nvPr>
            <p:ph idx="8" type="pic"/>
          </p:nvPr>
        </p:nvSpPr>
        <p:spPr>
          <a:xfrm>
            <a:off x="551544" y="2402118"/>
            <a:ext cx="3091543" cy="1487712"/>
          </a:xfrm>
          <a:prstGeom prst="rect">
            <a:avLst/>
          </a:prstGeom>
          <a:solidFill>
            <a:srgbClr val="191A1C"/>
          </a:solidFill>
          <a:ln>
            <a:noFill/>
          </a:ln>
        </p:spPr>
      </p:sp>
      <p:sp>
        <p:nvSpPr>
          <p:cNvPr id="1128" name="Google Shape;1128;p30"/>
          <p:cNvSpPr/>
          <p:nvPr>
            <p:ph idx="3" type="pic"/>
          </p:nvPr>
        </p:nvSpPr>
        <p:spPr>
          <a:xfrm>
            <a:off x="1" y="4042230"/>
            <a:ext cx="3643086" cy="2198913"/>
          </a:xfrm>
          <a:prstGeom prst="rect">
            <a:avLst/>
          </a:prstGeom>
          <a:solidFill>
            <a:srgbClr val="191A1C"/>
          </a:solidFill>
          <a:ln>
            <a:noFill/>
          </a:ln>
        </p:spPr>
      </p:sp>
      <p:sp>
        <p:nvSpPr>
          <p:cNvPr id="1129" name="Google Shape;1129;p30"/>
          <p:cNvSpPr/>
          <p:nvPr>
            <p:ph idx="6" type="pic"/>
          </p:nvPr>
        </p:nvSpPr>
        <p:spPr>
          <a:xfrm>
            <a:off x="1406769" y="6361143"/>
            <a:ext cx="4593212" cy="3029367"/>
          </a:xfrm>
          <a:prstGeom prst="rect">
            <a:avLst/>
          </a:prstGeom>
          <a:solidFill>
            <a:srgbClr val="191A1C"/>
          </a:solidFill>
          <a:ln>
            <a:noFill/>
          </a:ln>
        </p:spPr>
      </p:sp>
      <p:sp>
        <p:nvSpPr>
          <p:cNvPr id="1130" name="Google Shape;1130;p30"/>
          <p:cNvSpPr/>
          <p:nvPr>
            <p:ph idx="5" type="pic"/>
          </p:nvPr>
        </p:nvSpPr>
        <p:spPr>
          <a:xfrm>
            <a:off x="6120560" y="6361143"/>
            <a:ext cx="3004459" cy="3924270"/>
          </a:xfrm>
          <a:prstGeom prst="rect">
            <a:avLst/>
          </a:prstGeom>
          <a:solidFill>
            <a:srgbClr val="191A1C"/>
          </a:solidFill>
          <a:ln>
            <a:noFill/>
          </a:ln>
        </p:spPr>
      </p:sp>
      <p:sp>
        <p:nvSpPr>
          <p:cNvPr id="1131" name="Google Shape;1131;p30"/>
          <p:cNvSpPr/>
          <p:nvPr>
            <p:ph idx="2" type="pic"/>
          </p:nvPr>
        </p:nvSpPr>
        <p:spPr>
          <a:xfrm>
            <a:off x="3759199" y="0"/>
            <a:ext cx="5384801" cy="6241143"/>
          </a:xfrm>
          <a:prstGeom prst="rect">
            <a:avLst/>
          </a:prstGeom>
          <a:solidFill>
            <a:srgbClr val="191A1C"/>
          </a:solidFill>
          <a:ln>
            <a:noFill/>
          </a:ln>
        </p:spPr>
      </p:sp>
      <p:sp>
        <p:nvSpPr>
          <p:cNvPr id="1132" name="Google Shape;1132;p30"/>
          <p:cNvSpPr/>
          <p:nvPr>
            <p:ph idx="4" type="pic"/>
          </p:nvPr>
        </p:nvSpPr>
        <p:spPr>
          <a:xfrm>
            <a:off x="9245597" y="947057"/>
            <a:ext cx="5341259" cy="3697515"/>
          </a:xfrm>
          <a:prstGeom prst="rect">
            <a:avLst/>
          </a:prstGeom>
          <a:solidFill>
            <a:srgbClr val="191A1C"/>
          </a:solidFill>
          <a:ln>
            <a:noFill/>
          </a:ln>
        </p:spPr>
      </p:sp>
      <p:sp>
        <p:nvSpPr>
          <p:cNvPr id="1133" name="Google Shape;1133;p30"/>
          <p:cNvSpPr/>
          <p:nvPr>
            <p:ph idx="7" type="pic"/>
          </p:nvPr>
        </p:nvSpPr>
        <p:spPr>
          <a:xfrm>
            <a:off x="14688452" y="2017486"/>
            <a:ext cx="3599547" cy="2647949"/>
          </a:xfrm>
          <a:prstGeom prst="rect">
            <a:avLst/>
          </a:prstGeom>
          <a:solidFill>
            <a:srgbClr val="191A1C"/>
          </a:solid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31"/>
          <p:cNvSpPr/>
          <p:nvPr>
            <p:ph idx="2" type="pic"/>
          </p:nvPr>
        </p:nvSpPr>
        <p:spPr>
          <a:xfrm>
            <a:off x="4583445" y="0"/>
            <a:ext cx="4560556" cy="10285413"/>
          </a:xfrm>
          <a:prstGeom prst="rect">
            <a:avLst/>
          </a:prstGeom>
          <a:solidFill>
            <a:srgbClr val="191A1C"/>
          </a:solidFill>
          <a:ln>
            <a:noFill/>
          </a:ln>
        </p:spPr>
      </p:sp>
      <p:sp>
        <p:nvSpPr>
          <p:cNvPr id="1139" name="Google Shape;1139;p3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140" name="Google Shape;1140;p3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141" name="Google Shape;1141;p31"/>
          <p:cNvSpPr txBox="1"/>
          <p:nvPr>
            <p:ph idx="1" type="body"/>
          </p:nvPr>
        </p:nvSpPr>
        <p:spPr>
          <a:xfrm>
            <a:off x="468643" y="584200"/>
            <a:ext cx="3998694" cy="3494314"/>
          </a:xfrm>
          <a:prstGeom prst="rect">
            <a:avLst/>
          </a:prstGeom>
          <a:noFill/>
          <a:ln>
            <a:noFill/>
          </a:ln>
        </p:spPr>
        <p:txBody>
          <a:bodyPr anchorCtr="0" anchor="b"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Elitr aeterno ut qui, sit an vivendum definitiones, id dicta tempor sanctus mea. Usu aeque molestiae ea, id everti tractatos molestiae eos.</a:t>
            </a:r>
            <a:endParaRPr/>
          </a:p>
          <a:p>
            <a:pPr indent="0" lvl="0" marL="0" rtl="0" algn="r">
              <a:lnSpc>
                <a:spcPct val="130000"/>
              </a:lnSpc>
              <a:spcBef>
                <a:spcPts val="0"/>
              </a:spcBef>
              <a:spcAft>
                <a:spcPts val="0"/>
              </a:spcAft>
              <a:buClr>
                <a:schemeClr val="accent1"/>
              </a:buClr>
              <a:buSzPts val="1800"/>
              <a:buFont typeface="Roboto"/>
              <a:buNone/>
            </a:pPr>
            <a:r>
              <a:rPr lang="en-US"/>
              <a:t>Te cum exerci consul ullamcorper, no facilisis euripidis mei. Cu sonet vituperatoribus per.</a:t>
            </a:r>
            <a:endParaRPr/>
          </a:p>
        </p:txBody>
      </p:sp>
      <p:sp>
        <p:nvSpPr>
          <p:cNvPr id="1142" name="Google Shape;1142;p31"/>
          <p:cNvSpPr txBox="1"/>
          <p:nvPr>
            <p:ph idx="7" type="body"/>
          </p:nvPr>
        </p:nvSpPr>
        <p:spPr>
          <a:xfrm>
            <a:off x="7953828" y="5740400"/>
            <a:ext cx="10334171" cy="3425371"/>
          </a:xfrm>
          <a:prstGeom prst="rect">
            <a:avLst/>
          </a:prstGeom>
          <a:solidFill>
            <a:schemeClr val="dk1"/>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6600"/>
              <a:buFont typeface="Roboto"/>
              <a:buNone/>
            </a:pPr>
            <a:r>
              <a:t/>
            </a:r>
            <a:endParaRPr/>
          </a:p>
        </p:txBody>
      </p:sp>
      <p:sp>
        <p:nvSpPr>
          <p:cNvPr id="1143" name="Google Shape;1143;p31"/>
          <p:cNvSpPr txBox="1"/>
          <p:nvPr>
            <p:ph type="title"/>
          </p:nvPr>
        </p:nvSpPr>
        <p:spPr>
          <a:xfrm>
            <a:off x="8389260" y="6110511"/>
            <a:ext cx="9422751" cy="3077027"/>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OUR</a:t>
            </a:r>
            <a:br>
              <a:rPr lang="en-US"/>
            </a:br>
            <a:r>
              <a:rPr lang="en-US">
                <a:solidFill>
                  <a:schemeClr val="accent1"/>
                </a:solidFill>
              </a:rPr>
              <a:t>PROJECTS</a:t>
            </a:r>
            <a:endParaRPr>
              <a:solidFill>
                <a:schemeClr val="accent1"/>
              </a:solidFill>
            </a:endParaRPr>
          </a:p>
        </p:txBody>
      </p:sp>
      <p:sp>
        <p:nvSpPr>
          <p:cNvPr id="1144" name="Google Shape;1144;p31"/>
          <p:cNvSpPr/>
          <p:nvPr>
            <p:ph idx="3" type="pic"/>
          </p:nvPr>
        </p:nvSpPr>
        <p:spPr>
          <a:xfrm>
            <a:off x="101600" y="4238172"/>
            <a:ext cx="4365737" cy="5943443"/>
          </a:xfrm>
          <a:prstGeom prst="rect">
            <a:avLst/>
          </a:prstGeom>
          <a:solidFill>
            <a:srgbClr val="191A1C"/>
          </a:solidFill>
          <a:ln>
            <a:noFill/>
          </a:ln>
        </p:spPr>
      </p:sp>
      <p:sp>
        <p:nvSpPr>
          <p:cNvPr id="1145" name="Google Shape;1145;p31"/>
          <p:cNvSpPr/>
          <p:nvPr>
            <p:ph idx="4" type="pic"/>
          </p:nvPr>
        </p:nvSpPr>
        <p:spPr>
          <a:xfrm>
            <a:off x="9260109" y="584200"/>
            <a:ext cx="2891419" cy="4626429"/>
          </a:xfrm>
          <a:prstGeom prst="rect">
            <a:avLst/>
          </a:prstGeom>
          <a:solidFill>
            <a:srgbClr val="191A1C"/>
          </a:solidFill>
          <a:ln>
            <a:noFill/>
          </a:ln>
        </p:spPr>
      </p:sp>
      <p:sp>
        <p:nvSpPr>
          <p:cNvPr id="1146" name="Google Shape;1146;p31"/>
          <p:cNvSpPr/>
          <p:nvPr>
            <p:ph idx="5" type="pic"/>
          </p:nvPr>
        </p:nvSpPr>
        <p:spPr>
          <a:xfrm>
            <a:off x="12267635" y="584200"/>
            <a:ext cx="2891419" cy="4626429"/>
          </a:xfrm>
          <a:prstGeom prst="rect">
            <a:avLst/>
          </a:prstGeom>
          <a:solidFill>
            <a:srgbClr val="191A1C"/>
          </a:solidFill>
          <a:ln>
            <a:noFill/>
          </a:ln>
        </p:spPr>
      </p:sp>
      <p:sp>
        <p:nvSpPr>
          <p:cNvPr id="1147" name="Google Shape;1147;p31"/>
          <p:cNvSpPr/>
          <p:nvPr>
            <p:ph idx="6" type="pic"/>
          </p:nvPr>
        </p:nvSpPr>
        <p:spPr>
          <a:xfrm>
            <a:off x="15275161" y="584200"/>
            <a:ext cx="2891419" cy="4626429"/>
          </a:xfrm>
          <a:prstGeom prst="rect">
            <a:avLst/>
          </a:prstGeom>
          <a:solidFill>
            <a:srgbClr val="191A1C"/>
          </a:solid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32"/>
          <p:cNvSpPr/>
          <p:nvPr>
            <p:ph idx="2" type="pic"/>
          </p:nvPr>
        </p:nvSpPr>
        <p:spPr>
          <a:xfrm>
            <a:off x="7576452" y="490877"/>
            <a:ext cx="10218618" cy="9303659"/>
          </a:xfrm>
          <a:prstGeom prst="rect">
            <a:avLst/>
          </a:prstGeom>
          <a:solidFill>
            <a:srgbClr val="191A1C"/>
          </a:solidFill>
          <a:ln>
            <a:noFill/>
          </a:ln>
        </p:spPr>
      </p:sp>
      <p:sp>
        <p:nvSpPr>
          <p:cNvPr id="1153" name="Google Shape;1153;p32"/>
          <p:cNvSpPr txBox="1"/>
          <p:nvPr>
            <p:ph type="title"/>
          </p:nvPr>
        </p:nvSpPr>
        <p:spPr>
          <a:xfrm>
            <a:off x="591457" y="833994"/>
            <a:ext cx="10308772" cy="3099378"/>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OUR LATEST</a:t>
            </a:r>
            <a:br>
              <a:rPr lang="en-US"/>
            </a:br>
            <a:r>
              <a:rPr lang="en-US">
                <a:solidFill>
                  <a:schemeClr val="accent1"/>
                </a:solidFill>
              </a:rPr>
              <a:t>PROJECT</a:t>
            </a:r>
            <a:endParaRPr>
              <a:solidFill>
                <a:schemeClr val="accent1"/>
              </a:solidFill>
            </a:endParaRPr>
          </a:p>
        </p:txBody>
      </p:sp>
      <p:sp>
        <p:nvSpPr>
          <p:cNvPr id="1154" name="Google Shape;1154;p32"/>
          <p:cNvSpPr txBox="1"/>
          <p:nvPr>
            <p:ph idx="1" type="body"/>
          </p:nvPr>
        </p:nvSpPr>
        <p:spPr>
          <a:xfrm>
            <a:off x="591457" y="3916250"/>
            <a:ext cx="6767286" cy="1933008"/>
          </a:xfrm>
          <a:prstGeom prst="rect">
            <a:avLst/>
          </a:prstGeom>
          <a:noFill/>
          <a:ln>
            <a:noFill/>
          </a:ln>
        </p:spPr>
        <p:txBody>
          <a:bodyPr anchorCtr="0" anchor="b" bIns="45700" lIns="91425" spcFirstLastPara="1" rIns="91425" wrap="square" tIns="45700">
            <a:normAutofit/>
          </a:bodyPr>
          <a:lstStyle/>
          <a:p>
            <a:pPr indent="0" lvl="0" marL="0" rtl="0" algn="l">
              <a:lnSpc>
                <a:spcPct val="120000"/>
              </a:lnSpc>
              <a:spcBef>
                <a:spcPts val="0"/>
              </a:spcBef>
              <a:spcAft>
                <a:spcPts val="0"/>
              </a:spcAft>
              <a:buClr>
                <a:schemeClr val="accent1"/>
              </a:buClr>
              <a:buSzPts val="3200"/>
              <a:buFont typeface="Roboto"/>
              <a:buNone/>
            </a:pPr>
            <a:r>
              <a:rPr lang="en-US"/>
              <a:t>We’ll provide</a:t>
            </a:r>
            <a:br>
              <a:rPr lang="en-US"/>
            </a:br>
            <a:r>
              <a:rPr lang="en-US"/>
              <a:t>what you’ve never seen before.</a:t>
            </a:r>
            <a:endParaRPr/>
          </a:p>
        </p:txBody>
      </p:sp>
      <p:sp>
        <p:nvSpPr>
          <p:cNvPr id="1155" name="Google Shape;1155;p32"/>
          <p:cNvSpPr txBox="1"/>
          <p:nvPr>
            <p:ph idx="3" type="body"/>
          </p:nvPr>
        </p:nvSpPr>
        <p:spPr>
          <a:xfrm>
            <a:off x="591457" y="6020820"/>
            <a:ext cx="6767286" cy="3494314"/>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Per ut paulo admodum aliquando, moderatius necessitatibus duo cu. Natum mucius postea te cum, pro vidit reprimique id. At ius veritus offendit copiosae, elitr fuisset insolens usu ut. Vix et nostrud recusabo incorrupte, at autem mucius appetere mel.</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In vel labore facilisi, sed ad hinc veritus fuisset, erant harum populo ad sea. Eu eam tacimates salutandi explicari. Vix ne agam probo. </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sp>
        <p:nvSpPr>
          <p:cNvPr id="1160" name="Google Shape;1160;p33"/>
          <p:cNvSpPr/>
          <p:nvPr>
            <p:ph idx="4" type="pic"/>
          </p:nvPr>
        </p:nvSpPr>
        <p:spPr>
          <a:xfrm>
            <a:off x="9612632" y="2533777"/>
            <a:ext cx="7126514" cy="3765424"/>
          </a:xfrm>
          <a:prstGeom prst="rect">
            <a:avLst/>
          </a:prstGeom>
          <a:solidFill>
            <a:srgbClr val="191A1C"/>
          </a:solidFill>
          <a:ln>
            <a:noFill/>
          </a:ln>
        </p:spPr>
      </p:sp>
      <p:sp>
        <p:nvSpPr>
          <p:cNvPr id="1161" name="Google Shape;1161;p33"/>
          <p:cNvSpPr/>
          <p:nvPr>
            <p:ph idx="2" type="pic"/>
          </p:nvPr>
        </p:nvSpPr>
        <p:spPr>
          <a:xfrm>
            <a:off x="1486221" y="2533777"/>
            <a:ext cx="7126514" cy="3765424"/>
          </a:xfrm>
          <a:prstGeom prst="rect">
            <a:avLst/>
          </a:prstGeom>
          <a:solidFill>
            <a:srgbClr val="191A1C"/>
          </a:solidFill>
          <a:ln>
            <a:noFill/>
          </a:ln>
        </p:spPr>
      </p:sp>
      <p:sp>
        <p:nvSpPr>
          <p:cNvPr id="1162" name="Google Shape;1162;p33"/>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OUR LATEST </a:t>
            </a:r>
            <a:r>
              <a:rPr lang="en-US">
                <a:solidFill>
                  <a:schemeClr val="accent1"/>
                </a:solidFill>
              </a:rPr>
              <a:t>PROJECTS</a:t>
            </a:r>
            <a:endParaRPr>
              <a:solidFill>
                <a:schemeClr val="accent1"/>
              </a:solidFill>
            </a:endParaRPr>
          </a:p>
        </p:txBody>
      </p:sp>
      <p:sp>
        <p:nvSpPr>
          <p:cNvPr id="1163" name="Google Shape;1163;p33"/>
          <p:cNvSpPr txBox="1"/>
          <p:nvPr>
            <p:ph idx="1" type="body"/>
          </p:nvPr>
        </p:nvSpPr>
        <p:spPr>
          <a:xfrm>
            <a:off x="2121967" y="5914573"/>
            <a:ext cx="5855021" cy="774350"/>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3200"/>
              <a:buFont typeface="Roboto"/>
              <a:buNone/>
            </a:pPr>
            <a:r>
              <a:rPr lang="en-US"/>
              <a:t>PROJECT 1</a:t>
            </a:r>
            <a:endParaRPr/>
          </a:p>
        </p:txBody>
      </p:sp>
      <p:sp>
        <p:nvSpPr>
          <p:cNvPr id="1164" name="Google Shape;1164;p33"/>
          <p:cNvSpPr txBox="1"/>
          <p:nvPr>
            <p:ph idx="3" type="body"/>
          </p:nvPr>
        </p:nvSpPr>
        <p:spPr>
          <a:xfrm>
            <a:off x="1486221" y="6688923"/>
            <a:ext cx="7126513" cy="2672791"/>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Alia hinc laoreet nam ea. Sale dicant deseruisse eam ne, ex exerci apeirian hendrerit eam, eu atqui mentitum mea. Ea vim tollit quaeque theophrastus. </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Ferri ullum iriure pri ad, ea expetendis cotidieque vel. Sit in fugit invidunt dissentiunt, nemore eleifend eam eu.</a:t>
            </a:r>
            <a:endParaRPr/>
          </a:p>
        </p:txBody>
      </p:sp>
      <p:sp>
        <p:nvSpPr>
          <p:cNvPr id="1165" name="Google Shape;1165;p33"/>
          <p:cNvSpPr txBox="1"/>
          <p:nvPr>
            <p:ph idx="5" type="body"/>
          </p:nvPr>
        </p:nvSpPr>
        <p:spPr>
          <a:xfrm>
            <a:off x="10248378" y="5914573"/>
            <a:ext cx="5855021" cy="774350"/>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accent1"/>
              </a:buClr>
              <a:buSzPts val="3200"/>
              <a:buFont typeface="Roboto"/>
              <a:buNone/>
            </a:pPr>
            <a:r>
              <a:rPr lang="en-US"/>
              <a:t>PROJECT 2</a:t>
            </a:r>
            <a:endParaRPr/>
          </a:p>
        </p:txBody>
      </p:sp>
      <p:sp>
        <p:nvSpPr>
          <p:cNvPr id="1166" name="Google Shape;1166;p33"/>
          <p:cNvSpPr txBox="1"/>
          <p:nvPr>
            <p:ph idx="6" type="body"/>
          </p:nvPr>
        </p:nvSpPr>
        <p:spPr>
          <a:xfrm>
            <a:off x="9612632" y="6688923"/>
            <a:ext cx="7126513" cy="2672791"/>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Essent officiis duo et. Mei partiendo quaerendum ea, vim te simul eruditi adipiscing. Ipsum pertinacia interpretaris usu id. </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Alia labore omittam an cum, an movet apeirian patrioque eum. Tota nostro expetendis eam ne. Vix cu postulant constituto, sit accusam cotidieque at.</a:t>
            </a:r>
            <a:endParaRPr/>
          </a:p>
          <a:p>
            <a:pPr indent="-171450" lvl="0" marL="285750" rtl="0" algn="l">
              <a:lnSpc>
                <a:spcPct val="130000"/>
              </a:lnSpc>
              <a:spcBef>
                <a:spcPts val="1200"/>
              </a:spcBef>
              <a:spcAft>
                <a:spcPts val="0"/>
              </a:spcAft>
              <a:buClr>
                <a:schemeClr val="accent1"/>
              </a:buClr>
              <a:buSzPts val="1800"/>
              <a:buFont typeface="Noto Sans Symbols"/>
              <a:buNone/>
            </a:pPr>
            <a:r>
              <a:t/>
            </a:r>
            <a:endParaRPr/>
          </a:p>
        </p:txBody>
      </p:sp>
      <p:sp>
        <p:nvSpPr>
          <p:cNvPr id="1167" name="Google Shape;1167;p3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168" name="Google Shape;1168;p3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sp>
        <p:nvSpPr>
          <p:cNvPr id="1173" name="Google Shape;1173;p3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174" name="Google Shape;1174;p3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175" name="Google Shape;1175;p34"/>
          <p:cNvSpPr txBox="1"/>
          <p:nvPr>
            <p:ph type="title"/>
          </p:nvPr>
        </p:nvSpPr>
        <p:spPr>
          <a:xfrm>
            <a:off x="6211639" y="1795311"/>
            <a:ext cx="11263564" cy="3662954"/>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8000"/>
              <a:buFont typeface="Roboto"/>
              <a:buNone/>
            </a:pPr>
            <a:r>
              <a:rPr lang="en-US"/>
              <a:t>THE MOST ADVANCED MOBILE </a:t>
            </a:r>
            <a:r>
              <a:rPr lang="en-US">
                <a:solidFill>
                  <a:schemeClr val="accent1"/>
                </a:solidFill>
              </a:rPr>
              <a:t>EXPERIENCE</a:t>
            </a:r>
            <a:endParaRPr>
              <a:solidFill>
                <a:schemeClr val="accent1"/>
              </a:solidFill>
            </a:endParaRPr>
          </a:p>
        </p:txBody>
      </p:sp>
      <p:sp>
        <p:nvSpPr>
          <p:cNvPr id="1176" name="Google Shape;1176;p34"/>
          <p:cNvSpPr txBox="1"/>
          <p:nvPr>
            <p:ph idx="1" type="body"/>
          </p:nvPr>
        </p:nvSpPr>
        <p:spPr>
          <a:xfrm>
            <a:off x="6211638" y="5683347"/>
            <a:ext cx="11263563" cy="3318791"/>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Duo nemore voluptua pertinax ut. Per facer incorrupte consectetuer ut, vis quis moderatius dissentias ea. Duo no laudem denique. Ex sit tale delicata. Saepe graecis sit in, ne duo nisl ubique mentitum. Quo evertitur elaboraret ea, movet tantas nostrum ad duo, te mea enim perpetua indoctum. Per veritus deseruisse at.</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Mei id laudem adolescens accommodare. </a:t>
            </a:r>
            <a:r>
              <a:rPr lang="en-US">
                <a:solidFill>
                  <a:schemeClr val="accent1"/>
                </a:solidFill>
              </a:rPr>
              <a:t>Et eros eripuit prodesset quo</a:t>
            </a:r>
            <a:r>
              <a:rPr lang="en-US"/>
              <a:t>. Eos fabulas delicata ea, hinc molestie vel ad. Quo consul consetetur reformidans no, et duo harum phaedrum consequat, decore periculis eos et.</a:t>
            </a:r>
            <a:endParaRPr/>
          </a:p>
        </p:txBody>
      </p:sp>
      <p:sp>
        <p:nvSpPr>
          <p:cNvPr id="1177" name="Google Shape;1177;p34"/>
          <p:cNvSpPr/>
          <p:nvPr>
            <p:ph idx="2" type="pic"/>
          </p:nvPr>
        </p:nvSpPr>
        <p:spPr>
          <a:xfrm>
            <a:off x="2134812" y="2215736"/>
            <a:ext cx="3237386" cy="5850826"/>
          </a:xfrm>
          <a:prstGeom prst="rect">
            <a:avLst/>
          </a:prstGeom>
          <a:solidFill>
            <a:srgbClr val="191A1C"/>
          </a:solid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p3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183" name="Google Shape;1183;p3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184" name="Google Shape;1184;p35"/>
          <p:cNvSpPr txBox="1"/>
          <p:nvPr>
            <p:ph type="title"/>
          </p:nvPr>
        </p:nvSpPr>
        <p:spPr>
          <a:xfrm>
            <a:off x="537026" y="3720437"/>
            <a:ext cx="9347198" cy="2844539"/>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DEVELOPMENT</a:t>
            </a:r>
            <a:br>
              <a:rPr lang="en-US"/>
            </a:br>
            <a:r>
              <a:rPr lang="en-US">
                <a:solidFill>
                  <a:schemeClr val="accent1"/>
                </a:solidFill>
              </a:rPr>
              <a:t>STYLE</a:t>
            </a:r>
            <a:endParaRPr>
              <a:solidFill>
                <a:schemeClr val="accent1"/>
              </a:solidFill>
            </a:endParaRPr>
          </a:p>
        </p:txBody>
      </p:sp>
      <p:sp>
        <p:nvSpPr>
          <p:cNvPr id="1185" name="Google Shape;1185;p35"/>
          <p:cNvSpPr txBox="1"/>
          <p:nvPr>
            <p:ph idx="1" type="body"/>
          </p:nvPr>
        </p:nvSpPr>
        <p:spPr>
          <a:xfrm>
            <a:off x="10130971" y="2675278"/>
            <a:ext cx="7261324"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INTERFACE DESIGN</a:t>
            </a:r>
            <a:endParaRPr/>
          </a:p>
        </p:txBody>
      </p:sp>
      <p:sp>
        <p:nvSpPr>
          <p:cNvPr id="1186" name="Google Shape;1186;p35"/>
          <p:cNvSpPr txBox="1"/>
          <p:nvPr>
            <p:ph idx="2" type="body"/>
          </p:nvPr>
        </p:nvSpPr>
        <p:spPr>
          <a:xfrm>
            <a:off x="10130971" y="3197798"/>
            <a:ext cx="7261323" cy="1664491"/>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Ius id agam singulis deseruisse, ad sea graece delectus urbanitas. Qui graece euripidis an. Prompta iudicabit adipiscing eu vix. Mei dico quaeque in, ad est fabellas assentior definitiones. </a:t>
            </a:r>
            <a:endParaRPr/>
          </a:p>
        </p:txBody>
      </p:sp>
      <p:sp>
        <p:nvSpPr>
          <p:cNvPr id="1187" name="Google Shape;1187;p35"/>
          <p:cNvSpPr txBox="1"/>
          <p:nvPr>
            <p:ph idx="3" type="body"/>
          </p:nvPr>
        </p:nvSpPr>
        <p:spPr>
          <a:xfrm>
            <a:off x="10130971" y="5225146"/>
            <a:ext cx="7261324"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SUFFICIENT DEBUGGING</a:t>
            </a:r>
            <a:endParaRPr/>
          </a:p>
        </p:txBody>
      </p:sp>
      <p:sp>
        <p:nvSpPr>
          <p:cNvPr id="1188" name="Google Shape;1188;p35"/>
          <p:cNvSpPr txBox="1"/>
          <p:nvPr>
            <p:ph idx="4" type="body"/>
          </p:nvPr>
        </p:nvSpPr>
        <p:spPr>
          <a:xfrm>
            <a:off x="10130971" y="5747666"/>
            <a:ext cx="7261323" cy="1664491"/>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Ad fuisset tacimates cum. In facilisi praesent eam. Eos an omnes adversarium, </a:t>
            </a:r>
            <a:r>
              <a:rPr lang="en-US">
                <a:solidFill>
                  <a:schemeClr val="accent1"/>
                </a:solidFill>
              </a:rPr>
              <a:t>te esse inermis facilisis cum</a:t>
            </a:r>
            <a:r>
              <a:rPr lang="en-US"/>
              <a:t>. Est id populo feugiat accumsan, et inani bonorum est.</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36"/>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MOBILE </a:t>
            </a:r>
            <a:r>
              <a:rPr lang="en-US">
                <a:solidFill>
                  <a:schemeClr val="accent1"/>
                </a:solidFill>
              </a:rPr>
              <a:t>FEATURES</a:t>
            </a:r>
            <a:endParaRPr>
              <a:solidFill>
                <a:schemeClr val="accent1"/>
              </a:solidFill>
            </a:endParaRPr>
          </a:p>
        </p:txBody>
      </p:sp>
      <p:sp>
        <p:nvSpPr>
          <p:cNvPr id="1194" name="Google Shape;1194;p3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195" name="Google Shape;1195;p3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196" name="Google Shape;1196;p36"/>
          <p:cNvSpPr txBox="1"/>
          <p:nvPr>
            <p:ph idx="1" type="body"/>
          </p:nvPr>
        </p:nvSpPr>
        <p:spPr>
          <a:xfrm>
            <a:off x="775022" y="2965656"/>
            <a:ext cx="6090236"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ONE-CLICK SHOPPING</a:t>
            </a:r>
            <a:endParaRPr/>
          </a:p>
        </p:txBody>
      </p:sp>
      <p:sp>
        <p:nvSpPr>
          <p:cNvPr id="1197" name="Google Shape;1197;p36"/>
          <p:cNvSpPr txBox="1"/>
          <p:nvPr>
            <p:ph idx="2" type="body"/>
          </p:nvPr>
        </p:nvSpPr>
        <p:spPr>
          <a:xfrm>
            <a:off x="775022" y="3488176"/>
            <a:ext cx="6090236"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Mel imperdiet honestatis signiferumque eu, at fierent temporibus mel. Te per sint semper, nostro utroque voluptaria usu ne. Sit oportere assentior intellegat at. Ius mutat petentium ea, at eos forensibus adolescens. Primis fierent petentium nam id.</a:t>
            </a:r>
            <a:endParaRPr/>
          </a:p>
        </p:txBody>
      </p:sp>
      <p:sp>
        <p:nvSpPr>
          <p:cNvPr id="1198" name="Google Shape;1198;p36"/>
          <p:cNvSpPr txBox="1"/>
          <p:nvPr>
            <p:ph idx="3" type="body"/>
          </p:nvPr>
        </p:nvSpPr>
        <p:spPr>
          <a:xfrm>
            <a:off x="775022" y="6150295"/>
            <a:ext cx="6090236"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MESSAGE</a:t>
            </a:r>
            <a:endParaRPr/>
          </a:p>
        </p:txBody>
      </p:sp>
      <p:sp>
        <p:nvSpPr>
          <p:cNvPr id="1199" name="Google Shape;1199;p36"/>
          <p:cNvSpPr txBox="1"/>
          <p:nvPr>
            <p:ph idx="4" type="body"/>
          </p:nvPr>
        </p:nvSpPr>
        <p:spPr>
          <a:xfrm>
            <a:off x="775022" y="6672815"/>
            <a:ext cx="6090236"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Pro ocurreret constituam at. Nobis dolor mel no, his at vocent fastidii torquatos. Ad has inani minim, vitae eripuit similique id eum. </a:t>
            </a:r>
            <a:r>
              <a:rPr lang="en-US">
                <a:solidFill>
                  <a:schemeClr val="accent1"/>
                </a:solidFill>
              </a:rPr>
              <a:t>Copiosae expetendis cotidieque id mea</a:t>
            </a:r>
            <a:r>
              <a:rPr lang="en-US"/>
              <a:t>. Agam petentium similique in mea, cu regione urbanitas est.</a:t>
            </a:r>
            <a:endParaRPr/>
          </a:p>
        </p:txBody>
      </p:sp>
      <p:sp>
        <p:nvSpPr>
          <p:cNvPr id="1200" name="Google Shape;1200;p36"/>
          <p:cNvSpPr txBox="1"/>
          <p:nvPr>
            <p:ph idx="5" type="body"/>
          </p:nvPr>
        </p:nvSpPr>
        <p:spPr>
          <a:xfrm>
            <a:off x="11422743" y="2965656"/>
            <a:ext cx="6090236"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CLOUD SHARING</a:t>
            </a:r>
            <a:endParaRPr/>
          </a:p>
        </p:txBody>
      </p:sp>
      <p:sp>
        <p:nvSpPr>
          <p:cNvPr id="1201" name="Google Shape;1201;p36"/>
          <p:cNvSpPr txBox="1"/>
          <p:nvPr>
            <p:ph idx="6" type="body"/>
          </p:nvPr>
        </p:nvSpPr>
        <p:spPr>
          <a:xfrm>
            <a:off x="11422743" y="3488176"/>
            <a:ext cx="6090236" cy="2139599"/>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Ei falli labitur eripuit est, postea copiosae mea te. Et ipsum movet detraxit ius, ea pri augue eripuit definiebas. Nihil clita pro an, expetenda accommodare et duo, </a:t>
            </a:r>
            <a:r>
              <a:rPr lang="en-US">
                <a:solidFill>
                  <a:schemeClr val="accent1"/>
                </a:solidFill>
              </a:rPr>
              <a:t>mucius inermis interpretaris ei eam</a:t>
            </a:r>
            <a:r>
              <a:rPr lang="en-US"/>
              <a:t>. Inani propriae cu has. Ex dolorem officiis principes qui, at vel sale sonet indoctum.</a:t>
            </a:r>
            <a:endParaRPr/>
          </a:p>
        </p:txBody>
      </p:sp>
      <p:sp>
        <p:nvSpPr>
          <p:cNvPr id="1202" name="Google Shape;1202;p36"/>
          <p:cNvSpPr txBox="1"/>
          <p:nvPr>
            <p:ph idx="7" type="body"/>
          </p:nvPr>
        </p:nvSpPr>
        <p:spPr>
          <a:xfrm>
            <a:off x="11422743" y="6150295"/>
            <a:ext cx="6090236"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WIRELESS HDD SYNC</a:t>
            </a:r>
            <a:endParaRPr/>
          </a:p>
        </p:txBody>
      </p:sp>
      <p:sp>
        <p:nvSpPr>
          <p:cNvPr id="1203" name="Google Shape;1203;p36"/>
          <p:cNvSpPr txBox="1"/>
          <p:nvPr>
            <p:ph idx="8" type="body"/>
          </p:nvPr>
        </p:nvSpPr>
        <p:spPr>
          <a:xfrm>
            <a:off x="11422743" y="6672815"/>
            <a:ext cx="6090236" cy="2139599"/>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Ius id agam singulis deseruisse, ad sea graece delectus urbanitas. Qui graece euripidis an. Prompta iudicabit adipiscing eu vix. Mei dico quaeque in, ad est fabellas assentior definitiones. Doming platonem ex eum, ut est causae ornatus perpetua, vel cu atqui molestie.</a:t>
            </a:r>
            <a:endParaRPr/>
          </a:p>
        </p:txBody>
      </p:sp>
      <p:sp>
        <p:nvSpPr>
          <p:cNvPr id="1204" name="Google Shape;1204;p36"/>
          <p:cNvSpPr/>
          <p:nvPr>
            <p:ph idx="9" type="pic"/>
          </p:nvPr>
        </p:nvSpPr>
        <p:spPr>
          <a:xfrm>
            <a:off x="7533330" y="3249629"/>
            <a:ext cx="3221341" cy="5891273"/>
          </a:xfrm>
          <a:prstGeom prst="rect">
            <a:avLst/>
          </a:prstGeom>
          <a:solidFill>
            <a:srgbClr val="191A1C"/>
          </a:solid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sp>
        <p:nvSpPr>
          <p:cNvPr id="1209" name="Google Shape;1209;p37"/>
          <p:cNvSpPr/>
          <p:nvPr>
            <p:ph idx="2" type="pic"/>
          </p:nvPr>
        </p:nvSpPr>
        <p:spPr>
          <a:xfrm>
            <a:off x="0" y="0"/>
            <a:ext cx="18288001" cy="10285413"/>
          </a:xfrm>
          <a:prstGeom prst="rect">
            <a:avLst/>
          </a:prstGeom>
          <a:solidFill>
            <a:srgbClr val="191A1C"/>
          </a:solidFill>
          <a:ln>
            <a:noFill/>
          </a:ln>
        </p:spPr>
      </p:sp>
      <p:sp>
        <p:nvSpPr>
          <p:cNvPr id="1210" name="Google Shape;1210;p37"/>
          <p:cNvSpPr txBox="1"/>
          <p:nvPr>
            <p:ph idx="1" type="body"/>
          </p:nvPr>
        </p:nvSpPr>
        <p:spPr>
          <a:xfrm>
            <a:off x="9144000" y="-1"/>
            <a:ext cx="9144000" cy="10285413"/>
          </a:xfrm>
          <a:prstGeom prst="rect">
            <a:avLst/>
          </a:prstGeom>
          <a:solidFill>
            <a:schemeClr val="dk1">
              <a:alpha val="49803"/>
            </a:schemeClr>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1211" name="Google Shape;1211;p37"/>
          <p:cNvSpPr txBox="1"/>
          <p:nvPr>
            <p:ph type="title"/>
          </p:nvPr>
        </p:nvSpPr>
        <p:spPr>
          <a:xfrm>
            <a:off x="9677400" y="833993"/>
            <a:ext cx="8058150" cy="5000749"/>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chemeClr val="lt1"/>
              </a:buClr>
              <a:buSzPts val="8000"/>
              <a:buFont typeface="Roboto"/>
              <a:buNone/>
            </a:pPr>
            <a:r>
              <a:rPr lang="en-US"/>
              <a:t>SOME PEOPLE </a:t>
            </a:r>
            <a:r>
              <a:rPr lang="en-US">
                <a:solidFill>
                  <a:schemeClr val="accent1"/>
                </a:solidFill>
              </a:rPr>
              <a:t>FEEL</a:t>
            </a:r>
            <a:r>
              <a:rPr lang="en-US"/>
              <a:t> THE RAIN. OTHERS JUST GET WET.</a:t>
            </a:r>
            <a:endParaRPr/>
          </a:p>
        </p:txBody>
      </p:sp>
      <p:sp>
        <p:nvSpPr>
          <p:cNvPr id="1212" name="Google Shape;1212;p37"/>
          <p:cNvSpPr txBox="1"/>
          <p:nvPr>
            <p:ph idx="3" type="body"/>
          </p:nvPr>
        </p:nvSpPr>
        <p:spPr>
          <a:xfrm>
            <a:off x="9677400" y="5900795"/>
            <a:ext cx="8058150" cy="3504461"/>
          </a:xfrm>
          <a:prstGeom prst="rect">
            <a:avLst/>
          </a:prstGeom>
          <a:noFill/>
          <a:ln>
            <a:noFill/>
          </a:ln>
        </p:spPr>
        <p:txBody>
          <a:bodyPr anchorCtr="0" anchor="t" bIns="45700" lIns="91425" spcFirstLastPara="1" rIns="91425" wrap="square" tIns="45700">
            <a:normAutofit/>
          </a:bodyPr>
          <a:lstStyle/>
          <a:p>
            <a:pPr indent="-342900" lvl="0" marL="342900" rtl="0" algn="l">
              <a:lnSpc>
                <a:spcPct val="130000"/>
              </a:lnSpc>
              <a:spcBef>
                <a:spcPts val="0"/>
              </a:spcBef>
              <a:spcAft>
                <a:spcPts val="0"/>
              </a:spcAft>
              <a:buClr>
                <a:schemeClr val="accent1"/>
              </a:buClr>
              <a:buSzPts val="2000"/>
              <a:buFont typeface="Noto Sans Symbols"/>
              <a:buChar char="■"/>
            </a:pPr>
            <a:r>
              <a:rPr lang="en-US"/>
              <a:t>Ei falli labitur eripuit est, postea copiosae mea te. Et ipsum movet detraxit ius, ea pri augue eripuit definiebas. Nihil clita pro an, expetenda accommodare et duo, mucius inermis interpretaris ei eam. Inani propriae cu has. </a:t>
            </a:r>
            <a:endParaRPr/>
          </a:p>
          <a:p>
            <a:pPr indent="-342900" lvl="0" marL="342900" rtl="0" algn="l">
              <a:lnSpc>
                <a:spcPct val="130000"/>
              </a:lnSpc>
              <a:spcBef>
                <a:spcPts val="1200"/>
              </a:spcBef>
              <a:spcAft>
                <a:spcPts val="0"/>
              </a:spcAft>
              <a:buClr>
                <a:schemeClr val="accent1"/>
              </a:buClr>
              <a:buSzPts val="2000"/>
              <a:buFont typeface="Noto Sans Symbols"/>
              <a:buChar char="■"/>
            </a:pPr>
            <a:r>
              <a:rPr lang="en-US"/>
              <a:t>Ex dolorem officiis principes qui, at vel sale sonet indoctum, mel deseruisse constituam in. Purto quas persecuti vix id, sonet labitur aliquid no est, te vel erant principes moderatius.</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38"/>
          <p:cNvSpPr/>
          <p:nvPr>
            <p:ph idx="2" type="pic"/>
          </p:nvPr>
        </p:nvSpPr>
        <p:spPr>
          <a:xfrm>
            <a:off x="0" y="0"/>
            <a:ext cx="18288001" cy="10285413"/>
          </a:xfrm>
          <a:prstGeom prst="rect">
            <a:avLst/>
          </a:prstGeom>
          <a:solidFill>
            <a:srgbClr val="191A1C"/>
          </a:solidFill>
          <a:ln>
            <a:noFill/>
          </a:ln>
        </p:spPr>
      </p:sp>
      <p:sp>
        <p:nvSpPr>
          <p:cNvPr id="1218" name="Google Shape;1218;p38"/>
          <p:cNvSpPr txBox="1"/>
          <p:nvPr>
            <p:ph idx="1" type="body"/>
          </p:nvPr>
        </p:nvSpPr>
        <p:spPr>
          <a:xfrm>
            <a:off x="0" y="7920112"/>
            <a:ext cx="11127545" cy="2014136"/>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1219" name="Google Shape;1219;p38"/>
          <p:cNvSpPr txBox="1"/>
          <p:nvPr>
            <p:ph type="title"/>
          </p:nvPr>
        </p:nvSpPr>
        <p:spPr>
          <a:xfrm>
            <a:off x="1400961" y="8385617"/>
            <a:ext cx="9346755" cy="108312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lt1"/>
              </a:buClr>
              <a:buSzPts val="9600"/>
              <a:buFont typeface="Roboto"/>
              <a:buNone/>
            </a:pPr>
            <a:r>
              <a:rPr lang="en-US"/>
              <a:t>P</a:t>
            </a:r>
            <a:r>
              <a:rPr lang="en-US">
                <a:solidFill>
                  <a:schemeClr val="accent1"/>
                </a:solidFill>
              </a:rPr>
              <a:t>R</a:t>
            </a:r>
            <a:r>
              <a:rPr lang="en-US"/>
              <a:t>OPOSAL</a:t>
            </a:r>
            <a:endParaRPr>
              <a:solidFill>
                <a:schemeClr val="accent1"/>
              </a:solidFill>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39"/>
          <p:cNvSpPr/>
          <p:nvPr>
            <p:ph idx="2" type="pic"/>
          </p:nvPr>
        </p:nvSpPr>
        <p:spPr>
          <a:xfrm>
            <a:off x="0" y="0"/>
            <a:ext cx="18288001" cy="5123543"/>
          </a:xfrm>
          <a:prstGeom prst="rect">
            <a:avLst/>
          </a:prstGeom>
          <a:solidFill>
            <a:srgbClr val="191A1C"/>
          </a:solidFill>
          <a:ln>
            <a:noFill/>
          </a:ln>
        </p:spPr>
      </p:sp>
      <p:sp>
        <p:nvSpPr>
          <p:cNvPr id="1225" name="Google Shape;1225;p39"/>
          <p:cNvSpPr txBox="1"/>
          <p:nvPr>
            <p:ph idx="1" type="body"/>
          </p:nvPr>
        </p:nvSpPr>
        <p:spPr>
          <a:xfrm>
            <a:off x="1756229" y="7750464"/>
            <a:ext cx="14775543" cy="1371871"/>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lt2"/>
              </a:buClr>
              <a:buSzPts val="1800"/>
              <a:buFont typeface="Roboto"/>
              <a:buNone/>
            </a:pPr>
            <a:r>
              <a:rPr lang="en-US"/>
              <a:t>Cu sea odio iuvaret vivendum. Graecis pertinax at mel, ut qui delenit democritum. Per at paulo consul laboramus, cum no vero graece causae. His cu illum nonumy, eirmod quaeque eu eam. Sed falli epicuri appareat at, hinc numquam aliquam eum te, no sumo maiestatis incorrupte vel. Ridens everti ut sea, ius te aliquid dolores apeirian, id eum omnes aperiam oblique.</a:t>
            </a:r>
            <a:endParaRPr/>
          </a:p>
        </p:txBody>
      </p:sp>
      <p:sp>
        <p:nvSpPr>
          <p:cNvPr id="1226" name="Google Shape;1226;p39"/>
          <p:cNvSpPr txBox="1"/>
          <p:nvPr>
            <p:ph idx="3" type="body"/>
          </p:nvPr>
        </p:nvSpPr>
        <p:spPr>
          <a:xfrm>
            <a:off x="1441097" y="4187907"/>
            <a:ext cx="15428687" cy="1904306"/>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rPr lang="en-US"/>
              <a:t> </a:t>
            </a:r>
            <a:endParaRPr/>
          </a:p>
        </p:txBody>
      </p:sp>
      <p:sp>
        <p:nvSpPr>
          <p:cNvPr id="1227" name="Google Shape;1227;p39"/>
          <p:cNvSpPr txBox="1"/>
          <p:nvPr>
            <p:ph type="title"/>
          </p:nvPr>
        </p:nvSpPr>
        <p:spPr>
          <a:xfrm>
            <a:off x="1767668" y="4467571"/>
            <a:ext cx="14775544"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KEY </a:t>
            </a:r>
            <a:r>
              <a:rPr lang="en-US">
                <a:solidFill>
                  <a:schemeClr val="accent1"/>
                </a:solidFill>
              </a:rPr>
              <a:t>CONCEPT</a:t>
            </a:r>
            <a:endParaRPr>
              <a:solidFill>
                <a:schemeClr val="accent1"/>
              </a:solidFill>
            </a:endParaRPr>
          </a:p>
        </p:txBody>
      </p:sp>
      <p:sp>
        <p:nvSpPr>
          <p:cNvPr id="1228" name="Google Shape;1228;p39"/>
          <p:cNvSpPr txBox="1"/>
          <p:nvPr>
            <p:ph idx="4" type="body"/>
          </p:nvPr>
        </p:nvSpPr>
        <p:spPr>
          <a:xfrm>
            <a:off x="1611086" y="6212221"/>
            <a:ext cx="14932127" cy="1418235"/>
          </a:xfrm>
          <a:prstGeom prst="rect">
            <a:avLst/>
          </a:prstGeom>
          <a:noFill/>
          <a:ln>
            <a:noFill/>
          </a:ln>
        </p:spPr>
        <p:txBody>
          <a:bodyPr anchorCtr="0" anchor="b" bIns="45700" lIns="91425" spcFirstLastPara="1" rIns="91425" wrap="square" tIns="45700">
            <a:normAutofit/>
          </a:bodyPr>
          <a:lstStyle/>
          <a:p>
            <a:pPr indent="0" lvl="0" marL="0" rtl="0" algn="ctr">
              <a:lnSpc>
                <a:spcPct val="130000"/>
              </a:lnSpc>
              <a:spcBef>
                <a:spcPts val="0"/>
              </a:spcBef>
              <a:spcAft>
                <a:spcPts val="0"/>
              </a:spcAft>
              <a:buClr>
                <a:schemeClr val="accent1"/>
              </a:buClr>
              <a:buSzPts val="3200"/>
              <a:buFont typeface="Roboto"/>
              <a:buNone/>
            </a:pPr>
            <a:r>
              <a:rPr lang="en-US">
                <a:solidFill>
                  <a:schemeClr val="accent1"/>
                </a:solidFill>
              </a:rPr>
              <a:t>DETERMINE</a:t>
            </a:r>
            <a:r>
              <a:rPr lang="en-US"/>
              <a:t> THAT THE THING CAN AND SHALL BE DONE, </a:t>
            </a:r>
            <a:br>
              <a:rPr lang="en-US"/>
            </a:br>
            <a:r>
              <a:rPr lang="en-US"/>
              <a:t>AND THEN WE SHALL FIND THE WAY.</a:t>
            </a:r>
            <a:endParaRPr/>
          </a:p>
        </p:txBody>
      </p:sp>
      <p:sp>
        <p:nvSpPr>
          <p:cNvPr id="1229" name="Google Shape;1229;p3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230" name="Google Shape;1230;p3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791" name="Google Shape;791;p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792" name="Google Shape;792;p4"/>
          <p:cNvSpPr txBox="1"/>
          <p:nvPr>
            <p:ph idx="1" type="body"/>
          </p:nvPr>
        </p:nvSpPr>
        <p:spPr>
          <a:xfrm>
            <a:off x="10175068" y="962594"/>
            <a:ext cx="5631544" cy="53702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Introduction</a:t>
            </a:r>
            <a:endParaRPr/>
          </a:p>
        </p:txBody>
      </p:sp>
      <p:sp>
        <p:nvSpPr>
          <p:cNvPr id="793" name="Google Shape;793;p4"/>
          <p:cNvSpPr txBox="1"/>
          <p:nvPr>
            <p:ph type="title"/>
          </p:nvPr>
        </p:nvSpPr>
        <p:spPr>
          <a:xfrm>
            <a:off x="972457" y="1499621"/>
            <a:ext cx="6937829" cy="7286170"/>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TABLE OF </a:t>
            </a:r>
            <a:r>
              <a:rPr lang="en-US">
                <a:solidFill>
                  <a:schemeClr val="accent1"/>
                </a:solidFill>
              </a:rPr>
              <a:t>CONTENTS</a:t>
            </a:r>
            <a:endParaRPr>
              <a:solidFill>
                <a:schemeClr val="accent1"/>
              </a:solidFill>
            </a:endParaRPr>
          </a:p>
        </p:txBody>
      </p:sp>
      <p:sp>
        <p:nvSpPr>
          <p:cNvPr id="794" name="Google Shape;794;p4"/>
          <p:cNvSpPr txBox="1"/>
          <p:nvPr>
            <p:ph idx="2" type="body"/>
          </p:nvPr>
        </p:nvSpPr>
        <p:spPr>
          <a:xfrm>
            <a:off x="8774441" y="831966"/>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01</a:t>
            </a:r>
            <a:endParaRPr/>
          </a:p>
        </p:txBody>
      </p:sp>
      <p:sp>
        <p:nvSpPr>
          <p:cNvPr id="795" name="Google Shape;795;p4"/>
          <p:cNvSpPr txBox="1"/>
          <p:nvPr>
            <p:ph idx="3" type="body"/>
          </p:nvPr>
        </p:nvSpPr>
        <p:spPr>
          <a:xfrm>
            <a:off x="10175068" y="1456082"/>
            <a:ext cx="5631544" cy="39188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1800"/>
              <a:buFont typeface="Roboto"/>
              <a:buNone/>
            </a:pPr>
            <a:r>
              <a:rPr lang="en-US"/>
              <a:t>Before starting the presentation</a:t>
            </a:r>
            <a:endParaRPr/>
          </a:p>
        </p:txBody>
      </p:sp>
      <p:sp>
        <p:nvSpPr>
          <p:cNvPr id="796" name="Google Shape;796;p4"/>
          <p:cNvSpPr txBox="1"/>
          <p:nvPr>
            <p:ph idx="4" type="body"/>
          </p:nvPr>
        </p:nvSpPr>
        <p:spPr>
          <a:xfrm>
            <a:off x="10175068" y="2415361"/>
            <a:ext cx="5631544" cy="53702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About Us</a:t>
            </a:r>
            <a:endParaRPr/>
          </a:p>
        </p:txBody>
      </p:sp>
      <p:sp>
        <p:nvSpPr>
          <p:cNvPr id="797" name="Google Shape;797;p4"/>
          <p:cNvSpPr txBox="1"/>
          <p:nvPr>
            <p:ph idx="5" type="body"/>
          </p:nvPr>
        </p:nvSpPr>
        <p:spPr>
          <a:xfrm>
            <a:off x="8774441" y="2284733"/>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02</a:t>
            </a:r>
            <a:endParaRPr/>
          </a:p>
        </p:txBody>
      </p:sp>
      <p:sp>
        <p:nvSpPr>
          <p:cNvPr id="798" name="Google Shape;798;p4"/>
          <p:cNvSpPr txBox="1"/>
          <p:nvPr>
            <p:ph idx="6" type="body"/>
          </p:nvPr>
        </p:nvSpPr>
        <p:spPr>
          <a:xfrm>
            <a:off x="10175068" y="2908849"/>
            <a:ext cx="5631544" cy="39188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1800"/>
              <a:buFont typeface="Roboto"/>
              <a:buNone/>
            </a:pPr>
            <a:r>
              <a:rPr lang="en-US"/>
              <a:t>What we did, what we do</a:t>
            </a:r>
            <a:endParaRPr/>
          </a:p>
        </p:txBody>
      </p:sp>
      <p:sp>
        <p:nvSpPr>
          <p:cNvPr id="799" name="Google Shape;799;p4"/>
          <p:cNvSpPr txBox="1"/>
          <p:nvPr>
            <p:ph idx="7" type="body"/>
          </p:nvPr>
        </p:nvSpPr>
        <p:spPr>
          <a:xfrm>
            <a:off x="10175068" y="3868128"/>
            <a:ext cx="5631544" cy="53702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Portfolio</a:t>
            </a:r>
            <a:endParaRPr/>
          </a:p>
        </p:txBody>
      </p:sp>
      <p:sp>
        <p:nvSpPr>
          <p:cNvPr id="800" name="Google Shape;800;p4"/>
          <p:cNvSpPr txBox="1"/>
          <p:nvPr>
            <p:ph idx="8" type="body"/>
          </p:nvPr>
        </p:nvSpPr>
        <p:spPr>
          <a:xfrm>
            <a:off x="8774441" y="3737500"/>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03</a:t>
            </a:r>
            <a:endParaRPr/>
          </a:p>
        </p:txBody>
      </p:sp>
      <p:sp>
        <p:nvSpPr>
          <p:cNvPr id="801" name="Google Shape;801;p4"/>
          <p:cNvSpPr txBox="1"/>
          <p:nvPr>
            <p:ph idx="9" type="body"/>
          </p:nvPr>
        </p:nvSpPr>
        <p:spPr>
          <a:xfrm>
            <a:off x="10175068" y="4361616"/>
            <a:ext cx="5631544" cy="39188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1800"/>
              <a:buFont typeface="Roboto"/>
              <a:buNone/>
            </a:pPr>
            <a:r>
              <a:rPr lang="en-US"/>
              <a:t>Our amazing products</a:t>
            </a:r>
            <a:endParaRPr/>
          </a:p>
        </p:txBody>
      </p:sp>
      <p:sp>
        <p:nvSpPr>
          <p:cNvPr id="802" name="Google Shape;802;p4"/>
          <p:cNvSpPr txBox="1"/>
          <p:nvPr>
            <p:ph idx="13" type="body"/>
          </p:nvPr>
        </p:nvSpPr>
        <p:spPr>
          <a:xfrm>
            <a:off x="10175068" y="5320895"/>
            <a:ext cx="5631544" cy="53702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Proposal</a:t>
            </a:r>
            <a:endParaRPr/>
          </a:p>
        </p:txBody>
      </p:sp>
      <p:sp>
        <p:nvSpPr>
          <p:cNvPr id="803" name="Google Shape;803;p4"/>
          <p:cNvSpPr txBox="1"/>
          <p:nvPr>
            <p:ph idx="14" type="body"/>
          </p:nvPr>
        </p:nvSpPr>
        <p:spPr>
          <a:xfrm>
            <a:off x="8774441" y="5190267"/>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04</a:t>
            </a:r>
            <a:endParaRPr/>
          </a:p>
        </p:txBody>
      </p:sp>
      <p:sp>
        <p:nvSpPr>
          <p:cNvPr id="804" name="Google Shape;804;p4"/>
          <p:cNvSpPr txBox="1"/>
          <p:nvPr>
            <p:ph idx="15" type="body"/>
          </p:nvPr>
        </p:nvSpPr>
        <p:spPr>
          <a:xfrm>
            <a:off x="10175068" y="5814383"/>
            <a:ext cx="5631544" cy="39188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1800"/>
              <a:buFont typeface="Roboto"/>
              <a:buNone/>
            </a:pPr>
            <a:r>
              <a:rPr lang="en-US"/>
              <a:t>Our awesome ideas</a:t>
            </a:r>
            <a:endParaRPr/>
          </a:p>
        </p:txBody>
      </p:sp>
      <p:sp>
        <p:nvSpPr>
          <p:cNvPr id="805" name="Google Shape;805;p4"/>
          <p:cNvSpPr txBox="1"/>
          <p:nvPr>
            <p:ph idx="16" type="body"/>
          </p:nvPr>
        </p:nvSpPr>
        <p:spPr>
          <a:xfrm>
            <a:off x="10175068" y="6773662"/>
            <a:ext cx="5631544" cy="53702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Analysis</a:t>
            </a:r>
            <a:endParaRPr/>
          </a:p>
        </p:txBody>
      </p:sp>
      <p:sp>
        <p:nvSpPr>
          <p:cNvPr id="806" name="Google Shape;806;p4"/>
          <p:cNvSpPr txBox="1"/>
          <p:nvPr>
            <p:ph idx="17" type="body"/>
          </p:nvPr>
        </p:nvSpPr>
        <p:spPr>
          <a:xfrm>
            <a:off x="8774441" y="6643034"/>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05</a:t>
            </a:r>
            <a:endParaRPr/>
          </a:p>
        </p:txBody>
      </p:sp>
      <p:sp>
        <p:nvSpPr>
          <p:cNvPr id="807" name="Google Shape;807;p4"/>
          <p:cNvSpPr txBox="1"/>
          <p:nvPr>
            <p:ph idx="18" type="body"/>
          </p:nvPr>
        </p:nvSpPr>
        <p:spPr>
          <a:xfrm>
            <a:off x="10175068" y="7267150"/>
            <a:ext cx="5631544" cy="39188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1800"/>
              <a:buFont typeface="Roboto"/>
              <a:buNone/>
            </a:pPr>
            <a:r>
              <a:rPr lang="en-US"/>
              <a:t>Marketing data and estimation</a:t>
            </a:r>
            <a:endParaRPr/>
          </a:p>
        </p:txBody>
      </p:sp>
      <p:sp>
        <p:nvSpPr>
          <p:cNvPr id="808" name="Google Shape;808;p4"/>
          <p:cNvSpPr txBox="1"/>
          <p:nvPr>
            <p:ph idx="19" type="body"/>
          </p:nvPr>
        </p:nvSpPr>
        <p:spPr>
          <a:xfrm>
            <a:off x="10175068" y="8226430"/>
            <a:ext cx="5631544" cy="53702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Contact Us</a:t>
            </a:r>
            <a:endParaRPr/>
          </a:p>
        </p:txBody>
      </p:sp>
      <p:sp>
        <p:nvSpPr>
          <p:cNvPr id="809" name="Google Shape;809;p4"/>
          <p:cNvSpPr txBox="1"/>
          <p:nvPr>
            <p:ph idx="20" type="body"/>
          </p:nvPr>
        </p:nvSpPr>
        <p:spPr>
          <a:xfrm>
            <a:off x="8774441" y="8095802"/>
            <a:ext cx="1255486" cy="116114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7200"/>
              <a:buFont typeface="Roboto"/>
              <a:buNone/>
            </a:pPr>
            <a:r>
              <a:rPr lang="en-US"/>
              <a:t>06</a:t>
            </a:r>
            <a:endParaRPr/>
          </a:p>
        </p:txBody>
      </p:sp>
      <p:sp>
        <p:nvSpPr>
          <p:cNvPr id="810" name="Google Shape;810;p4"/>
          <p:cNvSpPr txBox="1"/>
          <p:nvPr>
            <p:ph idx="21" type="body"/>
          </p:nvPr>
        </p:nvSpPr>
        <p:spPr>
          <a:xfrm>
            <a:off x="10175068" y="8719918"/>
            <a:ext cx="5631544" cy="39188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1800"/>
              <a:buFont typeface="Roboto"/>
              <a:buNone/>
            </a:pPr>
            <a:r>
              <a:rPr lang="en-US"/>
              <a:t>Get in touch with us</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4" name="Shape 1234"/>
        <p:cNvGrpSpPr/>
        <p:nvPr/>
      </p:nvGrpSpPr>
      <p:grpSpPr>
        <a:xfrm>
          <a:off x="0" y="0"/>
          <a:ext cx="0" cy="0"/>
          <a:chOff x="0" y="0"/>
          <a:chExt cx="0" cy="0"/>
        </a:xfrm>
      </p:grpSpPr>
      <p:sp>
        <p:nvSpPr>
          <p:cNvPr id="1235" name="Google Shape;1235;p4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236" name="Google Shape;1236;p4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237" name="Google Shape;1237;p40"/>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BASE </a:t>
            </a:r>
            <a:r>
              <a:rPr lang="en-US">
                <a:solidFill>
                  <a:schemeClr val="accent1"/>
                </a:solidFill>
              </a:rPr>
              <a:t>IDEAS</a:t>
            </a:r>
            <a:endParaRPr>
              <a:solidFill>
                <a:schemeClr val="accent1"/>
              </a:solidFill>
            </a:endParaRPr>
          </a:p>
        </p:txBody>
      </p:sp>
      <p:sp>
        <p:nvSpPr>
          <p:cNvPr id="1238" name="Google Shape;1238;p40"/>
          <p:cNvSpPr txBox="1"/>
          <p:nvPr>
            <p:ph idx="1" type="body"/>
          </p:nvPr>
        </p:nvSpPr>
        <p:spPr>
          <a:xfrm>
            <a:off x="11422743" y="2851569"/>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IDEA 01</a:t>
            </a:r>
            <a:endParaRPr/>
          </a:p>
        </p:txBody>
      </p:sp>
      <p:sp>
        <p:nvSpPr>
          <p:cNvPr id="1239" name="Google Shape;1239;p40"/>
          <p:cNvSpPr txBox="1"/>
          <p:nvPr>
            <p:ph idx="2" type="body"/>
          </p:nvPr>
        </p:nvSpPr>
        <p:spPr>
          <a:xfrm>
            <a:off x="11422743" y="3374089"/>
            <a:ext cx="5345946" cy="88414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Harum deleniti id vim, eripuit laoreet at mei. Iudico delicatissimi sit ut.</a:t>
            </a:r>
            <a:endParaRPr/>
          </a:p>
        </p:txBody>
      </p:sp>
      <p:sp>
        <p:nvSpPr>
          <p:cNvPr id="1240" name="Google Shape;1240;p40"/>
          <p:cNvSpPr txBox="1"/>
          <p:nvPr>
            <p:ph idx="3" type="body"/>
          </p:nvPr>
        </p:nvSpPr>
        <p:spPr>
          <a:xfrm>
            <a:off x="12067513" y="5185701"/>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IDEA 02</a:t>
            </a:r>
            <a:endParaRPr/>
          </a:p>
        </p:txBody>
      </p:sp>
      <p:sp>
        <p:nvSpPr>
          <p:cNvPr id="1241" name="Google Shape;1241;p40"/>
          <p:cNvSpPr txBox="1"/>
          <p:nvPr>
            <p:ph idx="4" type="body"/>
          </p:nvPr>
        </p:nvSpPr>
        <p:spPr>
          <a:xfrm>
            <a:off x="12067513" y="5708221"/>
            <a:ext cx="5345946" cy="88414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Ex doming audiam quo. Per ne nonumes appareat iudicabit, no quem numquam expetenda vim.</a:t>
            </a:r>
            <a:endParaRPr/>
          </a:p>
        </p:txBody>
      </p:sp>
      <p:sp>
        <p:nvSpPr>
          <p:cNvPr id="1242" name="Google Shape;1242;p40"/>
          <p:cNvSpPr txBox="1"/>
          <p:nvPr>
            <p:ph idx="5" type="body"/>
          </p:nvPr>
        </p:nvSpPr>
        <p:spPr>
          <a:xfrm>
            <a:off x="11422743" y="7519833"/>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IDEA 03</a:t>
            </a:r>
            <a:endParaRPr/>
          </a:p>
        </p:txBody>
      </p:sp>
      <p:sp>
        <p:nvSpPr>
          <p:cNvPr id="1243" name="Google Shape;1243;p40"/>
          <p:cNvSpPr txBox="1"/>
          <p:nvPr>
            <p:ph idx="6" type="body"/>
          </p:nvPr>
        </p:nvSpPr>
        <p:spPr>
          <a:xfrm>
            <a:off x="11422743" y="8042353"/>
            <a:ext cx="5345946" cy="88414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Suas posse accommodare vim id. Vis an dicam putant delectus.</a:t>
            </a:r>
            <a:endParaRPr/>
          </a:p>
          <a:p>
            <a:pPr indent="0" lvl="0" marL="0" rtl="0" algn="l">
              <a:lnSpc>
                <a:spcPct val="130000"/>
              </a:lnSpc>
              <a:spcBef>
                <a:spcPts val="0"/>
              </a:spcBef>
              <a:spcAft>
                <a:spcPts val="0"/>
              </a:spcAft>
              <a:buClr>
                <a:schemeClr val="accent1"/>
              </a:buClr>
              <a:buSzPts val="1800"/>
              <a:buFont typeface="Roboto"/>
              <a:buNone/>
            </a:pPr>
            <a:r>
              <a:t/>
            </a:r>
            <a:endParaRPr/>
          </a:p>
        </p:txBody>
      </p:sp>
      <p:sp>
        <p:nvSpPr>
          <p:cNvPr id="1244" name="Google Shape;1244;p40"/>
          <p:cNvSpPr txBox="1"/>
          <p:nvPr>
            <p:ph idx="7" type="body"/>
          </p:nvPr>
        </p:nvSpPr>
        <p:spPr>
          <a:xfrm>
            <a:off x="1457318" y="2866076"/>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IDEA 06</a:t>
            </a:r>
            <a:endParaRPr/>
          </a:p>
        </p:txBody>
      </p:sp>
      <p:sp>
        <p:nvSpPr>
          <p:cNvPr id="1245" name="Google Shape;1245;p40"/>
          <p:cNvSpPr txBox="1"/>
          <p:nvPr>
            <p:ph idx="8" type="body"/>
          </p:nvPr>
        </p:nvSpPr>
        <p:spPr>
          <a:xfrm>
            <a:off x="1457318" y="3388596"/>
            <a:ext cx="5345946" cy="884147"/>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Ei ullum verear vim. Eos ad virtute tractatos ocurreret. </a:t>
            </a:r>
            <a:endParaRPr/>
          </a:p>
        </p:txBody>
      </p:sp>
      <p:sp>
        <p:nvSpPr>
          <p:cNvPr id="1246" name="Google Shape;1246;p40"/>
          <p:cNvSpPr txBox="1"/>
          <p:nvPr>
            <p:ph idx="9" type="body"/>
          </p:nvPr>
        </p:nvSpPr>
        <p:spPr>
          <a:xfrm>
            <a:off x="797209" y="5200208"/>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IDEA 05</a:t>
            </a:r>
            <a:endParaRPr/>
          </a:p>
        </p:txBody>
      </p:sp>
      <p:sp>
        <p:nvSpPr>
          <p:cNvPr id="1247" name="Google Shape;1247;p40"/>
          <p:cNvSpPr txBox="1"/>
          <p:nvPr>
            <p:ph idx="13" type="body"/>
          </p:nvPr>
        </p:nvSpPr>
        <p:spPr>
          <a:xfrm>
            <a:off x="797209" y="5722728"/>
            <a:ext cx="5345946" cy="884147"/>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Duo etiam vituperata an, docendi salutatus constituam sea cu.</a:t>
            </a:r>
            <a:endParaRPr/>
          </a:p>
        </p:txBody>
      </p:sp>
      <p:sp>
        <p:nvSpPr>
          <p:cNvPr id="1248" name="Google Shape;1248;p40"/>
          <p:cNvSpPr txBox="1"/>
          <p:nvPr>
            <p:ph idx="14" type="body"/>
          </p:nvPr>
        </p:nvSpPr>
        <p:spPr>
          <a:xfrm>
            <a:off x="1457318" y="7534340"/>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IDEA 04</a:t>
            </a:r>
            <a:endParaRPr/>
          </a:p>
        </p:txBody>
      </p:sp>
      <p:sp>
        <p:nvSpPr>
          <p:cNvPr id="1249" name="Google Shape;1249;p40"/>
          <p:cNvSpPr txBox="1"/>
          <p:nvPr>
            <p:ph idx="15" type="body"/>
          </p:nvPr>
        </p:nvSpPr>
        <p:spPr>
          <a:xfrm>
            <a:off x="1457318" y="8056860"/>
            <a:ext cx="5345946" cy="884147"/>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Mei eu nominati salutandi mnesarchum, an mollis imperdiet quo, melius maluisset constituto mei ne.</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sp>
        <p:nvSpPr>
          <p:cNvPr id="1254" name="Google Shape;1254;p4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255" name="Google Shape;1255;p4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256" name="Google Shape;1256;p41"/>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3 </a:t>
            </a:r>
            <a:r>
              <a:rPr lang="en-US">
                <a:solidFill>
                  <a:schemeClr val="accent1"/>
                </a:solidFill>
              </a:rPr>
              <a:t>PILLARS</a:t>
            </a:r>
            <a:endParaRPr>
              <a:solidFill>
                <a:schemeClr val="accent1"/>
              </a:solidFill>
            </a:endParaRPr>
          </a:p>
        </p:txBody>
      </p:sp>
      <p:sp>
        <p:nvSpPr>
          <p:cNvPr id="1257" name="Google Shape;1257;p41"/>
          <p:cNvSpPr txBox="1"/>
          <p:nvPr>
            <p:ph idx="1" type="body"/>
          </p:nvPr>
        </p:nvSpPr>
        <p:spPr>
          <a:xfrm>
            <a:off x="535536" y="3450339"/>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01</a:t>
            </a:r>
            <a:endParaRPr/>
          </a:p>
        </p:txBody>
      </p:sp>
      <p:sp>
        <p:nvSpPr>
          <p:cNvPr id="1258" name="Google Shape;1258;p41"/>
          <p:cNvSpPr txBox="1"/>
          <p:nvPr>
            <p:ph idx="2" type="body"/>
          </p:nvPr>
        </p:nvSpPr>
        <p:spPr>
          <a:xfrm>
            <a:off x="1104273" y="5196114"/>
            <a:ext cx="5161321" cy="685796"/>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FUNCTIONALITY</a:t>
            </a:r>
            <a:endParaRPr/>
          </a:p>
        </p:txBody>
      </p:sp>
      <p:sp>
        <p:nvSpPr>
          <p:cNvPr id="1259" name="Google Shape;1259;p41"/>
          <p:cNvSpPr txBox="1"/>
          <p:nvPr>
            <p:ph idx="3" type="body"/>
          </p:nvPr>
        </p:nvSpPr>
        <p:spPr>
          <a:xfrm>
            <a:off x="1104273" y="5881911"/>
            <a:ext cx="5161321" cy="1738518"/>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Has rationibus contentiones eu. Pro illum nulla intellegat ut, ius equidem vivendum ut. Duo et unum appareat, sit munere euripidis an. Duo adhuc elitr ut. </a:t>
            </a:r>
            <a:endParaRPr/>
          </a:p>
        </p:txBody>
      </p:sp>
      <p:sp>
        <p:nvSpPr>
          <p:cNvPr id="1260" name="Google Shape;1260;p41"/>
          <p:cNvSpPr txBox="1"/>
          <p:nvPr>
            <p:ph idx="4" type="body"/>
          </p:nvPr>
        </p:nvSpPr>
        <p:spPr>
          <a:xfrm>
            <a:off x="6451799" y="3450339"/>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02</a:t>
            </a:r>
            <a:endParaRPr/>
          </a:p>
        </p:txBody>
      </p:sp>
      <p:sp>
        <p:nvSpPr>
          <p:cNvPr id="1261" name="Google Shape;1261;p41"/>
          <p:cNvSpPr txBox="1"/>
          <p:nvPr>
            <p:ph idx="5" type="body"/>
          </p:nvPr>
        </p:nvSpPr>
        <p:spPr>
          <a:xfrm>
            <a:off x="7020536" y="5196114"/>
            <a:ext cx="5161321" cy="685796"/>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AESTHETICS</a:t>
            </a:r>
            <a:endParaRPr/>
          </a:p>
        </p:txBody>
      </p:sp>
      <p:sp>
        <p:nvSpPr>
          <p:cNvPr id="1262" name="Google Shape;1262;p41"/>
          <p:cNvSpPr txBox="1"/>
          <p:nvPr>
            <p:ph idx="6" type="body"/>
          </p:nvPr>
        </p:nvSpPr>
        <p:spPr>
          <a:xfrm>
            <a:off x="7020536" y="5881911"/>
            <a:ext cx="5161321" cy="1738518"/>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Option delicatissimi no eam, vix esse interesset no, quod delicatissimi id mel. Illum dicant detraxit cu eos, ignota tincidunt sed an. Usu ea legere discere, illum postea per ex.</a:t>
            </a:r>
            <a:endParaRPr/>
          </a:p>
        </p:txBody>
      </p:sp>
      <p:sp>
        <p:nvSpPr>
          <p:cNvPr id="1263" name="Google Shape;1263;p41"/>
          <p:cNvSpPr txBox="1"/>
          <p:nvPr>
            <p:ph idx="7" type="body"/>
          </p:nvPr>
        </p:nvSpPr>
        <p:spPr>
          <a:xfrm>
            <a:off x="12081953" y="3450339"/>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03</a:t>
            </a:r>
            <a:endParaRPr/>
          </a:p>
        </p:txBody>
      </p:sp>
      <p:sp>
        <p:nvSpPr>
          <p:cNvPr id="1264" name="Google Shape;1264;p41"/>
          <p:cNvSpPr txBox="1"/>
          <p:nvPr>
            <p:ph idx="8" type="body"/>
          </p:nvPr>
        </p:nvSpPr>
        <p:spPr>
          <a:xfrm>
            <a:off x="12650690" y="5196114"/>
            <a:ext cx="5161321" cy="685796"/>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USABILITY</a:t>
            </a:r>
            <a:endParaRPr/>
          </a:p>
        </p:txBody>
      </p:sp>
      <p:sp>
        <p:nvSpPr>
          <p:cNvPr id="1265" name="Google Shape;1265;p41"/>
          <p:cNvSpPr txBox="1"/>
          <p:nvPr>
            <p:ph idx="9" type="body"/>
          </p:nvPr>
        </p:nvSpPr>
        <p:spPr>
          <a:xfrm>
            <a:off x="12650690" y="5881911"/>
            <a:ext cx="5161321" cy="1738518"/>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Eum falli deseruisse adversarium in, ex mei fugit impedit. At his option apeirian. </a:t>
            </a:r>
            <a:r>
              <a:rPr lang="en-US">
                <a:solidFill>
                  <a:schemeClr val="accent1"/>
                </a:solidFill>
              </a:rPr>
              <a:t>Est dico eirmod ei, nec posse docendi dissentias ea</a:t>
            </a:r>
            <a:r>
              <a:rPr lang="en-US"/>
              <a:t>, cum detraxit vituperata definitionem et.</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sp>
        <p:nvSpPr>
          <p:cNvPr id="1270" name="Google Shape;1270;p4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271" name="Google Shape;1271;p4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272" name="Google Shape;1272;p42"/>
          <p:cNvSpPr txBox="1"/>
          <p:nvPr>
            <p:ph type="title"/>
          </p:nvPr>
        </p:nvSpPr>
        <p:spPr>
          <a:xfrm>
            <a:off x="775021" y="4336274"/>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4 </a:t>
            </a:r>
            <a:r>
              <a:rPr lang="en-US">
                <a:solidFill>
                  <a:schemeClr val="accent1"/>
                </a:solidFill>
              </a:rPr>
              <a:t>PILLARS</a:t>
            </a:r>
            <a:endParaRPr>
              <a:solidFill>
                <a:schemeClr val="accent1"/>
              </a:solidFill>
            </a:endParaRPr>
          </a:p>
        </p:txBody>
      </p:sp>
      <p:sp>
        <p:nvSpPr>
          <p:cNvPr id="1273" name="Google Shape;1273;p42"/>
          <p:cNvSpPr txBox="1"/>
          <p:nvPr>
            <p:ph idx="1" type="body"/>
          </p:nvPr>
        </p:nvSpPr>
        <p:spPr>
          <a:xfrm>
            <a:off x="1638622" y="489425"/>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01</a:t>
            </a:r>
            <a:endParaRPr/>
          </a:p>
        </p:txBody>
      </p:sp>
      <p:sp>
        <p:nvSpPr>
          <p:cNvPr id="1274" name="Google Shape;1274;p42"/>
          <p:cNvSpPr txBox="1"/>
          <p:nvPr>
            <p:ph idx="2" type="body"/>
          </p:nvPr>
        </p:nvSpPr>
        <p:spPr>
          <a:xfrm>
            <a:off x="2207359" y="2155372"/>
            <a:ext cx="6530241"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FUNCTIONALITY</a:t>
            </a:r>
            <a:endParaRPr/>
          </a:p>
        </p:txBody>
      </p:sp>
      <p:sp>
        <p:nvSpPr>
          <p:cNvPr id="1275" name="Google Shape;1275;p42"/>
          <p:cNvSpPr txBox="1"/>
          <p:nvPr>
            <p:ph idx="3" type="body"/>
          </p:nvPr>
        </p:nvSpPr>
        <p:spPr>
          <a:xfrm>
            <a:off x="2207359" y="2920997"/>
            <a:ext cx="6530241" cy="141527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Ei qui tota inani, nam eu fugit tation altera. Et gubergren percipitur vix. Nibh inani an vel, per modo ferri constituam cu. Mea malorum iudicabit ut, ea autem dictas has. </a:t>
            </a:r>
            <a:endParaRPr/>
          </a:p>
        </p:txBody>
      </p:sp>
      <p:sp>
        <p:nvSpPr>
          <p:cNvPr id="1276" name="Google Shape;1276;p42"/>
          <p:cNvSpPr txBox="1"/>
          <p:nvPr>
            <p:ph idx="4" type="body"/>
          </p:nvPr>
        </p:nvSpPr>
        <p:spPr>
          <a:xfrm>
            <a:off x="9127994" y="489425"/>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02</a:t>
            </a:r>
            <a:endParaRPr/>
          </a:p>
        </p:txBody>
      </p:sp>
      <p:sp>
        <p:nvSpPr>
          <p:cNvPr id="1277" name="Google Shape;1277;p42"/>
          <p:cNvSpPr txBox="1"/>
          <p:nvPr>
            <p:ph idx="5" type="body"/>
          </p:nvPr>
        </p:nvSpPr>
        <p:spPr>
          <a:xfrm>
            <a:off x="9696731" y="2155372"/>
            <a:ext cx="6530241"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AESTHETICS</a:t>
            </a:r>
            <a:endParaRPr/>
          </a:p>
        </p:txBody>
      </p:sp>
      <p:sp>
        <p:nvSpPr>
          <p:cNvPr id="1278" name="Google Shape;1278;p42"/>
          <p:cNvSpPr txBox="1"/>
          <p:nvPr>
            <p:ph idx="6" type="body"/>
          </p:nvPr>
        </p:nvSpPr>
        <p:spPr>
          <a:xfrm>
            <a:off x="9696731" y="2920997"/>
            <a:ext cx="6530241" cy="141527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Brute luptatum convenire mei ne. Ad doming verterem eos, quo aliquip eligendi senserit in, amet maiestatis comprehensam te ius.</a:t>
            </a:r>
            <a:endParaRPr/>
          </a:p>
        </p:txBody>
      </p:sp>
      <p:sp>
        <p:nvSpPr>
          <p:cNvPr id="1279" name="Google Shape;1279;p42"/>
          <p:cNvSpPr txBox="1"/>
          <p:nvPr>
            <p:ph idx="7" type="body"/>
          </p:nvPr>
        </p:nvSpPr>
        <p:spPr>
          <a:xfrm>
            <a:off x="1638622" y="5698469"/>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03</a:t>
            </a:r>
            <a:endParaRPr/>
          </a:p>
        </p:txBody>
      </p:sp>
      <p:sp>
        <p:nvSpPr>
          <p:cNvPr id="1280" name="Google Shape;1280;p42"/>
          <p:cNvSpPr txBox="1"/>
          <p:nvPr>
            <p:ph idx="8" type="body"/>
          </p:nvPr>
        </p:nvSpPr>
        <p:spPr>
          <a:xfrm>
            <a:off x="2207359" y="7364416"/>
            <a:ext cx="6530241"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USABILITY</a:t>
            </a:r>
            <a:endParaRPr/>
          </a:p>
        </p:txBody>
      </p:sp>
      <p:sp>
        <p:nvSpPr>
          <p:cNvPr id="1281" name="Google Shape;1281;p42"/>
          <p:cNvSpPr txBox="1"/>
          <p:nvPr>
            <p:ph idx="9" type="body"/>
          </p:nvPr>
        </p:nvSpPr>
        <p:spPr>
          <a:xfrm>
            <a:off x="2207359" y="8130041"/>
            <a:ext cx="6530241" cy="141527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Et mei partem perfecto lobortis. Eu sea verear principes aliquando, alia velit eum ad, tempor essent laoreet ea mel. Vel malis mnesarchum eu.</a:t>
            </a:r>
            <a:endParaRPr/>
          </a:p>
        </p:txBody>
      </p:sp>
      <p:sp>
        <p:nvSpPr>
          <p:cNvPr id="1282" name="Google Shape;1282;p42"/>
          <p:cNvSpPr txBox="1"/>
          <p:nvPr>
            <p:ph idx="13" type="body"/>
          </p:nvPr>
        </p:nvSpPr>
        <p:spPr>
          <a:xfrm>
            <a:off x="9127994" y="5698469"/>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04</a:t>
            </a:r>
            <a:endParaRPr/>
          </a:p>
        </p:txBody>
      </p:sp>
      <p:sp>
        <p:nvSpPr>
          <p:cNvPr id="1283" name="Google Shape;1283;p42"/>
          <p:cNvSpPr txBox="1"/>
          <p:nvPr>
            <p:ph idx="14" type="body"/>
          </p:nvPr>
        </p:nvSpPr>
        <p:spPr>
          <a:xfrm>
            <a:off x="9696731" y="7364416"/>
            <a:ext cx="6530241"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RETENTION</a:t>
            </a:r>
            <a:endParaRPr/>
          </a:p>
        </p:txBody>
      </p:sp>
      <p:sp>
        <p:nvSpPr>
          <p:cNvPr id="1284" name="Google Shape;1284;p42"/>
          <p:cNvSpPr txBox="1"/>
          <p:nvPr>
            <p:ph idx="15" type="body"/>
          </p:nvPr>
        </p:nvSpPr>
        <p:spPr>
          <a:xfrm>
            <a:off x="9696731" y="8130041"/>
            <a:ext cx="6530241" cy="141527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Lobortis accusamus theophrastus te vix, ne vim posse apeirian probatus. Eum cu idque dolorem concludaturque, zril persequeris repudiandae no duo.</a:t>
            </a:r>
            <a:endParaRPr/>
          </a:p>
          <a:p>
            <a:pPr indent="0" lvl="0" marL="0" rtl="0" algn="l">
              <a:lnSpc>
                <a:spcPct val="130000"/>
              </a:lnSpc>
              <a:spcBef>
                <a:spcPts val="0"/>
              </a:spcBef>
              <a:spcAft>
                <a:spcPts val="0"/>
              </a:spcAft>
              <a:buClr>
                <a:schemeClr val="accent1"/>
              </a:buClr>
              <a:buSzPts val="1800"/>
              <a:buFont typeface="Roboto"/>
              <a:buNone/>
            </a:pPr>
            <a:r>
              <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sp>
        <p:nvSpPr>
          <p:cNvPr id="1289" name="Google Shape;1289;p4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290" name="Google Shape;1290;p4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291" name="Google Shape;1291;p43"/>
          <p:cNvSpPr txBox="1"/>
          <p:nvPr>
            <p:ph type="title"/>
          </p:nvPr>
        </p:nvSpPr>
        <p:spPr>
          <a:xfrm>
            <a:off x="101598" y="5392515"/>
            <a:ext cx="9144000" cy="3969198"/>
          </a:xfrm>
          <a:prstGeom prst="rect">
            <a:avLst/>
          </a:prstGeom>
          <a:noFill/>
          <a:ln>
            <a:noFill/>
          </a:ln>
        </p:spPr>
        <p:txBody>
          <a:bodyPr anchorCtr="0" anchor="t" bIns="45700" lIns="91425" spcFirstLastPara="1" rIns="91425" wrap="square" tIns="45700">
            <a:normAutofit/>
          </a:bodyPr>
          <a:lstStyle/>
          <a:p>
            <a:pPr indent="0" lvl="0" marL="0" rtl="0" algn="r">
              <a:lnSpc>
                <a:spcPct val="80000"/>
              </a:lnSpc>
              <a:spcBef>
                <a:spcPts val="0"/>
              </a:spcBef>
              <a:spcAft>
                <a:spcPts val="0"/>
              </a:spcAft>
              <a:buClr>
                <a:schemeClr val="lt1"/>
              </a:buClr>
              <a:buSzPts val="9600"/>
              <a:buFont typeface="Roboto"/>
              <a:buNone/>
            </a:pPr>
            <a:r>
              <a:rPr lang="en-US"/>
              <a:t>PRODUCT</a:t>
            </a:r>
            <a:br>
              <a:rPr lang="en-US"/>
            </a:br>
            <a:r>
              <a:rPr lang="en-US"/>
              <a:t>DEVELOPMENT</a:t>
            </a:r>
            <a:br>
              <a:rPr lang="en-US"/>
            </a:br>
            <a:r>
              <a:rPr lang="en-US">
                <a:solidFill>
                  <a:schemeClr val="accent1"/>
                </a:solidFill>
              </a:rPr>
              <a:t>PROCESS</a:t>
            </a:r>
            <a:endParaRPr>
              <a:solidFill>
                <a:schemeClr val="accent1"/>
              </a:solidFill>
            </a:endParaRPr>
          </a:p>
        </p:txBody>
      </p:sp>
      <p:sp>
        <p:nvSpPr>
          <p:cNvPr id="1292" name="Google Shape;1292;p43"/>
          <p:cNvSpPr txBox="1"/>
          <p:nvPr>
            <p:ph idx="1" type="body"/>
          </p:nvPr>
        </p:nvSpPr>
        <p:spPr>
          <a:xfrm>
            <a:off x="11663850" y="2404814"/>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01</a:t>
            </a:r>
            <a:endParaRPr/>
          </a:p>
        </p:txBody>
      </p:sp>
      <p:sp>
        <p:nvSpPr>
          <p:cNvPr id="1293" name="Google Shape;1293;p43"/>
          <p:cNvSpPr txBox="1"/>
          <p:nvPr>
            <p:ph idx="3" type="body"/>
          </p:nvPr>
        </p:nvSpPr>
        <p:spPr>
          <a:xfrm>
            <a:off x="12243393" y="4010530"/>
            <a:ext cx="5016447"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MARKETING RESEARCH</a:t>
            </a:r>
            <a:endParaRPr/>
          </a:p>
        </p:txBody>
      </p:sp>
      <p:sp>
        <p:nvSpPr>
          <p:cNvPr id="1294" name="Google Shape;1294;p43"/>
          <p:cNvSpPr txBox="1"/>
          <p:nvPr>
            <p:ph idx="4" type="body"/>
          </p:nvPr>
        </p:nvSpPr>
        <p:spPr>
          <a:xfrm>
            <a:off x="12857977" y="5515487"/>
            <a:ext cx="4302083" cy="356988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In pro elit summo consequuntur, id erant facilis dolores nec. Cu cum officiis adversarium. Aliquid ponderum honestatis ei has. Eros tacimates scribentur vim an, vis in tantas praesent vulputate.</a:t>
            </a:r>
            <a:endParaRPr/>
          </a:p>
        </p:txBody>
      </p:sp>
      <p:sp>
        <p:nvSpPr>
          <p:cNvPr id="1295" name="Google Shape;1295;p43"/>
          <p:cNvSpPr/>
          <p:nvPr>
            <p:ph idx="2" type="pic"/>
          </p:nvPr>
        </p:nvSpPr>
        <p:spPr>
          <a:xfrm>
            <a:off x="435428" y="449943"/>
            <a:ext cx="8708571" cy="4691970"/>
          </a:xfrm>
          <a:prstGeom prst="rect">
            <a:avLst/>
          </a:prstGeom>
          <a:solidFill>
            <a:srgbClr val="191A1C"/>
          </a:solid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9" name="Shape 1299"/>
        <p:cNvGrpSpPr/>
        <p:nvPr/>
      </p:nvGrpSpPr>
      <p:grpSpPr>
        <a:xfrm>
          <a:off x="0" y="0"/>
          <a:ext cx="0" cy="0"/>
          <a:chOff x="0" y="0"/>
          <a:chExt cx="0" cy="0"/>
        </a:xfrm>
      </p:grpSpPr>
      <p:sp>
        <p:nvSpPr>
          <p:cNvPr id="1300" name="Google Shape;1300;p44"/>
          <p:cNvSpPr/>
          <p:nvPr>
            <p:ph idx="4" type="pic"/>
          </p:nvPr>
        </p:nvSpPr>
        <p:spPr>
          <a:xfrm>
            <a:off x="9548934" y="1175656"/>
            <a:ext cx="8710776" cy="5218745"/>
          </a:xfrm>
          <a:prstGeom prst="rect">
            <a:avLst/>
          </a:prstGeom>
          <a:solidFill>
            <a:srgbClr val="191A1C"/>
          </a:solidFill>
          <a:ln>
            <a:noFill/>
          </a:ln>
        </p:spPr>
      </p:sp>
      <p:sp>
        <p:nvSpPr>
          <p:cNvPr id="1301" name="Google Shape;1301;p4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02" name="Google Shape;1302;p4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03" name="Google Shape;1303;p44"/>
          <p:cNvSpPr txBox="1"/>
          <p:nvPr>
            <p:ph idx="1" type="body"/>
          </p:nvPr>
        </p:nvSpPr>
        <p:spPr>
          <a:xfrm>
            <a:off x="3100068" y="2404814"/>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02</a:t>
            </a:r>
            <a:endParaRPr/>
          </a:p>
        </p:txBody>
      </p:sp>
      <p:sp>
        <p:nvSpPr>
          <p:cNvPr id="1304" name="Google Shape;1304;p44"/>
          <p:cNvSpPr txBox="1"/>
          <p:nvPr>
            <p:ph idx="2" type="body"/>
          </p:nvPr>
        </p:nvSpPr>
        <p:spPr>
          <a:xfrm>
            <a:off x="3679611" y="4010530"/>
            <a:ext cx="5016447"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BRAIN STORMING</a:t>
            </a:r>
            <a:endParaRPr/>
          </a:p>
        </p:txBody>
      </p:sp>
      <p:sp>
        <p:nvSpPr>
          <p:cNvPr id="1305" name="Google Shape;1305;p44"/>
          <p:cNvSpPr txBox="1"/>
          <p:nvPr>
            <p:ph idx="3" type="body"/>
          </p:nvPr>
        </p:nvSpPr>
        <p:spPr>
          <a:xfrm>
            <a:off x="4393975" y="5515487"/>
            <a:ext cx="4302083" cy="356988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Tempor primis vituperata ei per, qui cu rebum graeco perfecto, eos cu ignota nusquam. Ut pri probo posidonium. Ex est velit paulo. </a:t>
            </a:r>
            <a:endParaRPr/>
          </a:p>
          <a:p>
            <a:pPr indent="0" lvl="0" marL="0" rtl="0" algn="l">
              <a:lnSpc>
                <a:spcPct val="130000"/>
              </a:lnSpc>
              <a:spcBef>
                <a:spcPts val="0"/>
              </a:spcBef>
              <a:spcAft>
                <a:spcPts val="0"/>
              </a:spcAft>
              <a:buClr>
                <a:schemeClr val="accent1"/>
              </a:buClr>
              <a:buSzPts val="1800"/>
              <a:buFont typeface="Roboto"/>
              <a:buNone/>
            </a:pPr>
            <a:r>
              <a:rPr lang="en-US"/>
              <a:t>Ex mel liberavisse philosophia. Eu vel erat solet, ne vim aliquid qualisque theophrastus, ad homero ancillae sea.</a:t>
            </a:r>
            <a:endParaRPr/>
          </a:p>
        </p:txBody>
      </p:sp>
      <p:sp>
        <p:nvSpPr>
          <p:cNvPr id="1306" name="Google Shape;1306;p44"/>
          <p:cNvSpPr txBox="1"/>
          <p:nvPr>
            <p:ph idx="5" type="body"/>
          </p:nvPr>
        </p:nvSpPr>
        <p:spPr>
          <a:xfrm>
            <a:off x="9548934" y="3748743"/>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03</a:t>
            </a:r>
            <a:endParaRPr/>
          </a:p>
        </p:txBody>
      </p:sp>
      <p:sp>
        <p:nvSpPr>
          <p:cNvPr id="1307" name="Google Shape;1307;p44"/>
          <p:cNvSpPr txBox="1"/>
          <p:nvPr>
            <p:ph idx="6" type="body"/>
          </p:nvPr>
        </p:nvSpPr>
        <p:spPr>
          <a:xfrm>
            <a:off x="10179756" y="5238743"/>
            <a:ext cx="6893219" cy="95389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4800"/>
              <a:buFont typeface="Roboto"/>
              <a:buNone/>
            </a:pPr>
            <a:r>
              <a:rPr lang="en-US"/>
              <a:t>IMAGINATION</a:t>
            </a:r>
            <a:endParaRPr/>
          </a:p>
        </p:txBody>
      </p:sp>
      <p:sp>
        <p:nvSpPr>
          <p:cNvPr id="1308" name="Google Shape;1308;p44"/>
          <p:cNvSpPr txBox="1"/>
          <p:nvPr>
            <p:ph idx="7" type="body"/>
          </p:nvPr>
        </p:nvSpPr>
        <p:spPr>
          <a:xfrm>
            <a:off x="9548934" y="6533030"/>
            <a:ext cx="8263077" cy="2899220"/>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Nam graeco tamquam volumus ex, ad molestie invenire nam. Sea ne erant oratio vulputate, ne mei elit blandit. Id nam summo homero eleifend, no scripserit mediocritatem has. No voluptua dignissim eloquentiam ius.</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Cibo dictas verterem no eam. Minim tempor duo id, pri porro referrentur ea. Ius mandamus signiferumque ad. Integre philosophia vim ad.</a:t>
            </a:r>
            <a:endParaRPr/>
          </a:p>
        </p:txBody>
      </p:sp>
    </p:spTree>
  </p:cSld>
  <p:clrMapOvr>
    <a:masterClrMapping/>
  </p:clrMapOvr>
  <p:transition spd="slow">
    <p:push/>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2" name="Shape 1312"/>
        <p:cNvGrpSpPr/>
        <p:nvPr/>
      </p:nvGrpSpPr>
      <p:grpSpPr>
        <a:xfrm>
          <a:off x="0" y="0"/>
          <a:ext cx="0" cy="0"/>
          <a:chOff x="0" y="0"/>
          <a:chExt cx="0" cy="0"/>
        </a:xfrm>
      </p:grpSpPr>
      <p:sp>
        <p:nvSpPr>
          <p:cNvPr id="1313" name="Google Shape;1313;p4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14" name="Google Shape;1314;p4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15" name="Google Shape;1315;p45"/>
          <p:cNvSpPr txBox="1"/>
          <p:nvPr>
            <p:ph idx="1" type="body"/>
          </p:nvPr>
        </p:nvSpPr>
        <p:spPr>
          <a:xfrm>
            <a:off x="5820186" y="491902"/>
            <a:ext cx="3049494" cy="2645659"/>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20000"/>
              <a:buFont typeface="Roboto"/>
              <a:buNone/>
            </a:pPr>
            <a:r>
              <a:rPr lang="en-US"/>
              <a:t>04</a:t>
            </a:r>
            <a:endParaRPr/>
          </a:p>
        </p:txBody>
      </p:sp>
      <p:sp>
        <p:nvSpPr>
          <p:cNvPr id="1316" name="Google Shape;1316;p45"/>
          <p:cNvSpPr txBox="1"/>
          <p:nvPr>
            <p:ph idx="2" type="body"/>
          </p:nvPr>
        </p:nvSpPr>
        <p:spPr>
          <a:xfrm>
            <a:off x="3730462" y="2097618"/>
            <a:ext cx="5016447" cy="7656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ROUGH SKETCH</a:t>
            </a:r>
            <a:endParaRPr/>
          </a:p>
        </p:txBody>
      </p:sp>
      <p:sp>
        <p:nvSpPr>
          <p:cNvPr id="1317" name="Google Shape;1317;p45"/>
          <p:cNvSpPr txBox="1"/>
          <p:nvPr>
            <p:ph idx="5" type="body"/>
          </p:nvPr>
        </p:nvSpPr>
        <p:spPr>
          <a:xfrm>
            <a:off x="836386" y="4998015"/>
            <a:ext cx="4406254" cy="4349185"/>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Tempor primis vituperata ei per, qui cu rebum graeco perfecto, eos cu ignota nusquam. Ut pri probo posidonium. Ex est velit paulo. Ex mel liberavisse philosophia. Eu vel erat solet, ne vim aliquid qualisque theophrastus, ad homero ancillae sea.</a:t>
            </a:r>
            <a:endParaRPr/>
          </a:p>
        </p:txBody>
      </p:sp>
      <p:sp>
        <p:nvSpPr>
          <p:cNvPr id="1318" name="Google Shape;1318;p45"/>
          <p:cNvSpPr txBox="1"/>
          <p:nvPr>
            <p:ph idx="6" type="body"/>
          </p:nvPr>
        </p:nvSpPr>
        <p:spPr>
          <a:xfrm>
            <a:off x="9412888" y="3908288"/>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05</a:t>
            </a:r>
            <a:endParaRPr/>
          </a:p>
        </p:txBody>
      </p:sp>
      <p:sp>
        <p:nvSpPr>
          <p:cNvPr id="1319" name="Google Shape;1319;p45"/>
          <p:cNvSpPr txBox="1"/>
          <p:nvPr>
            <p:ph idx="7" type="body"/>
          </p:nvPr>
        </p:nvSpPr>
        <p:spPr>
          <a:xfrm>
            <a:off x="9541090" y="5514004"/>
            <a:ext cx="5016447"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PROTOTYPING</a:t>
            </a:r>
            <a:endParaRPr/>
          </a:p>
        </p:txBody>
      </p:sp>
      <p:sp>
        <p:nvSpPr>
          <p:cNvPr id="1320" name="Google Shape;1320;p45"/>
          <p:cNvSpPr txBox="1"/>
          <p:nvPr>
            <p:ph idx="8" type="body"/>
          </p:nvPr>
        </p:nvSpPr>
        <p:spPr>
          <a:xfrm>
            <a:off x="13599886" y="6352198"/>
            <a:ext cx="4197611" cy="2784724"/>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Vis mazim complectitur ut, et dicta percipit consectetuer eum. Ad ius nusquam adipisci, autem modus vel at. Ei vitae fabulas signiferumque mea, pro et iudicabit deseruisse. Vix illud numquam cu, agam singulis ut cum.</a:t>
            </a:r>
            <a:endParaRPr/>
          </a:p>
        </p:txBody>
      </p:sp>
      <p:sp>
        <p:nvSpPr>
          <p:cNvPr id="1321" name="Google Shape;1321;p45"/>
          <p:cNvSpPr/>
          <p:nvPr>
            <p:ph idx="4" type="pic"/>
          </p:nvPr>
        </p:nvSpPr>
        <p:spPr>
          <a:xfrm>
            <a:off x="87086" y="2948115"/>
            <a:ext cx="5155554" cy="1933374"/>
          </a:xfrm>
          <a:prstGeom prst="rect">
            <a:avLst/>
          </a:prstGeom>
          <a:solidFill>
            <a:srgbClr val="191A1C"/>
          </a:solidFill>
          <a:ln>
            <a:noFill/>
          </a:ln>
        </p:spPr>
      </p:sp>
      <p:sp>
        <p:nvSpPr>
          <p:cNvPr id="1322" name="Google Shape;1322;p45"/>
          <p:cNvSpPr/>
          <p:nvPr>
            <p:ph idx="3" type="pic"/>
          </p:nvPr>
        </p:nvSpPr>
        <p:spPr>
          <a:xfrm>
            <a:off x="5345723" y="2948115"/>
            <a:ext cx="3401186" cy="4099800"/>
          </a:xfrm>
          <a:prstGeom prst="rect">
            <a:avLst/>
          </a:prstGeom>
          <a:solidFill>
            <a:srgbClr val="191A1C"/>
          </a:solidFill>
          <a:ln>
            <a:noFill/>
          </a:ln>
        </p:spPr>
      </p:sp>
      <p:sp>
        <p:nvSpPr>
          <p:cNvPr id="1323" name="Google Shape;1323;p45"/>
          <p:cNvSpPr/>
          <p:nvPr>
            <p:ph idx="9" type="pic"/>
          </p:nvPr>
        </p:nvSpPr>
        <p:spPr>
          <a:xfrm>
            <a:off x="9541090" y="6358081"/>
            <a:ext cx="3957196" cy="2778841"/>
          </a:xfrm>
          <a:prstGeom prst="rect">
            <a:avLst/>
          </a:prstGeom>
          <a:solidFill>
            <a:srgbClr val="191A1C"/>
          </a:solidFill>
          <a:ln>
            <a:noFill/>
          </a:ln>
        </p:spPr>
      </p:sp>
    </p:spTree>
  </p:cSld>
  <p:clrMapOvr>
    <a:masterClrMapping/>
  </p:clrMapOvr>
  <p:transition spd="slow">
    <p:push/>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sp>
        <p:nvSpPr>
          <p:cNvPr id="1328" name="Google Shape;1328;p46"/>
          <p:cNvSpPr/>
          <p:nvPr>
            <p:ph idx="2" type="pic"/>
          </p:nvPr>
        </p:nvSpPr>
        <p:spPr>
          <a:xfrm>
            <a:off x="2300514" y="1814732"/>
            <a:ext cx="13686971" cy="5210629"/>
          </a:xfrm>
          <a:prstGeom prst="rect">
            <a:avLst/>
          </a:prstGeom>
          <a:solidFill>
            <a:srgbClr val="191A1C"/>
          </a:solidFill>
          <a:ln>
            <a:noFill/>
          </a:ln>
        </p:spPr>
      </p:sp>
      <p:sp>
        <p:nvSpPr>
          <p:cNvPr id="1329" name="Google Shape;1329;p46"/>
          <p:cNvSpPr txBox="1"/>
          <p:nvPr>
            <p:ph idx="1" type="body"/>
          </p:nvPr>
        </p:nvSpPr>
        <p:spPr>
          <a:xfrm>
            <a:off x="1148016" y="187331"/>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06</a:t>
            </a:r>
            <a:endParaRPr/>
          </a:p>
        </p:txBody>
      </p:sp>
      <p:sp>
        <p:nvSpPr>
          <p:cNvPr id="1330" name="Google Shape;1330;p4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31" name="Google Shape;1331;p4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32" name="Google Shape;1332;p46"/>
          <p:cNvSpPr txBox="1"/>
          <p:nvPr>
            <p:ph idx="3" type="body"/>
          </p:nvPr>
        </p:nvSpPr>
        <p:spPr>
          <a:xfrm>
            <a:off x="4661707" y="6548414"/>
            <a:ext cx="8964587" cy="953894"/>
          </a:xfrm>
          <a:prstGeom prst="rect">
            <a:avLst/>
          </a:prstGeom>
          <a:solidFill>
            <a:schemeClr val="dk1"/>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accent1"/>
              </a:buClr>
              <a:buSzPts val="4800"/>
              <a:buFont typeface="Roboto"/>
              <a:buNone/>
            </a:pPr>
            <a:r>
              <a:rPr lang="en-US"/>
              <a:t>EVALUATION</a:t>
            </a:r>
            <a:endParaRPr/>
          </a:p>
        </p:txBody>
      </p:sp>
      <p:sp>
        <p:nvSpPr>
          <p:cNvPr id="1333" name="Google Shape;1333;p46"/>
          <p:cNvSpPr txBox="1"/>
          <p:nvPr>
            <p:ph idx="4" type="body"/>
          </p:nvPr>
        </p:nvSpPr>
        <p:spPr>
          <a:xfrm>
            <a:off x="9477830" y="7634514"/>
            <a:ext cx="7479038" cy="1502408"/>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Liber maiestatis vim cu. Probo tation et eos, id persius vivendum euripidis mel. Cu ius quodsi inermis. Unum lucilius qui cu. Etiam facilis duo ne, ne quo mazim debitis meliore, argumentum elaboraret mel ne.</a:t>
            </a:r>
            <a:endParaRPr/>
          </a:p>
        </p:txBody>
      </p:sp>
    </p:spTree>
  </p:cSld>
  <p:clrMapOvr>
    <a:masterClrMapping/>
  </p:clrMapOvr>
  <p:transition spd="slow">
    <p:push/>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4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39" name="Google Shape;1339;p4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40" name="Google Shape;1340;p47"/>
          <p:cNvSpPr txBox="1"/>
          <p:nvPr>
            <p:ph idx="1" type="body"/>
          </p:nvPr>
        </p:nvSpPr>
        <p:spPr>
          <a:xfrm>
            <a:off x="4702629" y="4226328"/>
            <a:ext cx="4236584" cy="990033"/>
          </a:xfrm>
          <a:prstGeom prst="rect">
            <a:avLst/>
          </a:prstGeom>
          <a:noFill/>
          <a:ln>
            <a:noFill/>
          </a:ln>
        </p:spPr>
        <p:txBody>
          <a:bodyPr anchorCtr="0" anchor="ctr" bIns="45700" lIns="91425" spcFirstLastPara="1" rIns="91425" wrap="square" tIns="45700">
            <a:normAutofit/>
          </a:bodyPr>
          <a:lstStyle/>
          <a:p>
            <a:pPr indent="0" lvl="0" marL="0" rtl="0" algn="r">
              <a:lnSpc>
                <a:spcPct val="130000"/>
              </a:lnSpc>
              <a:spcBef>
                <a:spcPts val="0"/>
              </a:spcBef>
              <a:spcAft>
                <a:spcPts val="0"/>
              </a:spcAft>
              <a:buClr>
                <a:schemeClr val="accent1"/>
              </a:buClr>
              <a:buSzPts val="4400"/>
              <a:buFont typeface="Roboto"/>
              <a:buNone/>
            </a:pPr>
            <a:r>
              <a:rPr lang="en-US"/>
              <a:t>No</a:t>
            </a:r>
            <a:endParaRPr/>
          </a:p>
        </p:txBody>
      </p:sp>
      <p:sp>
        <p:nvSpPr>
          <p:cNvPr id="1341" name="Google Shape;1341;p47"/>
          <p:cNvSpPr txBox="1"/>
          <p:nvPr>
            <p:ph idx="2" type="body"/>
          </p:nvPr>
        </p:nvSpPr>
        <p:spPr>
          <a:xfrm>
            <a:off x="9405258" y="4226327"/>
            <a:ext cx="4236584" cy="990033"/>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4400"/>
              <a:buFont typeface="Roboto"/>
              <a:buNone/>
            </a:pPr>
            <a:r>
              <a:rPr lang="en-US"/>
              <a:t>Yes</a:t>
            </a:r>
            <a:endParaRPr/>
          </a:p>
        </p:txBody>
      </p:sp>
      <p:sp>
        <p:nvSpPr>
          <p:cNvPr id="1342" name="Google Shape;1342;p47"/>
          <p:cNvSpPr txBox="1"/>
          <p:nvPr>
            <p:ph idx="3" type="body"/>
          </p:nvPr>
        </p:nvSpPr>
        <p:spPr>
          <a:xfrm>
            <a:off x="5770115" y="5559422"/>
            <a:ext cx="6747769" cy="586351"/>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3200"/>
              <a:buFont typeface="Roboto"/>
              <a:buNone/>
            </a:pPr>
            <a:r>
              <a:rPr lang="en-US"/>
              <a:t>BEST RESULT?</a:t>
            </a:r>
            <a:endParaRPr/>
          </a:p>
        </p:txBody>
      </p:sp>
      <p:sp>
        <p:nvSpPr>
          <p:cNvPr id="1343" name="Google Shape;1343;p47"/>
          <p:cNvSpPr txBox="1"/>
          <p:nvPr>
            <p:ph idx="4" type="body"/>
          </p:nvPr>
        </p:nvSpPr>
        <p:spPr>
          <a:xfrm>
            <a:off x="5770115" y="6248120"/>
            <a:ext cx="6747769" cy="2808793"/>
          </a:xfrm>
          <a:prstGeom prst="rect">
            <a:avLst/>
          </a:prstGeom>
          <a:noFill/>
          <a:ln>
            <a:noFill/>
          </a:ln>
        </p:spPr>
        <p:txBody>
          <a:bodyPr anchorCtr="0" anchor="t" bIns="45700" lIns="91425" spcFirstLastPara="1" rIns="91425" wrap="square" tIns="45700">
            <a:normAutofit/>
          </a:bodyPr>
          <a:lstStyle/>
          <a:p>
            <a:pPr indent="0" lvl="0" marL="0" rtl="0" algn="ctr">
              <a:lnSpc>
                <a:spcPct val="130000"/>
              </a:lnSpc>
              <a:spcBef>
                <a:spcPts val="0"/>
              </a:spcBef>
              <a:spcAft>
                <a:spcPts val="0"/>
              </a:spcAft>
              <a:buClr>
                <a:schemeClr val="accent1"/>
              </a:buClr>
              <a:buSzPts val="1800"/>
              <a:buFont typeface="Roboto"/>
              <a:buNone/>
            </a:pPr>
            <a:r>
              <a:rPr lang="en-US"/>
              <a:t>In pro elit summo consequuntur, id erant facilis dolores nec.</a:t>
            </a:r>
            <a:endParaRPr/>
          </a:p>
          <a:p>
            <a:pPr indent="0" lvl="0" marL="0" rtl="0" algn="ctr">
              <a:lnSpc>
                <a:spcPct val="130000"/>
              </a:lnSpc>
              <a:spcBef>
                <a:spcPts val="0"/>
              </a:spcBef>
              <a:spcAft>
                <a:spcPts val="0"/>
              </a:spcAft>
              <a:buClr>
                <a:schemeClr val="accent1"/>
              </a:buClr>
              <a:buSzPts val="1800"/>
              <a:buFont typeface="Roboto"/>
              <a:buNone/>
            </a:pPr>
            <a:r>
              <a:rPr lang="en-US"/>
              <a:t>Cu cum officiis adversarium. Aliquid ponderum honestatis ei has. Eros tacimates scribentur vim an, </a:t>
            </a:r>
            <a:r>
              <a:rPr lang="en-US">
                <a:solidFill>
                  <a:schemeClr val="accent1"/>
                </a:solidFill>
              </a:rPr>
              <a:t>vis in tantas praesent vulputate</a:t>
            </a:r>
            <a:r>
              <a:rPr lang="en-US"/>
              <a:t>, ea ullum accommodare mel.</a:t>
            </a:r>
            <a:endParaRPr/>
          </a:p>
          <a:p>
            <a:pPr indent="0" lvl="0" marL="0" rtl="0" algn="ctr">
              <a:lnSpc>
                <a:spcPct val="130000"/>
              </a:lnSpc>
              <a:spcBef>
                <a:spcPts val="0"/>
              </a:spcBef>
              <a:spcAft>
                <a:spcPts val="0"/>
              </a:spcAft>
              <a:buClr>
                <a:schemeClr val="accent1"/>
              </a:buClr>
              <a:buSzPts val="1800"/>
              <a:buFont typeface="Roboto"/>
              <a:buNone/>
            </a:pPr>
            <a:r>
              <a:rPr lang="en-US"/>
              <a:t>Qui et falli alterum consetetur, pri ei detracto appellantur.</a:t>
            </a:r>
            <a:endParaRPr/>
          </a:p>
        </p:txBody>
      </p:sp>
      <p:sp>
        <p:nvSpPr>
          <p:cNvPr id="1344" name="Google Shape;1344;p47"/>
          <p:cNvSpPr txBox="1"/>
          <p:nvPr>
            <p:ph idx="5" type="body"/>
          </p:nvPr>
        </p:nvSpPr>
        <p:spPr>
          <a:xfrm>
            <a:off x="494173" y="5171734"/>
            <a:ext cx="4513256" cy="55982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Go back to the step 02</a:t>
            </a:r>
            <a:endParaRPr/>
          </a:p>
        </p:txBody>
      </p:sp>
    </p:spTree>
  </p:cSld>
  <p:clrMapOvr>
    <a:masterClrMapping/>
  </p:clrMapOvr>
  <p:transition spd="slow">
    <p:push/>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sp>
        <p:nvSpPr>
          <p:cNvPr id="1349" name="Google Shape;1349;p48"/>
          <p:cNvSpPr/>
          <p:nvPr>
            <p:ph idx="2" type="pic"/>
          </p:nvPr>
        </p:nvSpPr>
        <p:spPr>
          <a:xfrm>
            <a:off x="9158514" y="449943"/>
            <a:ext cx="8653497" cy="8905072"/>
          </a:xfrm>
          <a:prstGeom prst="rect">
            <a:avLst/>
          </a:prstGeom>
          <a:solidFill>
            <a:srgbClr val="191A1C"/>
          </a:solidFill>
          <a:ln>
            <a:noFill/>
          </a:ln>
        </p:spPr>
      </p:sp>
      <p:sp>
        <p:nvSpPr>
          <p:cNvPr id="1350" name="Google Shape;1350;p4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51" name="Google Shape;1351;p4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52" name="Google Shape;1352;p48"/>
          <p:cNvSpPr txBox="1"/>
          <p:nvPr>
            <p:ph idx="1" type="body"/>
          </p:nvPr>
        </p:nvSpPr>
        <p:spPr>
          <a:xfrm>
            <a:off x="591457" y="5297773"/>
            <a:ext cx="7536543" cy="4057241"/>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Vis mazim complectitur ut, et dicta percipit consectetuer eum. Ad ius nusquam adipisci, autem modus vel at. Ei vitae fabulas signiferumque mea, pro et iudicabit deseruisse. Vix illud numquam cu, agam singulis ut cum.</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Liber maiestatis vim cu. Probo tation et eos, id persius vivendum euripidis mel. Cu ius quodsi inermis. Unum lucilius qui cu. Etiam facilis duo ne, ne quo mazim debitis meliore, argumentum elaboraret mel ne. An pro dolorum omittantur vituperatoribus. An usu nominavi consectetuer.</a:t>
            </a:r>
            <a:endParaRPr/>
          </a:p>
        </p:txBody>
      </p:sp>
      <p:sp>
        <p:nvSpPr>
          <p:cNvPr id="1353" name="Google Shape;1353;p48"/>
          <p:cNvSpPr txBox="1"/>
          <p:nvPr>
            <p:ph type="title"/>
          </p:nvPr>
        </p:nvSpPr>
        <p:spPr>
          <a:xfrm>
            <a:off x="591457" y="688851"/>
            <a:ext cx="9942286" cy="3879195"/>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THE MOST</a:t>
            </a:r>
            <a:br>
              <a:rPr lang="en-US"/>
            </a:br>
            <a:r>
              <a:rPr lang="en-US">
                <a:solidFill>
                  <a:schemeClr val="accent1"/>
                </a:solidFill>
              </a:rPr>
              <a:t>EFFECTIVE</a:t>
            </a:r>
            <a:r>
              <a:rPr lang="en-US"/>
              <a:t> WAY</a:t>
            </a:r>
            <a:endParaRPr/>
          </a:p>
        </p:txBody>
      </p:sp>
    </p:spTree>
  </p:cSld>
  <p:clrMapOvr>
    <a:masterClrMapping/>
  </p:clrMapOvr>
  <p:transition spd="slow">
    <p:push/>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sp>
        <p:nvSpPr>
          <p:cNvPr id="1358" name="Google Shape;1358;p4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59" name="Google Shape;1359;p4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60" name="Google Shape;1360;p49"/>
          <p:cNvSpPr txBox="1"/>
          <p:nvPr>
            <p:ph idx="1" type="body"/>
          </p:nvPr>
        </p:nvSpPr>
        <p:spPr>
          <a:xfrm>
            <a:off x="12052224" y="3078831"/>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PLANNING</a:t>
            </a:r>
            <a:endParaRPr/>
          </a:p>
        </p:txBody>
      </p:sp>
      <p:sp>
        <p:nvSpPr>
          <p:cNvPr id="1361" name="Google Shape;1361;p49"/>
          <p:cNvSpPr txBox="1"/>
          <p:nvPr>
            <p:ph idx="2" type="body"/>
          </p:nvPr>
        </p:nvSpPr>
        <p:spPr>
          <a:xfrm>
            <a:off x="12052224" y="3601351"/>
            <a:ext cx="5345946" cy="167688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Vix esse summo at, ne perfecto inimicus usu, te vis iudico commune. Ea sed quas salutatus, oblique recusabo scripserit ex eos.</a:t>
            </a:r>
            <a:endParaRPr/>
          </a:p>
        </p:txBody>
      </p:sp>
      <p:sp>
        <p:nvSpPr>
          <p:cNvPr id="1362" name="Google Shape;1362;p49"/>
          <p:cNvSpPr txBox="1"/>
          <p:nvPr>
            <p:ph idx="3" type="body"/>
          </p:nvPr>
        </p:nvSpPr>
        <p:spPr>
          <a:xfrm>
            <a:off x="12052224" y="6535230"/>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PROTOTYPE</a:t>
            </a:r>
            <a:endParaRPr/>
          </a:p>
        </p:txBody>
      </p:sp>
      <p:sp>
        <p:nvSpPr>
          <p:cNvPr id="1363" name="Google Shape;1363;p49"/>
          <p:cNvSpPr txBox="1"/>
          <p:nvPr>
            <p:ph idx="4" type="body"/>
          </p:nvPr>
        </p:nvSpPr>
        <p:spPr>
          <a:xfrm>
            <a:off x="12052224" y="7057750"/>
            <a:ext cx="5345946" cy="167688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Modo case erat eam ne, sale errem ut eos, ut pri adhuc repudiandae. </a:t>
            </a:r>
            <a:r>
              <a:rPr lang="en-US">
                <a:solidFill>
                  <a:schemeClr val="accent1"/>
                </a:solidFill>
              </a:rPr>
              <a:t>Solet</a:t>
            </a:r>
            <a:r>
              <a:rPr lang="en-US"/>
              <a:t> ignota ex sea, per putent definitiones at.</a:t>
            </a:r>
            <a:endParaRPr/>
          </a:p>
          <a:p>
            <a:pPr indent="0" lvl="0" marL="0" rtl="0" algn="l">
              <a:lnSpc>
                <a:spcPct val="130000"/>
              </a:lnSpc>
              <a:spcBef>
                <a:spcPts val="0"/>
              </a:spcBef>
              <a:spcAft>
                <a:spcPts val="0"/>
              </a:spcAft>
              <a:buClr>
                <a:schemeClr val="accent1"/>
              </a:buClr>
              <a:buSzPts val="1800"/>
              <a:buFont typeface="Roboto"/>
              <a:buNone/>
            </a:pPr>
            <a:r>
              <a:t/>
            </a:r>
            <a:endParaRPr/>
          </a:p>
        </p:txBody>
      </p:sp>
      <p:sp>
        <p:nvSpPr>
          <p:cNvPr id="1364" name="Google Shape;1364;p49"/>
          <p:cNvSpPr txBox="1"/>
          <p:nvPr>
            <p:ph idx="5" type="body"/>
          </p:nvPr>
        </p:nvSpPr>
        <p:spPr>
          <a:xfrm>
            <a:off x="897639" y="3078831"/>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REVISE</a:t>
            </a:r>
            <a:endParaRPr/>
          </a:p>
        </p:txBody>
      </p:sp>
      <p:sp>
        <p:nvSpPr>
          <p:cNvPr id="1365" name="Google Shape;1365;p49"/>
          <p:cNvSpPr txBox="1"/>
          <p:nvPr>
            <p:ph idx="6" type="body"/>
          </p:nvPr>
        </p:nvSpPr>
        <p:spPr>
          <a:xfrm>
            <a:off x="897639" y="3601351"/>
            <a:ext cx="5345946" cy="1676889"/>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Per impetus omnesque ex. Ea eros ullamcorper vim, </a:t>
            </a:r>
            <a:r>
              <a:rPr lang="en-US">
                <a:solidFill>
                  <a:schemeClr val="accent1"/>
                </a:solidFill>
              </a:rPr>
              <a:t>pri ad quod denique voluptaria</a:t>
            </a:r>
            <a:r>
              <a:rPr lang="en-US"/>
              <a:t>, wisi cetero quaestio sea ne. Vis ei modus maiestatis.</a:t>
            </a:r>
            <a:endParaRPr/>
          </a:p>
        </p:txBody>
      </p:sp>
      <p:sp>
        <p:nvSpPr>
          <p:cNvPr id="1366" name="Google Shape;1366;p49"/>
          <p:cNvSpPr txBox="1"/>
          <p:nvPr>
            <p:ph idx="7" type="body"/>
          </p:nvPr>
        </p:nvSpPr>
        <p:spPr>
          <a:xfrm>
            <a:off x="897639" y="6535230"/>
            <a:ext cx="5345946" cy="537027"/>
          </a:xfrm>
          <a:prstGeom prst="rect">
            <a:avLst/>
          </a:prstGeom>
          <a:noFill/>
          <a:ln>
            <a:noFill/>
          </a:ln>
        </p:spPr>
        <p:txBody>
          <a:bodyPr anchorCtr="0" anchor="b" bIns="45700" lIns="91425" spcFirstLastPara="1" rIns="91425" wrap="square" tIns="45700">
            <a:normAutofit lnSpcReduction="10000"/>
          </a:bodyPr>
          <a:lstStyle/>
          <a:p>
            <a:pPr indent="0" lvl="0" marL="0" rtl="0" algn="r">
              <a:lnSpc>
                <a:spcPct val="100000"/>
              </a:lnSpc>
              <a:spcBef>
                <a:spcPts val="0"/>
              </a:spcBef>
              <a:spcAft>
                <a:spcPts val="0"/>
              </a:spcAft>
              <a:buClr>
                <a:schemeClr val="accent1"/>
              </a:buClr>
              <a:buSzPts val="3200"/>
              <a:buFont typeface="Roboto"/>
              <a:buNone/>
            </a:pPr>
            <a:r>
              <a:rPr lang="en-US"/>
              <a:t>EVALUATE</a:t>
            </a:r>
            <a:endParaRPr/>
          </a:p>
        </p:txBody>
      </p:sp>
      <p:sp>
        <p:nvSpPr>
          <p:cNvPr id="1367" name="Google Shape;1367;p49"/>
          <p:cNvSpPr txBox="1"/>
          <p:nvPr>
            <p:ph idx="8" type="body"/>
          </p:nvPr>
        </p:nvSpPr>
        <p:spPr>
          <a:xfrm>
            <a:off x="897639" y="7057750"/>
            <a:ext cx="5345946" cy="1676889"/>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Usu ad iusto copiosae conclusionemque, usu stet malorum minimum at, reque erant perpetua vim et. Ne zril melius est. Mel porro iuvaret appareat no.</a:t>
            </a:r>
            <a:endParaRPr/>
          </a:p>
        </p:txBody>
      </p:sp>
      <p:sp>
        <p:nvSpPr>
          <p:cNvPr id="1368" name="Google Shape;1368;p49"/>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SIMPLE </a:t>
            </a:r>
            <a:r>
              <a:rPr lang="en-US">
                <a:solidFill>
                  <a:schemeClr val="accent1"/>
                </a:solidFill>
              </a:rPr>
              <a:t>LOOP</a:t>
            </a:r>
            <a:endParaRPr>
              <a:solidFill>
                <a:schemeClr val="accent1"/>
              </a:solidFill>
            </a:endParaRPr>
          </a:p>
        </p:txBody>
      </p:sp>
      <p:sp>
        <p:nvSpPr>
          <p:cNvPr id="1369" name="Google Shape;1369;p49"/>
          <p:cNvSpPr txBox="1"/>
          <p:nvPr>
            <p:ph idx="9" type="body"/>
          </p:nvPr>
        </p:nvSpPr>
        <p:spPr>
          <a:xfrm>
            <a:off x="7339358" y="5357594"/>
            <a:ext cx="3609285" cy="586351"/>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accent1"/>
              </a:buClr>
              <a:buSzPts val="3200"/>
              <a:buFont typeface="Roboto"/>
              <a:buNone/>
            </a:pPr>
            <a:r>
              <a:rPr lang="en-US"/>
              <a:t>LOOP</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5"/>
          <p:cNvSpPr/>
          <p:nvPr>
            <p:ph idx="2" type="pic"/>
          </p:nvPr>
        </p:nvSpPr>
        <p:spPr>
          <a:xfrm>
            <a:off x="0" y="0"/>
            <a:ext cx="18288001" cy="10285413"/>
          </a:xfrm>
          <a:prstGeom prst="rect">
            <a:avLst/>
          </a:prstGeom>
          <a:solidFill>
            <a:srgbClr val="191A1C"/>
          </a:solidFill>
          <a:ln>
            <a:noFill/>
          </a:ln>
        </p:spPr>
      </p:sp>
      <p:sp>
        <p:nvSpPr>
          <p:cNvPr id="816" name="Google Shape;816;p5"/>
          <p:cNvSpPr txBox="1"/>
          <p:nvPr>
            <p:ph idx="1" type="body"/>
          </p:nvPr>
        </p:nvSpPr>
        <p:spPr>
          <a:xfrm>
            <a:off x="0" y="7920112"/>
            <a:ext cx="11127545" cy="2014136"/>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817" name="Google Shape;817;p5"/>
          <p:cNvSpPr txBox="1"/>
          <p:nvPr>
            <p:ph type="title"/>
          </p:nvPr>
        </p:nvSpPr>
        <p:spPr>
          <a:xfrm>
            <a:off x="1400961" y="8385617"/>
            <a:ext cx="9346755" cy="108312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lt1"/>
              </a:buClr>
              <a:buSzPts val="9600"/>
              <a:buFont typeface="Roboto"/>
              <a:buNone/>
            </a:pPr>
            <a:r>
              <a:rPr lang="en-US"/>
              <a:t>I</a:t>
            </a:r>
            <a:r>
              <a:rPr lang="en-US">
                <a:solidFill>
                  <a:schemeClr val="accent1"/>
                </a:solidFill>
              </a:rPr>
              <a:t>N</a:t>
            </a:r>
            <a:r>
              <a:rPr lang="en-US"/>
              <a:t>TRODUCTION</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
        <p:nvSpPr>
          <p:cNvPr id="1374" name="Google Shape;1374;p5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75" name="Google Shape;1375;p5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76" name="Google Shape;1376;p50"/>
          <p:cNvSpPr txBox="1"/>
          <p:nvPr>
            <p:ph type="title"/>
          </p:nvPr>
        </p:nvSpPr>
        <p:spPr>
          <a:xfrm>
            <a:off x="900545" y="531190"/>
            <a:ext cx="7317336" cy="4548124"/>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PRODUCT</a:t>
            </a:r>
            <a:br>
              <a:rPr lang="en-US"/>
            </a:br>
            <a:r>
              <a:rPr lang="en-US">
                <a:solidFill>
                  <a:schemeClr val="accent1"/>
                </a:solidFill>
              </a:rPr>
              <a:t>FEATURES</a:t>
            </a:r>
            <a:endParaRPr>
              <a:solidFill>
                <a:schemeClr val="accent1"/>
              </a:solidFill>
            </a:endParaRPr>
          </a:p>
        </p:txBody>
      </p:sp>
      <p:sp>
        <p:nvSpPr>
          <p:cNvPr id="1377" name="Google Shape;1377;p50"/>
          <p:cNvSpPr txBox="1"/>
          <p:nvPr>
            <p:ph idx="1" type="body"/>
          </p:nvPr>
        </p:nvSpPr>
        <p:spPr>
          <a:xfrm>
            <a:off x="900545" y="6289803"/>
            <a:ext cx="7317336" cy="2696893"/>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Vim nusquam adversarium efficiantur et, ad iusto fierent persecuti vim. Ut sonet accusam constituam est. </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Mei iudico latine hendrerit ea. Senserit abhorreant quaerendum ad vel, ea mei esse verear volumus. Ei novum tibique intellegam sit, ridens delicatissimi ei usu, vel vero apeirian ei.</a:t>
            </a:r>
            <a:endParaRPr/>
          </a:p>
        </p:txBody>
      </p:sp>
      <p:sp>
        <p:nvSpPr>
          <p:cNvPr id="1378" name="Google Shape;1378;p50"/>
          <p:cNvSpPr txBox="1"/>
          <p:nvPr>
            <p:ph idx="2" type="body"/>
          </p:nvPr>
        </p:nvSpPr>
        <p:spPr>
          <a:xfrm>
            <a:off x="10784668" y="3197152"/>
            <a:ext cx="7027343" cy="851314"/>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Ex blandit argumentum scriptorem per, ne per ornatus conceptam. Purto signiferumque in mel, te probatus imperdiet qui. </a:t>
            </a:r>
            <a:endParaRPr/>
          </a:p>
        </p:txBody>
      </p:sp>
      <p:sp>
        <p:nvSpPr>
          <p:cNvPr id="1379" name="Google Shape;1379;p50"/>
          <p:cNvSpPr txBox="1"/>
          <p:nvPr>
            <p:ph idx="3" type="body"/>
          </p:nvPr>
        </p:nvSpPr>
        <p:spPr>
          <a:xfrm>
            <a:off x="10784668" y="4603322"/>
            <a:ext cx="7027343" cy="851314"/>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Ad electram constituam quo, zril mentitum suscipiantur vim ei, ex nec nominavi ponderum electram.</a:t>
            </a:r>
            <a:endParaRPr/>
          </a:p>
        </p:txBody>
      </p:sp>
      <p:sp>
        <p:nvSpPr>
          <p:cNvPr id="1380" name="Google Shape;1380;p50"/>
          <p:cNvSpPr txBox="1"/>
          <p:nvPr>
            <p:ph idx="4" type="body"/>
          </p:nvPr>
        </p:nvSpPr>
        <p:spPr>
          <a:xfrm>
            <a:off x="10784668" y="5992229"/>
            <a:ext cx="7027343" cy="851314"/>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Quo et scaevola eloquentiam, ne veniam eripuit consequuntur cum. Sea at eripuit fabulas vulputate.</a:t>
            </a:r>
            <a:endParaRPr/>
          </a:p>
        </p:txBody>
      </p:sp>
      <p:sp>
        <p:nvSpPr>
          <p:cNvPr id="1381" name="Google Shape;1381;p50"/>
          <p:cNvSpPr txBox="1"/>
          <p:nvPr>
            <p:ph idx="5" type="body"/>
          </p:nvPr>
        </p:nvSpPr>
        <p:spPr>
          <a:xfrm>
            <a:off x="10784667" y="7367235"/>
            <a:ext cx="7027343" cy="851314"/>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Vim nusquam adversarium efficiantur et, ad iusto fierent persecuti vim. Ut sonet accusam constituam est.</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51"/>
          <p:cNvSpPr/>
          <p:nvPr>
            <p:ph idx="2" type="pic"/>
          </p:nvPr>
        </p:nvSpPr>
        <p:spPr>
          <a:xfrm>
            <a:off x="9144000" y="565761"/>
            <a:ext cx="8534400" cy="5365069"/>
          </a:xfrm>
          <a:prstGeom prst="rect">
            <a:avLst/>
          </a:prstGeom>
          <a:solidFill>
            <a:srgbClr val="191A1C"/>
          </a:solidFill>
          <a:ln>
            <a:noFill/>
          </a:ln>
        </p:spPr>
      </p:sp>
      <p:sp>
        <p:nvSpPr>
          <p:cNvPr id="1387" name="Google Shape;1387;p5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88" name="Google Shape;1388;p5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89" name="Google Shape;1389;p51"/>
          <p:cNvSpPr txBox="1"/>
          <p:nvPr>
            <p:ph idx="1" type="body"/>
          </p:nvPr>
        </p:nvSpPr>
        <p:spPr>
          <a:xfrm>
            <a:off x="9144000" y="6057574"/>
            <a:ext cx="8534400" cy="3100940"/>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Eos ridens doctus an, sit nobis altera insolens ne, veniam appareat recusabo eu nec. Vim detracto qualisque efficiendi ei, habeo summo in vis.</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Ei iudicabit intellegat mea. Ea ius mutat malis latine, sed ex minim clita complectitur. Vivendo explicari vel id, quo at dolorum graecis.</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Ea his regione noluisse, vix cu meis maiestatis. </a:t>
            </a:r>
            <a:r>
              <a:rPr lang="en-US">
                <a:solidFill>
                  <a:schemeClr val="accent1"/>
                </a:solidFill>
              </a:rPr>
              <a:t>Ei mutat reque minim usu</a:t>
            </a:r>
            <a:r>
              <a:rPr lang="en-US"/>
              <a:t>, no oratio suscipit tractatos quo. No nonumy consectetuer comprehensam quo, his eu senserit expetendis consequuntur. </a:t>
            </a:r>
            <a:endParaRPr/>
          </a:p>
        </p:txBody>
      </p:sp>
      <p:sp>
        <p:nvSpPr>
          <p:cNvPr id="1390" name="Google Shape;1390;p51"/>
          <p:cNvSpPr txBox="1"/>
          <p:nvPr>
            <p:ph type="title"/>
          </p:nvPr>
        </p:nvSpPr>
        <p:spPr>
          <a:xfrm>
            <a:off x="707570" y="2017486"/>
            <a:ext cx="10077098" cy="4218144"/>
          </a:xfrm>
          <a:prstGeom prst="rect">
            <a:avLst/>
          </a:prstGeom>
          <a:noFill/>
          <a:ln>
            <a:noFill/>
          </a:ln>
        </p:spPr>
        <p:txBody>
          <a:bodyPr anchorCtr="0" anchor="b" bIns="45700" lIns="91425" spcFirstLastPara="1" rIns="91425" wrap="square" tIns="45700">
            <a:normAutofit/>
          </a:bodyPr>
          <a:lstStyle/>
          <a:p>
            <a:pPr indent="0" lvl="0" marL="0" rtl="0" algn="r">
              <a:lnSpc>
                <a:spcPct val="80000"/>
              </a:lnSpc>
              <a:spcBef>
                <a:spcPts val="0"/>
              </a:spcBef>
              <a:spcAft>
                <a:spcPts val="0"/>
              </a:spcAft>
              <a:buClr>
                <a:schemeClr val="lt1"/>
              </a:buClr>
              <a:buSzPts val="9600"/>
              <a:buFont typeface="Roboto"/>
              <a:buNone/>
            </a:pPr>
            <a:r>
              <a:rPr lang="en-US"/>
              <a:t>RECOMMENDED</a:t>
            </a:r>
            <a:br>
              <a:rPr lang="en-US"/>
            </a:br>
            <a:r>
              <a:rPr lang="en-US">
                <a:solidFill>
                  <a:schemeClr val="accent1"/>
                </a:solidFill>
              </a:rPr>
              <a:t>PLAN</a:t>
            </a:r>
            <a:endParaRPr>
              <a:solidFill>
                <a:schemeClr val="accent1"/>
              </a:solidFill>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sp>
        <p:nvSpPr>
          <p:cNvPr id="1395" name="Google Shape;1395;p52"/>
          <p:cNvSpPr/>
          <p:nvPr>
            <p:ph idx="2" type="pic"/>
          </p:nvPr>
        </p:nvSpPr>
        <p:spPr>
          <a:xfrm>
            <a:off x="609600" y="565761"/>
            <a:ext cx="8534400" cy="5365069"/>
          </a:xfrm>
          <a:prstGeom prst="rect">
            <a:avLst/>
          </a:prstGeom>
          <a:solidFill>
            <a:srgbClr val="191A1C"/>
          </a:solidFill>
          <a:ln>
            <a:noFill/>
          </a:ln>
        </p:spPr>
      </p:sp>
      <p:sp>
        <p:nvSpPr>
          <p:cNvPr id="1396" name="Google Shape;1396;p5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397" name="Google Shape;1397;p5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398" name="Google Shape;1398;p52"/>
          <p:cNvSpPr txBox="1"/>
          <p:nvPr>
            <p:ph idx="1" type="body"/>
          </p:nvPr>
        </p:nvSpPr>
        <p:spPr>
          <a:xfrm>
            <a:off x="609600" y="6057574"/>
            <a:ext cx="8534400" cy="3100940"/>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Vel dolorum noluisse ea. Salutandi signiferumque an vis, qui alii prima dolor an. Vitae accusam repudiandae nec at. Accusata cotidieque ius eu, ea quod persecuti sea. Eam suas adhuc ludus ad.</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Ad vide appetere definitionem vix, appellantur signiferumque eos id, ne iuvaret perpetua consulatu vix. </a:t>
            </a:r>
            <a:r>
              <a:rPr lang="en-US">
                <a:solidFill>
                  <a:schemeClr val="accent1"/>
                </a:solidFill>
              </a:rPr>
              <a:t>Ea mel altera hendrerit</a:t>
            </a:r>
            <a:r>
              <a:rPr lang="en-US"/>
              <a:t>, et tantas rationibus liberavisse eum. Quo quando signiferumque te, in pri liber fastidii oporteat. An est doctus aperiri quaestio.</a:t>
            </a:r>
            <a:endParaRPr/>
          </a:p>
        </p:txBody>
      </p:sp>
      <p:sp>
        <p:nvSpPr>
          <p:cNvPr id="1399" name="Google Shape;1399;p52"/>
          <p:cNvSpPr txBox="1"/>
          <p:nvPr>
            <p:ph type="title"/>
          </p:nvPr>
        </p:nvSpPr>
        <p:spPr>
          <a:xfrm>
            <a:off x="6995877" y="2017486"/>
            <a:ext cx="10077098" cy="4218144"/>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ALTERNATIVE</a:t>
            </a:r>
            <a:br>
              <a:rPr lang="en-US"/>
            </a:br>
            <a:r>
              <a:rPr lang="en-US">
                <a:solidFill>
                  <a:schemeClr val="accent1"/>
                </a:solidFill>
              </a:rPr>
              <a:t>PLAN</a:t>
            </a:r>
            <a:endParaRPr>
              <a:solidFill>
                <a:schemeClr val="accent1"/>
              </a:solidFill>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3" name="Shape 1403"/>
        <p:cNvGrpSpPr/>
        <p:nvPr/>
      </p:nvGrpSpPr>
      <p:grpSpPr>
        <a:xfrm>
          <a:off x="0" y="0"/>
          <a:ext cx="0" cy="0"/>
          <a:chOff x="0" y="0"/>
          <a:chExt cx="0" cy="0"/>
        </a:xfrm>
      </p:grpSpPr>
      <p:sp>
        <p:nvSpPr>
          <p:cNvPr id="1404" name="Google Shape;1404;p53"/>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405" name="Google Shape;1405;p53"/>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406" name="Google Shape;1406;p53"/>
          <p:cNvSpPr txBox="1"/>
          <p:nvPr>
            <p:ph type="title"/>
          </p:nvPr>
        </p:nvSpPr>
        <p:spPr>
          <a:xfrm>
            <a:off x="775021" y="4336274"/>
            <a:ext cx="16737958" cy="1612865"/>
          </a:xfrm>
          <a:prstGeom prst="rect">
            <a:avLst/>
          </a:prstGeom>
          <a:solidFill>
            <a:schemeClr val="dk1"/>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SWOT </a:t>
            </a:r>
            <a:r>
              <a:rPr lang="en-US">
                <a:solidFill>
                  <a:schemeClr val="accent1"/>
                </a:solidFill>
              </a:rPr>
              <a:t>ANALYSIS</a:t>
            </a:r>
            <a:endParaRPr>
              <a:solidFill>
                <a:schemeClr val="accent1"/>
              </a:solidFill>
            </a:endParaRPr>
          </a:p>
        </p:txBody>
      </p:sp>
      <p:sp>
        <p:nvSpPr>
          <p:cNvPr id="1407" name="Google Shape;1407;p53"/>
          <p:cNvSpPr txBox="1"/>
          <p:nvPr>
            <p:ph idx="1" type="body"/>
          </p:nvPr>
        </p:nvSpPr>
        <p:spPr>
          <a:xfrm>
            <a:off x="5264510" y="489425"/>
            <a:ext cx="3049494" cy="2645659"/>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20000"/>
              <a:buFont typeface="Roboto"/>
              <a:buNone/>
            </a:pPr>
            <a:r>
              <a:rPr lang="en-US"/>
              <a:t>S</a:t>
            </a:r>
            <a:endParaRPr/>
          </a:p>
        </p:txBody>
      </p:sp>
      <p:sp>
        <p:nvSpPr>
          <p:cNvPr id="1408" name="Google Shape;1408;p53"/>
          <p:cNvSpPr txBox="1"/>
          <p:nvPr>
            <p:ph idx="2" type="body"/>
          </p:nvPr>
        </p:nvSpPr>
        <p:spPr>
          <a:xfrm>
            <a:off x="1215026" y="2155372"/>
            <a:ext cx="6530241" cy="7656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STRENGTHS</a:t>
            </a:r>
            <a:endParaRPr/>
          </a:p>
        </p:txBody>
      </p:sp>
      <p:sp>
        <p:nvSpPr>
          <p:cNvPr id="1409" name="Google Shape;1409;p53"/>
          <p:cNvSpPr txBox="1"/>
          <p:nvPr>
            <p:ph idx="3" type="body"/>
          </p:nvPr>
        </p:nvSpPr>
        <p:spPr>
          <a:xfrm>
            <a:off x="1215026" y="2920997"/>
            <a:ext cx="6530241" cy="1415277"/>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Usu et saepe numquam scribentur, in sint philosophia nam, at consulatu instructior mel. </a:t>
            </a:r>
            <a:r>
              <a:rPr lang="en-US">
                <a:solidFill>
                  <a:schemeClr val="accent1"/>
                </a:solidFill>
              </a:rPr>
              <a:t>Pri ea eius habeo</a:t>
            </a:r>
            <a:r>
              <a:rPr lang="en-US"/>
              <a:t>, nominati ocurreret eos ut, cum quando homero vocibus ex.</a:t>
            </a:r>
            <a:endParaRPr/>
          </a:p>
        </p:txBody>
      </p:sp>
      <p:sp>
        <p:nvSpPr>
          <p:cNvPr id="1410" name="Google Shape;1410;p53"/>
          <p:cNvSpPr txBox="1"/>
          <p:nvPr>
            <p:ph idx="4" type="body"/>
          </p:nvPr>
        </p:nvSpPr>
        <p:spPr>
          <a:xfrm>
            <a:off x="9973997" y="489425"/>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W</a:t>
            </a:r>
            <a:endParaRPr/>
          </a:p>
        </p:txBody>
      </p:sp>
      <p:sp>
        <p:nvSpPr>
          <p:cNvPr id="1411" name="Google Shape;1411;p53"/>
          <p:cNvSpPr txBox="1"/>
          <p:nvPr>
            <p:ph idx="5" type="body"/>
          </p:nvPr>
        </p:nvSpPr>
        <p:spPr>
          <a:xfrm>
            <a:off x="10542734" y="2155372"/>
            <a:ext cx="6530241"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WEAKNESSES</a:t>
            </a:r>
            <a:endParaRPr/>
          </a:p>
        </p:txBody>
      </p:sp>
      <p:sp>
        <p:nvSpPr>
          <p:cNvPr id="1412" name="Google Shape;1412;p53"/>
          <p:cNvSpPr txBox="1"/>
          <p:nvPr>
            <p:ph idx="6" type="body"/>
          </p:nvPr>
        </p:nvSpPr>
        <p:spPr>
          <a:xfrm>
            <a:off x="10542734" y="2920997"/>
            <a:ext cx="6530241" cy="141527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Vel an molestie partiendo, populo discere sententiae te nec, case mutat labitur cu vis. Ponderum deserunt mediocrem at eos, ei suscipit disputando has, at vis assum ornatus nominavi.</a:t>
            </a:r>
            <a:endParaRPr/>
          </a:p>
        </p:txBody>
      </p:sp>
      <p:sp>
        <p:nvSpPr>
          <p:cNvPr id="1413" name="Google Shape;1413;p53"/>
          <p:cNvSpPr txBox="1"/>
          <p:nvPr>
            <p:ph idx="7" type="body"/>
          </p:nvPr>
        </p:nvSpPr>
        <p:spPr>
          <a:xfrm>
            <a:off x="5264510" y="5698469"/>
            <a:ext cx="3049494" cy="2645659"/>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accent1"/>
              </a:buClr>
              <a:buSzPts val="20000"/>
              <a:buFont typeface="Roboto"/>
              <a:buNone/>
            </a:pPr>
            <a:r>
              <a:rPr lang="en-US"/>
              <a:t>O</a:t>
            </a:r>
            <a:endParaRPr/>
          </a:p>
        </p:txBody>
      </p:sp>
      <p:sp>
        <p:nvSpPr>
          <p:cNvPr id="1414" name="Google Shape;1414;p53"/>
          <p:cNvSpPr txBox="1"/>
          <p:nvPr>
            <p:ph idx="8" type="body"/>
          </p:nvPr>
        </p:nvSpPr>
        <p:spPr>
          <a:xfrm>
            <a:off x="1215026" y="7364416"/>
            <a:ext cx="6530241" cy="7656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OPPORTUNITIES</a:t>
            </a:r>
            <a:endParaRPr/>
          </a:p>
        </p:txBody>
      </p:sp>
      <p:sp>
        <p:nvSpPr>
          <p:cNvPr id="1415" name="Google Shape;1415;p53"/>
          <p:cNvSpPr txBox="1"/>
          <p:nvPr>
            <p:ph idx="9" type="body"/>
          </p:nvPr>
        </p:nvSpPr>
        <p:spPr>
          <a:xfrm>
            <a:off x="1215026" y="8130041"/>
            <a:ext cx="6530241" cy="1415277"/>
          </a:xfrm>
          <a:prstGeom prst="rect">
            <a:avLst/>
          </a:prstGeom>
          <a:noFill/>
          <a:ln>
            <a:noFill/>
          </a:ln>
        </p:spPr>
        <p:txBody>
          <a:bodyPr anchorCtr="0" anchor="t" bIns="45700" lIns="91425" spcFirstLastPara="1" rIns="91425" wrap="square" tIns="45700">
            <a:normAutofit/>
          </a:bodyPr>
          <a:lstStyle/>
          <a:p>
            <a:pPr indent="0" lvl="0" marL="0" rtl="0" algn="r">
              <a:lnSpc>
                <a:spcPct val="130000"/>
              </a:lnSpc>
              <a:spcBef>
                <a:spcPts val="0"/>
              </a:spcBef>
              <a:spcAft>
                <a:spcPts val="0"/>
              </a:spcAft>
              <a:buClr>
                <a:schemeClr val="accent1"/>
              </a:buClr>
              <a:buSzPts val="1800"/>
              <a:buFont typeface="Roboto"/>
              <a:buNone/>
            </a:pPr>
            <a:r>
              <a:rPr lang="en-US"/>
              <a:t>Nam graeco tamquam volumus ex, ad molestie invenire nam. Sea ne erant oratio vulputate, ne mei elit blandit. Id nam summo homero eleifend, no scripserit mediocritatem has.</a:t>
            </a:r>
            <a:endParaRPr/>
          </a:p>
        </p:txBody>
      </p:sp>
      <p:sp>
        <p:nvSpPr>
          <p:cNvPr id="1416" name="Google Shape;1416;p53"/>
          <p:cNvSpPr txBox="1"/>
          <p:nvPr>
            <p:ph idx="13" type="body"/>
          </p:nvPr>
        </p:nvSpPr>
        <p:spPr>
          <a:xfrm>
            <a:off x="9973997" y="5698469"/>
            <a:ext cx="3049494" cy="264565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accent1"/>
              </a:buClr>
              <a:buSzPts val="20000"/>
              <a:buFont typeface="Roboto"/>
              <a:buNone/>
            </a:pPr>
            <a:r>
              <a:rPr lang="en-US"/>
              <a:t>T</a:t>
            </a:r>
            <a:endParaRPr/>
          </a:p>
        </p:txBody>
      </p:sp>
      <p:sp>
        <p:nvSpPr>
          <p:cNvPr id="1417" name="Google Shape;1417;p53"/>
          <p:cNvSpPr txBox="1"/>
          <p:nvPr>
            <p:ph idx="14" type="body"/>
          </p:nvPr>
        </p:nvSpPr>
        <p:spPr>
          <a:xfrm>
            <a:off x="10542734" y="7364416"/>
            <a:ext cx="6530241" cy="76562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1"/>
              </a:buClr>
              <a:buSzPts val="3200"/>
              <a:buFont typeface="Roboto"/>
              <a:buNone/>
            </a:pPr>
            <a:r>
              <a:rPr lang="en-US"/>
              <a:t>THREATS</a:t>
            </a:r>
            <a:endParaRPr/>
          </a:p>
        </p:txBody>
      </p:sp>
      <p:sp>
        <p:nvSpPr>
          <p:cNvPr id="1418" name="Google Shape;1418;p53"/>
          <p:cNvSpPr txBox="1"/>
          <p:nvPr>
            <p:ph idx="15" type="body"/>
          </p:nvPr>
        </p:nvSpPr>
        <p:spPr>
          <a:xfrm>
            <a:off x="10542734" y="8130041"/>
            <a:ext cx="6530241" cy="1415277"/>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Cibo dictas verterem no eam. Minim tempor duo id, pri porro referrentur ea. </a:t>
            </a:r>
            <a:r>
              <a:rPr lang="en-US">
                <a:solidFill>
                  <a:schemeClr val="accent1"/>
                </a:solidFill>
              </a:rPr>
              <a:t>Ius mandamus signiferumque ad</a:t>
            </a:r>
            <a:r>
              <a:rPr lang="en-US"/>
              <a:t>. Integre philosophia vim ad.</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sp>
        <p:nvSpPr>
          <p:cNvPr id="1423" name="Google Shape;1423;p5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424" name="Google Shape;1424;p5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425" name="Google Shape;1425;p54"/>
          <p:cNvSpPr txBox="1"/>
          <p:nvPr>
            <p:ph idx="1" type="body"/>
          </p:nvPr>
        </p:nvSpPr>
        <p:spPr>
          <a:xfrm>
            <a:off x="1033235" y="4578264"/>
            <a:ext cx="3705021" cy="747032"/>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lt1"/>
              </a:buClr>
              <a:buSzPts val="2400"/>
              <a:buFont typeface="Roboto"/>
              <a:buNone/>
            </a:pPr>
            <a:r>
              <a:rPr lang="en-US"/>
              <a:t>QUALITY</a:t>
            </a:r>
            <a:endParaRPr/>
          </a:p>
        </p:txBody>
      </p:sp>
      <p:sp>
        <p:nvSpPr>
          <p:cNvPr id="1426" name="Google Shape;1426;p54"/>
          <p:cNvSpPr txBox="1"/>
          <p:nvPr>
            <p:ph idx="2" type="body"/>
          </p:nvPr>
        </p:nvSpPr>
        <p:spPr>
          <a:xfrm>
            <a:off x="6576937" y="4602521"/>
            <a:ext cx="3705021" cy="747032"/>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lt1"/>
              </a:buClr>
              <a:buSzPts val="2400"/>
              <a:buFont typeface="Roboto"/>
              <a:buNone/>
            </a:pPr>
            <a:r>
              <a:rPr lang="en-US"/>
              <a:t>COST</a:t>
            </a:r>
            <a:endParaRPr/>
          </a:p>
        </p:txBody>
      </p:sp>
      <p:sp>
        <p:nvSpPr>
          <p:cNvPr id="1427" name="Google Shape;1427;p54"/>
          <p:cNvSpPr txBox="1"/>
          <p:nvPr>
            <p:ph idx="3" type="body"/>
          </p:nvPr>
        </p:nvSpPr>
        <p:spPr>
          <a:xfrm>
            <a:off x="12120639" y="4602521"/>
            <a:ext cx="3705021" cy="747032"/>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lt1"/>
              </a:buClr>
              <a:buSzPts val="2400"/>
              <a:buFont typeface="Roboto"/>
              <a:buNone/>
            </a:pPr>
            <a:r>
              <a:rPr lang="en-US"/>
              <a:t>SCHEDULE</a:t>
            </a:r>
            <a:endParaRPr/>
          </a:p>
        </p:txBody>
      </p:sp>
      <p:sp>
        <p:nvSpPr>
          <p:cNvPr id="1428" name="Google Shape;1428;p54"/>
          <p:cNvSpPr txBox="1"/>
          <p:nvPr>
            <p:ph idx="4" type="body"/>
          </p:nvPr>
        </p:nvSpPr>
        <p:spPr>
          <a:xfrm>
            <a:off x="951948" y="5435112"/>
            <a:ext cx="5249147" cy="2923078"/>
          </a:xfrm>
          <a:prstGeom prst="rect">
            <a:avLst/>
          </a:prstGeom>
          <a:noFill/>
          <a:ln>
            <a:noFill/>
          </a:ln>
        </p:spPr>
        <p:txBody>
          <a:bodyPr anchorCtr="0" anchor="t" bIns="45700" lIns="91425" spcFirstLastPara="1" rIns="91425" wrap="square" tIns="45700">
            <a:normAutofit/>
          </a:bodyPr>
          <a:lstStyle/>
          <a:p>
            <a:pPr indent="-342900" lvl="0" marL="342900" rtl="0" algn="l">
              <a:lnSpc>
                <a:spcPct val="130000"/>
              </a:lnSpc>
              <a:spcBef>
                <a:spcPts val="0"/>
              </a:spcBef>
              <a:spcAft>
                <a:spcPts val="0"/>
              </a:spcAft>
              <a:buClr>
                <a:schemeClr val="accent1"/>
              </a:buClr>
              <a:buSzPts val="1800"/>
              <a:buFont typeface="Noto Sans Symbols"/>
              <a:buChar char="■"/>
            </a:pPr>
            <a:r>
              <a:rPr lang="en-US"/>
              <a:t>Decore interpretaris at mel, ex liber docendi intellegam duo. </a:t>
            </a:r>
            <a:endParaRPr/>
          </a:p>
          <a:p>
            <a:pPr indent="-342900" lvl="0" marL="342900" rtl="0" algn="l">
              <a:lnSpc>
                <a:spcPct val="130000"/>
              </a:lnSpc>
              <a:spcBef>
                <a:spcPts val="1200"/>
              </a:spcBef>
              <a:spcAft>
                <a:spcPts val="0"/>
              </a:spcAft>
              <a:buClr>
                <a:schemeClr val="accent1"/>
              </a:buClr>
              <a:buSzPts val="1800"/>
              <a:buFont typeface="Noto Sans Symbols"/>
              <a:buChar char="■"/>
            </a:pPr>
            <a:r>
              <a:rPr lang="en-US"/>
              <a:t>Noster timeam petentium vim id. Ius ea labore eloquentiam, quem diam iriure eam ea, sea novum sonet eleifend cu.</a:t>
            </a:r>
            <a:endParaRPr/>
          </a:p>
        </p:txBody>
      </p:sp>
      <p:sp>
        <p:nvSpPr>
          <p:cNvPr id="1429" name="Google Shape;1429;p54"/>
          <p:cNvSpPr txBox="1"/>
          <p:nvPr>
            <p:ph idx="5" type="body"/>
          </p:nvPr>
        </p:nvSpPr>
        <p:spPr>
          <a:xfrm>
            <a:off x="6506786" y="5435112"/>
            <a:ext cx="5249147" cy="2923078"/>
          </a:xfrm>
          <a:prstGeom prst="rect">
            <a:avLst/>
          </a:prstGeom>
          <a:noFill/>
          <a:ln>
            <a:noFill/>
          </a:ln>
        </p:spPr>
        <p:txBody>
          <a:bodyPr anchorCtr="0" anchor="t" bIns="45700" lIns="91425" spcFirstLastPara="1" rIns="91425" wrap="square" tIns="45700">
            <a:normAutofit/>
          </a:bodyPr>
          <a:lstStyle/>
          <a:p>
            <a:pPr indent="-342900" lvl="0" marL="342900" rtl="0" algn="l">
              <a:lnSpc>
                <a:spcPct val="130000"/>
              </a:lnSpc>
              <a:spcBef>
                <a:spcPts val="0"/>
              </a:spcBef>
              <a:spcAft>
                <a:spcPts val="0"/>
              </a:spcAft>
              <a:buClr>
                <a:schemeClr val="accent1"/>
              </a:buClr>
              <a:buSzPts val="1800"/>
              <a:buFont typeface="Noto Sans Symbols"/>
              <a:buChar char="■"/>
            </a:pPr>
            <a:r>
              <a:rPr lang="en-US"/>
              <a:t>Eu per suscipit definitiones, utamur molestiae eam no, vix et pertinax praesent. </a:t>
            </a:r>
            <a:endParaRPr/>
          </a:p>
          <a:p>
            <a:pPr indent="-342900" lvl="0" marL="342900" rtl="0" algn="l">
              <a:lnSpc>
                <a:spcPct val="130000"/>
              </a:lnSpc>
              <a:spcBef>
                <a:spcPts val="1200"/>
              </a:spcBef>
              <a:spcAft>
                <a:spcPts val="0"/>
              </a:spcAft>
              <a:buClr>
                <a:schemeClr val="accent1"/>
              </a:buClr>
              <a:buSzPts val="1800"/>
              <a:buFont typeface="Noto Sans Symbols"/>
              <a:buChar char="■"/>
            </a:pPr>
            <a:r>
              <a:rPr lang="en-US"/>
              <a:t>Nihil euripidis id eam, mea melius viderer id.</a:t>
            </a:r>
            <a:endParaRPr/>
          </a:p>
        </p:txBody>
      </p:sp>
      <p:sp>
        <p:nvSpPr>
          <p:cNvPr id="1430" name="Google Shape;1430;p54"/>
          <p:cNvSpPr txBox="1"/>
          <p:nvPr>
            <p:ph idx="6" type="body"/>
          </p:nvPr>
        </p:nvSpPr>
        <p:spPr>
          <a:xfrm>
            <a:off x="12019245" y="5435112"/>
            <a:ext cx="5249147" cy="2923078"/>
          </a:xfrm>
          <a:prstGeom prst="rect">
            <a:avLst/>
          </a:prstGeom>
          <a:noFill/>
          <a:ln>
            <a:noFill/>
          </a:ln>
        </p:spPr>
        <p:txBody>
          <a:bodyPr anchorCtr="0" anchor="t" bIns="45700" lIns="91425" spcFirstLastPara="1" rIns="91425" wrap="square" tIns="45700">
            <a:normAutofit/>
          </a:bodyPr>
          <a:lstStyle/>
          <a:p>
            <a:pPr indent="-342900" lvl="0" marL="342900" rtl="0" algn="l">
              <a:lnSpc>
                <a:spcPct val="130000"/>
              </a:lnSpc>
              <a:spcBef>
                <a:spcPts val="0"/>
              </a:spcBef>
              <a:spcAft>
                <a:spcPts val="0"/>
              </a:spcAft>
              <a:buClr>
                <a:schemeClr val="accent1"/>
              </a:buClr>
              <a:buSzPts val="1800"/>
              <a:buFont typeface="Noto Sans Symbols"/>
              <a:buChar char="■"/>
            </a:pPr>
            <a:r>
              <a:rPr lang="en-US"/>
              <a:t>Sed audiam atomorum no. Ad sed nostrum tincidunt, est et tantas viderer, in est congue oporteat. </a:t>
            </a:r>
            <a:endParaRPr/>
          </a:p>
          <a:p>
            <a:pPr indent="-342900" lvl="0" marL="342900" rtl="0" algn="l">
              <a:lnSpc>
                <a:spcPct val="130000"/>
              </a:lnSpc>
              <a:spcBef>
                <a:spcPts val="1200"/>
              </a:spcBef>
              <a:spcAft>
                <a:spcPts val="0"/>
              </a:spcAft>
              <a:buClr>
                <a:schemeClr val="accent1"/>
              </a:buClr>
              <a:buSzPts val="1800"/>
              <a:buFont typeface="Noto Sans Symbols"/>
              <a:buChar char="■"/>
            </a:pPr>
            <a:r>
              <a:rPr lang="en-US">
                <a:solidFill>
                  <a:schemeClr val="accent1"/>
                </a:solidFill>
              </a:rPr>
              <a:t>Neglegentur liberavisse has in</a:t>
            </a:r>
            <a:r>
              <a:rPr lang="en-US"/>
              <a:t>, ut animal vivendum has.</a:t>
            </a:r>
            <a:endParaRPr/>
          </a:p>
        </p:txBody>
      </p:sp>
      <p:sp>
        <p:nvSpPr>
          <p:cNvPr id="1431" name="Google Shape;1431;p54"/>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TASK </a:t>
            </a:r>
            <a:r>
              <a:rPr lang="en-US">
                <a:solidFill>
                  <a:schemeClr val="accent1"/>
                </a:solidFill>
              </a:rPr>
              <a:t>PRIORITY</a:t>
            </a:r>
            <a:endParaRPr>
              <a:solidFill>
                <a:schemeClr val="accent1"/>
              </a:solidFill>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5" name="Shape 1435"/>
        <p:cNvGrpSpPr/>
        <p:nvPr/>
      </p:nvGrpSpPr>
      <p:grpSpPr>
        <a:xfrm>
          <a:off x="0" y="0"/>
          <a:ext cx="0" cy="0"/>
          <a:chOff x="0" y="0"/>
          <a:chExt cx="0" cy="0"/>
        </a:xfrm>
      </p:grpSpPr>
      <p:sp>
        <p:nvSpPr>
          <p:cNvPr id="1436" name="Google Shape;1436;p55"/>
          <p:cNvSpPr/>
          <p:nvPr>
            <p:ph idx="2" type="pic"/>
          </p:nvPr>
        </p:nvSpPr>
        <p:spPr>
          <a:xfrm>
            <a:off x="0" y="0"/>
            <a:ext cx="18288001" cy="10285413"/>
          </a:xfrm>
          <a:prstGeom prst="rect">
            <a:avLst/>
          </a:prstGeom>
          <a:solidFill>
            <a:srgbClr val="191A1C"/>
          </a:solidFill>
          <a:ln>
            <a:noFill/>
          </a:ln>
        </p:spPr>
      </p:sp>
      <p:sp>
        <p:nvSpPr>
          <p:cNvPr id="1437" name="Google Shape;1437;p55"/>
          <p:cNvSpPr txBox="1"/>
          <p:nvPr>
            <p:ph idx="1" type="body"/>
          </p:nvPr>
        </p:nvSpPr>
        <p:spPr>
          <a:xfrm>
            <a:off x="7160455" y="7920112"/>
            <a:ext cx="11127545" cy="2014136"/>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1438" name="Google Shape;1438;p55"/>
          <p:cNvSpPr txBox="1"/>
          <p:nvPr>
            <p:ph type="title"/>
          </p:nvPr>
        </p:nvSpPr>
        <p:spPr>
          <a:xfrm>
            <a:off x="7559930" y="8385617"/>
            <a:ext cx="9346755" cy="108312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9600"/>
              <a:buFont typeface="Roboto"/>
              <a:buNone/>
            </a:pPr>
            <a:r>
              <a:rPr lang="en-US"/>
              <a:t>A</a:t>
            </a:r>
            <a:r>
              <a:rPr lang="en-US">
                <a:solidFill>
                  <a:schemeClr val="accent1"/>
                </a:solidFill>
              </a:rPr>
              <a:t>N</a:t>
            </a:r>
            <a:r>
              <a:rPr lang="en-US"/>
              <a:t>ALYSIS</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2" name="Shape 1442"/>
        <p:cNvGrpSpPr/>
        <p:nvPr/>
      </p:nvGrpSpPr>
      <p:grpSpPr>
        <a:xfrm>
          <a:off x="0" y="0"/>
          <a:ext cx="0" cy="0"/>
          <a:chOff x="0" y="0"/>
          <a:chExt cx="0" cy="0"/>
        </a:xfrm>
      </p:grpSpPr>
      <p:sp>
        <p:nvSpPr>
          <p:cNvPr id="1443" name="Google Shape;1443;p56"/>
          <p:cNvSpPr txBox="1"/>
          <p:nvPr>
            <p:ph type="title"/>
          </p:nvPr>
        </p:nvSpPr>
        <p:spPr>
          <a:xfrm>
            <a:off x="551543" y="1499621"/>
            <a:ext cx="7358743" cy="7286170"/>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MARKETING</a:t>
            </a:r>
            <a:br>
              <a:rPr lang="en-US"/>
            </a:br>
            <a:r>
              <a:rPr lang="en-US">
                <a:solidFill>
                  <a:schemeClr val="accent1"/>
                </a:solidFill>
              </a:rPr>
              <a:t>PRINCIPLES</a:t>
            </a:r>
            <a:endParaRPr>
              <a:solidFill>
                <a:schemeClr val="accent1"/>
              </a:solidFill>
            </a:endParaRPr>
          </a:p>
        </p:txBody>
      </p:sp>
      <p:sp>
        <p:nvSpPr>
          <p:cNvPr id="1444" name="Google Shape;1444;p56"/>
          <p:cNvSpPr txBox="1"/>
          <p:nvPr>
            <p:ph idx="1" type="body"/>
          </p:nvPr>
        </p:nvSpPr>
        <p:spPr>
          <a:xfrm>
            <a:off x="8080872" y="1645273"/>
            <a:ext cx="3152084"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KEYWORD 1</a:t>
            </a:r>
            <a:endParaRPr/>
          </a:p>
        </p:txBody>
      </p:sp>
      <p:sp>
        <p:nvSpPr>
          <p:cNvPr id="1445" name="Google Shape;1445;p56"/>
          <p:cNvSpPr txBox="1"/>
          <p:nvPr>
            <p:ph idx="2" type="body"/>
          </p:nvPr>
        </p:nvSpPr>
        <p:spPr>
          <a:xfrm>
            <a:off x="11634389" y="1275513"/>
            <a:ext cx="5797268" cy="132587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Pri quis nostro deterruisset ex, duo ex aeterno inciderint, </a:t>
            </a:r>
            <a:r>
              <a:rPr lang="en-US">
                <a:solidFill>
                  <a:schemeClr val="accent1"/>
                </a:solidFill>
              </a:rPr>
              <a:t>sit qualisque consetetur </a:t>
            </a:r>
            <a:r>
              <a:rPr lang="en-US"/>
              <a:t>accommodare at.</a:t>
            </a:r>
            <a:endParaRPr/>
          </a:p>
        </p:txBody>
      </p:sp>
      <p:sp>
        <p:nvSpPr>
          <p:cNvPr id="1446" name="Google Shape;1446;p56"/>
          <p:cNvSpPr txBox="1"/>
          <p:nvPr>
            <p:ph idx="3" type="body"/>
          </p:nvPr>
        </p:nvSpPr>
        <p:spPr>
          <a:xfrm>
            <a:off x="8080872" y="3225194"/>
            <a:ext cx="3152084"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KEYWORD 2</a:t>
            </a:r>
            <a:endParaRPr/>
          </a:p>
        </p:txBody>
      </p:sp>
      <p:sp>
        <p:nvSpPr>
          <p:cNvPr id="1447" name="Google Shape;1447;p56"/>
          <p:cNvSpPr txBox="1"/>
          <p:nvPr>
            <p:ph idx="4" type="body"/>
          </p:nvPr>
        </p:nvSpPr>
        <p:spPr>
          <a:xfrm>
            <a:off x="11634389" y="2855434"/>
            <a:ext cx="5797268" cy="132587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Et sed verterem signiferumque vituperatoribus. Scripta mentitum pertinax sed ut.</a:t>
            </a:r>
            <a:endParaRPr/>
          </a:p>
        </p:txBody>
      </p:sp>
      <p:sp>
        <p:nvSpPr>
          <p:cNvPr id="1448" name="Google Shape;1448;p56"/>
          <p:cNvSpPr txBox="1"/>
          <p:nvPr>
            <p:ph idx="5" type="body"/>
          </p:nvPr>
        </p:nvSpPr>
        <p:spPr>
          <a:xfrm>
            <a:off x="8080872" y="4805115"/>
            <a:ext cx="3152084"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KEYWORD 3</a:t>
            </a:r>
            <a:endParaRPr/>
          </a:p>
        </p:txBody>
      </p:sp>
      <p:sp>
        <p:nvSpPr>
          <p:cNvPr id="1449" name="Google Shape;1449;p56"/>
          <p:cNvSpPr txBox="1"/>
          <p:nvPr>
            <p:ph idx="6" type="body"/>
          </p:nvPr>
        </p:nvSpPr>
        <p:spPr>
          <a:xfrm>
            <a:off x="11634389" y="4435355"/>
            <a:ext cx="5797268" cy="132587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In ancillae tractatos incorrupte sed. Id ponderum reprimique consectetuer eum. Ne erat appetere qui. </a:t>
            </a:r>
            <a:endParaRPr/>
          </a:p>
        </p:txBody>
      </p:sp>
      <p:sp>
        <p:nvSpPr>
          <p:cNvPr id="1450" name="Google Shape;1450;p56"/>
          <p:cNvSpPr txBox="1"/>
          <p:nvPr>
            <p:ph idx="7" type="body"/>
          </p:nvPr>
        </p:nvSpPr>
        <p:spPr>
          <a:xfrm>
            <a:off x="8080872" y="6385036"/>
            <a:ext cx="3152084"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KEYWORD 4</a:t>
            </a:r>
            <a:endParaRPr/>
          </a:p>
        </p:txBody>
      </p:sp>
      <p:sp>
        <p:nvSpPr>
          <p:cNvPr id="1451" name="Google Shape;1451;p56"/>
          <p:cNvSpPr txBox="1"/>
          <p:nvPr>
            <p:ph idx="8" type="body"/>
          </p:nvPr>
        </p:nvSpPr>
        <p:spPr>
          <a:xfrm>
            <a:off x="11634389" y="6015276"/>
            <a:ext cx="5797268" cy="132587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Pro at brute putant prodesset. Has labitur principes honestatis ea, usu ex voluptaria comprehensam.</a:t>
            </a:r>
            <a:endParaRPr/>
          </a:p>
        </p:txBody>
      </p:sp>
      <p:sp>
        <p:nvSpPr>
          <p:cNvPr id="1452" name="Google Shape;1452;p56"/>
          <p:cNvSpPr txBox="1"/>
          <p:nvPr>
            <p:ph idx="9" type="body"/>
          </p:nvPr>
        </p:nvSpPr>
        <p:spPr>
          <a:xfrm>
            <a:off x="8080872" y="7964958"/>
            <a:ext cx="3152084" cy="586351"/>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3200"/>
              <a:buFont typeface="Roboto"/>
              <a:buNone/>
            </a:pPr>
            <a:r>
              <a:rPr lang="en-US"/>
              <a:t>KEYWORD 5</a:t>
            </a:r>
            <a:endParaRPr/>
          </a:p>
        </p:txBody>
      </p:sp>
      <p:sp>
        <p:nvSpPr>
          <p:cNvPr id="1453" name="Google Shape;1453;p56"/>
          <p:cNvSpPr txBox="1"/>
          <p:nvPr>
            <p:ph idx="13" type="body"/>
          </p:nvPr>
        </p:nvSpPr>
        <p:spPr>
          <a:xfrm>
            <a:off x="11634389" y="7595198"/>
            <a:ext cx="5797268" cy="1325871"/>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Eam timeam singulis sensibus te, ex agam timeam eam, eam ad malis putant. </a:t>
            </a:r>
            <a:r>
              <a:rPr lang="en-US">
                <a:solidFill>
                  <a:schemeClr val="accent1"/>
                </a:solidFill>
              </a:rPr>
              <a:t>Populo definiebas ne nam</a:t>
            </a:r>
            <a:r>
              <a:rPr lang="en-US"/>
              <a:t>.</a:t>
            </a:r>
            <a:endParaRPr/>
          </a:p>
        </p:txBody>
      </p:sp>
      <p:sp>
        <p:nvSpPr>
          <p:cNvPr id="1454" name="Google Shape;1454;p5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455" name="Google Shape;1455;p5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sp>
        <p:nvSpPr>
          <p:cNvPr id="1461" name="Google Shape;1461;p5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462" name="Google Shape;1462;p5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463" name="Google Shape;1463;p57"/>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CUSTOM BATTERY </a:t>
            </a:r>
            <a:r>
              <a:rPr lang="en-US">
                <a:solidFill>
                  <a:schemeClr val="accent1"/>
                </a:solidFill>
              </a:rPr>
              <a:t>GRAPH</a:t>
            </a:r>
            <a:endParaRPr>
              <a:solidFill>
                <a:schemeClr val="accent1"/>
              </a:solidFill>
            </a:endParaRPr>
          </a:p>
        </p:txBody>
      </p:sp>
      <p:sp>
        <p:nvSpPr>
          <p:cNvPr id="1464" name="Google Shape;1464;p57"/>
          <p:cNvSpPr/>
          <p:nvPr/>
        </p:nvSpPr>
        <p:spPr>
          <a:xfrm rot="5400000">
            <a:off x="2529062" y="3727233"/>
            <a:ext cx="3519158" cy="1786359"/>
          </a:xfrm>
          <a:custGeom>
            <a:rect b="b" l="l" r="r" t="t"/>
            <a:pathLst>
              <a:path extrusionOk="0" h="2044536" w="3519158">
                <a:moveTo>
                  <a:pt x="396355" y="1911930"/>
                </a:moveTo>
                <a:lnTo>
                  <a:pt x="3389351" y="1911930"/>
                </a:lnTo>
                <a:lnTo>
                  <a:pt x="3389351" y="132607"/>
                </a:lnTo>
                <a:lnTo>
                  <a:pt x="396355" y="132607"/>
                </a:lnTo>
                <a:close/>
                <a:moveTo>
                  <a:pt x="0" y="1419349"/>
                </a:moveTo>
                <a:lnTo>
                  <a:pt x="0" y="625185"/>
                </a:lnTo>
                <a:lnTo>
                  <a:pt x="266548" y="625185"/>
                </a:lnTo>
                <a:lnTo>
                  <a:pt x="266548" y="132607"/>
                </a:lnTo>
                <a:lnTo>
                  <a:pt x="266547" y="132607"/>
                </a:lnTo>
                <a:lnTo>
                  <a:pt x="266547" y="1"/>
                </a:lnTo>
                <a:lnTo>
                  <a:pt x="266548" y="1"/>
                </a:lnTo>
                <a:lnTo>
                  <a:pt x="266548" y="0"/>
                </a:lnTo>
                <a:lnTo>
                  <a:pt x="396355" y="0"/>
                </a:lnTo>
                <a:lnTo>
                  <a:pt x="396355" y="1"/>
                </a:lnTo>
                <a:lnTo>
                  <a:pt x="3389351" y="1"/>
                </a:lnTo>
                <a:lnTo>
                  <a:pt x="3519157" y="1"/>
                </a:lnTo>
                <a:lnTo>
                  <a:pt x="3519158" y="1"/>
                </a:lnTo>
                <a:lnTo>
                  <a:pt x="3519158" y="1911930"/>
                </a:lnTo>
                <a:lnTo>
                  <a:pt x="3519158" y="2044534"/>
                </a:lnTo>
                <a:lnTo>
                  <a:pt x="3519158" y="2044536"/>
                </a:lnTo>
                <a:lnTo>
                  <a:pt x="3389351" y="2044536"/>
                </a:lnTo>
                <a:lnTo>
                  <a:pt x="3389351" y="2044534"/>
                </a:lnTo>
                <a:lnTo>
                  <a:pt x="396355" y="2044534"/>
                </a:lnTo>
                <a:lnTo>
                  <a:pt x="396355" y="2044535"/>
                </a:lnTo>
                <a:lnTo>
                  <a:pt x="266548" y="2044535"/>
                </a:lnTo>
                <a:lnTo>
                  <a:pt x="266548" y="2044534"/>
                </a:lnTo>
                <a:lnTo>
                  <a:pt x="266547" y="2044534"/>
                </a:lnTo>
                <a:lnTo>
                  <a:pt x="266547" y="1911930"/>
                </a:lnTo>
                <a:lnTo>
                  <a:pt x="266548" y="1911930"/>
                </a:lnTo>
                <a:lnTo>
                  <a:pt x="266548" y="1419349"/>
                </a:lnTo>
                <a:close/>
              </a:path>
            </a:pathLst>
          </a:custGeom>
          <a:solidFill>
            <a:srgbClr val="545A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65" name="Google Shape;1465;p57"/>
          <p:cNvSpPr/>
          <p:nvPr/>
        </p:nvSpPr>
        <p:spPr>
          <a:xfrm>
            <a:off x="3562135" y="5515030"/>
            <a:ext cx="1453012" cy="6762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66" name="Google Shape;1466;p57"/>
          <p:cNvSpPr/>
          <p:nvPr/>
        </p:nvSpPr>
        <p:spPr>
          <a:xfrm rot="5400000">
            <a:off x="12246376" y="3727233"/>
            <a:ext cx="3519158" cy="1786359"/>
          </a:xfrm>
          <a:custGeom>
            <a:rect b="b" l="l" r="r" t="t"/>
            <a:pathLst>
              <a:path extrusionOk="0" h="2044536" w="3519158">
                <a:moveTo>
                  <a:pt x="396355" y="1911930"/>
                </a:moveTo>
                <a:lnTo>
                  <a:pt x="3389351" y="1911930"/>
                </a:lnTo>
                <a:lnTo>
                  <a:pt x="3389351" y="132607"/>
                </a:lnTo>
                <a:lnTo>
                  <a:pt x="396355" y="132607"/>
                </a:lnTo>
                <a:close/>
                <a:moveTo>
                  <a:pt x="0" y="1419349"/>
                </a:moveTo>
                <a:lnTo>
                  <a:pt x="0" y="625185"/>
                </a:lnTo>
                <a:lnTo>
                  <a:pt x="266548" y="625185"/>
                </a:lnTo>
                <a:lnTo>
                  <a:pt x="266548" y="132607"/>
                </a:lnTo>
                <a:lnTo>
                  <a:pt x="266547" y="132607"/>
                </a:lnTo>
                <a:lnTo>
                  <a:pt x="266547" y="1"/>
                </a:lnTo>
                <a:lnTo>
                  <a:pt x="266548" y="1"/>
                </a:lnTo>
                <a:lnTo>
                  <a:pt x="266548" y="0"/>
                </a:lnTo>
                <a:lnTo>
                  <a:pt x="396355" y="0"/>
                </a:lnTo>
                <a:lnTo>
                  <a:pt x="396355" y="1"/>
                </a:lnTo>
                <a:lnTo>
                  <a:pt x="3389351" y="1"/>
                </a:lnTo>
                <a:lnTo>
                  <a:pt x="3519157" y="1"/>
                </a:lnTo>
                <a:lnTo>
                  <a:pt x="3519158" y="1"/>
                </a:lnTo>
                <a:lnTo>
                  <a:pt x="3519158" y="1911930"/>
                </a:lnTo>
                <a:lnTo>
                  <a:pt x="3519158" y="2044534"/>
                </a:lnTo>
                <a:lnTo>
                  <a:pt x="3519158" y="2044536"/>
                </a:lnTo>
                <a:lnTo>
                  <a:pt x="3389351" y="2044536"/>
                </a:lnTo>
                <a:lnTo>
                  <a:pt x="3389351" y="2044534"/>
                </a:lnTo>
                <a:lnTo>
                  <a:pt x="396355" y="2044534"/>
                </a:lnTo>
                <a:lnTo>
                  <a:pt x="396355" y="2044535"/>
                </a:lnTo>
                <a:lnTo>
                  <a:pt x="266548" y="2044535"/>
                </a:lnTo>
                <a:lnTo>
                  <a:pt x="266548" y="2044534"/>
                </a:lnTo>
                <a:lnTo>
                  <a:pt x="266547" y="2044534"/>
                </a:lnTo>
                <a:lnTo>
                  <a:pt x="266547" y="1911930"/>
                </a:lnTo>
                <a:lnTo>
                  <a:pt x="266548" y="1911930"/>
                </a:lnTo>
                <a:lnTo>
                  <a:pt x="266548" y="1419349"/>
                </a:lnTo>
                <a:close/>
              </a:path>
            </a:pathLst>
          </a:custGeom>
          <a:solidFill>
            <a:srgbClr val="545A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67" name="Google Shape;1467;p57"/>
          <p:cNvSpPr/>
          <p:nvPr/>
        </p:nvSpPr>
        <p:spPr>
          <a:xfrm>
            <a:off x="13279448" y="5515030"/>
            <a:ext cx="1453012" cy="6762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68" name="Google Shape;1468;p57"/>
          <p:cNvSpPr/>
          <p:nvPr/>
        </p:nvSpPr>
        <p:spPr>
          <a:xfrm>
            <a:off x="13279448" y="4780862"/>
            <a:ext cx="1453012" cy="6762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69" name="Google Shape;1469;p57"/>
          <p:cNvSpPr/>
          <p:nvPr/>
        </p:nvSpPr>
        <p:spPr>
          <a:xfrm>
            <a:off x="13279448" y="4046694"/>
            <a:ext cx="1453012" cy="6762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70" name="Google Shape;1470;p57"/>
          <p:cNvSpPr/>
          <p:nvPr/>
        </p:nvSpPr>
        <p:spPr>
          <a:xfrm>
            <a:off x="13279448" y="3312526"/>
            <a:ext cx="1453012" cy="6762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71" name="Google Shape;1471;p57"/>
          <p:cNvSpPr/>
          <p:nvPr/>
        </p:nvSpPr>
        <p:spPr>
          <a:xfrm rot="5400000">
            <a:off x="7387719" y="3746203"/>
            <a:ext cx="3519158" cy="1786359"/>
          </a:xfrm>
          <a:custGeom>
            <a:rect b="b" l="l" r="r" t="t"/>
            <a:pathLst>
              <a:path extrusionOk="0" h="2044536" w="3519158">
                <a:moveTo>
                  <a:pt x="396355" y="1911930"/>
                </a:moveTo>
                <a:lnTo>
                  <a:pt x="3389351" y="1911930"/>
                </a:lnTo>
                <a:lnTo>
                  <a:pt x="3389351" y="132607"/>
                </a:lnTo>
                <a:lnTo>
                  <a:pt x="396355" y="132607"/>
                </a:lnTo>
                <a:close/>
                <a:moveTo>
                  <a:pt x="0" y="1419349"/>
                </a:moveTo>
                <a:lnTo>
                  <a:pt x="0" y="625185"/>
                </a:lnTo>
                <a:lnTo>
                  <a:pt x="266548" y="625185"/>
                </a:lnTo>
                <a:lnTo>
                  <a:pt x="266548" y="132607"/>
                </a:lnTo>
                <a:lnTo>
                  <a:pt x="266547" y="132607"/>
                </a:lnTo>
                <a:lnTo>
                  <a:pt x="266547" y="1"/>
                </a:lnTo>
                <a:lnTo>
                  <a:pt x="266548" y="1"/>
                </a:lnTo>
                <a:lnTo>
                  <a:pt x="266548" y="0"/>
                </a:lnTo>
                <a:lnTo>
                  <a:pt x="396355" y="0"/>
                </a:lnTo>
                <a:lnTo>
                  <a:pt x="396355" y="1"/>
                </a:lnTo>
                <a:lnTo>
                  <a:pt x="3389351" y="1"/>
                </a:lnTo>
                <a:lnTo>
                  <a:pt x="3519157" y="1"/>
                </a:lnTo>
                <a:lnTo>
                  <a:pt x="3519158" y="1"/>
                </a:lnTo>
                <a:lnTo>
                  <a:pt x="3519158" y="1911930"/>
                </a:lnTo>
                <a:lnTo>
                  <a:pt x="3519158" y="2044534"/>
                </a:lnTo>
                <a:lnTo>
                  <a:pt x="3519158" y="2044536"/>
                </a:lnTo>
                <a:lnTo>
                  <a:pt x="3389351" y="2044536"/>
                </a:lnTo>
                <a:lnTo>
                  <a:pt x="3389351" y="2044534"/>
                </a:lnTo>
                <a:lnTo>
                  <a:pt x="396355" y="2044534"/>
                </a:lnTo>
                <a:lnTo>
                  <a:pt x="396355" y="2044535"/>
                </a:lnTo>
                <a:lnTo>
                  <a:pt x="266548" y="2044535"/>
                </a:lnTo>
                <a:lnTo>
                  <a:pt x="266548" y="2044534"/>
                </a:lnTo>
                <a:lnTo>
                  <a:pt x="266547" y="2044534"/>
                </a:lnTo>
                <a:lnTo>
                  <a:pt x="266547" y="1911930"/>
                </a:lnTo>
                <a:lnTo>
                  <a:pt x="266548" y="1911930"/>
                </a:lnTo>
                <a:lnTo>
                  <a:pt x="266548" y="1419349"/>
                </a:lnTo>
                <a:close/>
              </a:path>
            </a:pathLst>
          </a:custGeom>
          <a:solidFill>
            <a:srgbClr val="545A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72" name="Google Shape;1472;p57"/>
          <p:cNvSpPr/>
          <p:nvPr/>
        </p:nvSpPr>
        <p:spPr>
          <a:xfrm>
            <a:off x="8420792" y="5534000"/>
            <a:ext cx="1453012" cy="6762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73" name="Google Shape;1473;p57"/>
          <p:cNvSpPr/>
          <p:nvPr/>
        </p:nvSpPr>
        <p:spPr>
          <a:xfrm>
            <a:off x="8420792" y="4799832"/>
            <a:ext cx="1453012" cy="6762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74" name="Google Shape;1474;p57"/>
          <p:cNvSpPr txBox="1"/>
          <p:nvPr/>
        </p:nvSpPr>
        <p:spPr>
          <a:xfrm>
            <a:off x="2037498" y="6657023"/>
            <a:ext cx="4498258" cy="5370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PROGRAMMING</a:t>
            </a:r>
            <a:endParaRPr b="1" sz="3200">
              <a:solidFill>
                <a:schemeClr val="lt2"/>
              </a:solidFill>
              <a:latin typeface="Roboto"/>
              <a:ea typeface="Roboto"/>
              <a:cs typeface="Roboto"/>
              <a:sym typeface="Roboto"/>
            </a:endParaRPr>
          </a:p>
        </p:txBody>
      </p:sp>
      <p:sp>
        <p:nvSpPr>
          <p:cNvPr id="1475" name="Google Shape;1475;p57"/>
          <p:cNvSpPr txBox="1"/>
          <p:nvPr/>
        </p:nvSpPr>
        <p:spPr>
          <a:xfrm>
            <a:off x="2037498" y="7240348"/>
            <a:ext cx="4498258" cy="1676889"/>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Vix esse summo at, ne perfecto inimicus usu, te vis iudico commune. Ea sed quas salutatus, oblique recusabo scripserit ex eos.</a:t>
            </a:r>
            <a:endParaRPr sz="1800">
              <a:solidFill>
                <a:schemeClr val="lt2"/>
              </a:solidFill>
              <a:latin typeface="Roboto"/>
              <a:ea typeface="Roboto"/>
              <a:cs typeface="Roboto"/>
              <a:sym typeface="Roboto"/>
            </a:endParaRPr>
          </a:p>
        </p:txBody>
      </p:sp>
      <p:sp>
        <p:nvSpPr>
          <p:cNvPr id="1476" name="Google Shape;1476;p57"/>
          <p:cNvSpPr txBox="1"/>
          <p:nvPr/>
        </p:nvSpPr>
        <p:spPr>
          <a:xfrm>
            <a:off x="6907627" y="6651421"/>
            <a:ext cx="4498258" cy="5370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ART DESIGN</a:t>
            </a:r>
            <a:endParaRPr b="1" sz="3200">
              <a:solidFill>
                <a:schemeClr val="lt2"/>
              </a:solidFill>
              <a:latin typeface="Roboto"/>
              <a:ea typeface="Roboto"/>
              <a:cs typeface="Roboto"/>
              <a:sym typeface="Roboto"/>
            </a:endParaRPr>
          </a:p>
        </p:txBody>
      </p:sp>
      <p:sp>
        <p:nvSpPr>
          <p:cNvPr id="1477" name="Google Shape;1477;p57"/>
          <p:cNvSpPr txBox="1"/>
          <p:nvPr/>
        </p:nvSpPr>
        <p:spPr>
          <a:xfrm>
            <a:off x="6907627" y="7234746"/>
            <a:ext cx="4498258" cy="1676889"/>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Eam simul tacimates instructior ut. Augue everti inimicus vis an, usu falli singulis erroribus te. Cu vis verear suscipit, nam et hinc sadipscing concludaturque.</a:t>
            </a:r>
            <a:endParaRPr sz="1800">
              <a:solidFill>
                <a:schemeClr val="lt2"/>
              </a:solidFill>
              <a:latin typeface="Roboto"/>
              <a:ea typeface="Roboto"/>
              <a:cs typeface="Roboto"/>
              <a:sym typeface="Roboto"/>
            </a:endParaRPr>
          </a:p>
        </p:txBody>
      </p:sp>
      <p:sp>
        <p:nvSpPr>
          <p:cNvPr id="1478" name="Google Shape;1478;p57"/>
          <p:cNvSpPr txBox="1"/>
          <p:nvPr/>
        </p:nvSpPr>
        <p:spPr>
          <a:xfrm>
            <a:off x="11777756" y="6657023"/>
            <a:ext cx="4498258" cy="5370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SPECIFICATION</a:t>
            </a:r>
            <a:endParaRPr b="1" sz="3200">
              <a:solidFill>
                <a:schemeClr val="lt2"/>
              </a:solidFill>
              <a:latin typeface="Roboto"/>
              <a:ea typeface="Roboto"/>
              <a:cs typeface="Roboto"/>
              <a:sym typeface="Roboto"/>
            </a:endParaRPr>
          </a:p>
        </p:txBody>
      </p:sp>
      <p:sp>
        <p:nvSpPr>
          <p:cNvPr id="1479" name="Google Shape;1479;p57"/>
          <p:cNvSpPr txBox="1"/>
          <p:nvPr/>
        </p:nvSpPr>
        <p:spPr>
          <a:xfrm>
            <a:off x="11777756" y="7240348"/>
            <a:ext cx="4498258" cy="1676889"/>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Vel dolorum noluisse ea. Salutandi signiferumque an vis, qui alii prima dolor an. </a:t>
            </a:r>
            <a:r>
              <a:rPr lang="en-US" sz="1800">
                <a:solidFill>
                  <a:schemeClr val="accent1"/>
                </a:solidFill>
                <a:latin typeface="Roboto"/>
                <a:ea typeface="Roboto"/>
                <a:cs typeface="Roboto"/>
                <a:sym typeface="Roboto"/>
              </a:rPr>
              <a:t>Vitae accusam repudiandae</a:t>
            </a:r>
            <a:r>
              <a:rPr lang="en-US" sz="1800">
                <a:solidFill>
                  <a:schemeClr val="lt2"/>
                </a:solidFill>
                <a:latin typeface="Roboto"/>
                <a:ea typeface="Roboto"/>
                <a:cs typeface="Roboto"/>
                <a:sym typeface="Roboto"/>
              </a:rPr>
              <a:t> nec at. Accusata cotidieque ius eu.</a:t>
            </a:r>
            <a:endParaRPr sz="1800">
              <a:solidFill>
                <a:schemeClr val="lt2"/>
              </a:solidFill>
              <a:latin typeface="Roboto"/>
              <a:ea typeface="Roboto"/>
              <a:cs typeface="Roboto"/>
              <a:sym typeface="Roboto"/>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64"/>
                                        </p:tgtEl>
                                        <p:attrNameLst>
                                          <p:attrName>style.visibility</p:attrName>
                                        </p:attrNameLst>
                                      </p:cBhvr>
                                      <p:to>
                                        <p:strVal val="visible"/>
                                      </p:to>
                                    </p:set>
                                    <p:animEffect filter="fade" transition="in">
                                      <p:cBhvr>
                                        <p:cTn dur="500"/>
                                        <p:tgtEl>
                                          <p:spTgt spid="1464"/>
                                        </p:tgtEl>
                                      </p:cBhvr>
                                    </p:animEffect>
                                  </p:childTnLst>
                                </p:cTn>
                              </p:par>
                              <p:par>
                                <p:cTn fill="hold" nodeType="withEffect" presetClass="entr" presetID="10" presetSubtype="0">
                                  <p:stCondLst>
                                    <p:cond delay="100"/>
                                  </p:stCondLst>
                                  <p:childTnLst>
                                    <p:set>
                                      <p:cBhvr>
                                        <p:cTn dur="1" fill="hold">
                                          <p:stCondLst>
                                            <p:cond delay="0"/>
                                          </p:stCondLst>
                                        </p:cTn>
                                        <p:tgtEl>
                                          <p:spTgt spid="1471"/>
                                        </p:tgtEl>
                                        <p:attrNameLst>
                                          <p:attrName>style.visibility</p:attrName>
                                        </p:attrNameLst>
                                      </p:cBhvr>
                                      <p:to>
                                        <p:strVal val="visible"/>
                                      </p:to>
                                    </p:set>
                                    <p:animEffect filter="fade" transition="in">
                                      <p:cBhvr>
                                        <p:cTn dur="500"/>
                                        <p:tgtEl>
                                          <p:spTgt spid="1471"/>
                                        </p:tgtEl>
                                      </p:cBhvr>
                                    </p:animEffect>
                                  </p:childTnLst>
                                </p:cTn>
                              </p:par>
                              <p:par>
                                <p:cTn fill="hold" nodeType="withEffect" presetClass="entr" presetID="10" presetSubtype="0">
                                  <p:stCondLst>
                                    <p:cond delay="200"/>
                                  </p:stCondLst>
                                  <p:childTnLst>
                                    <p:set>
                                      <p:cBhvr>
                                        <p:cTn dur="1" fill="hold">
                                          <p:stCondLst>
                                            <p:cond delay="0"/>
                                          </p:stCondLst>
                                        </p:cTn>
                                        <p:tgtEl>
                                          <p:spTgt spid="1466"/>
                                        </p:tgtEl>
                                        <p:attrNameLst>
                                          <p:attrName>style.visibility</p:attrName>
                                        </p:attrNameLst>
                                      </p:cBhvr>
                                      <p:to>
                                        <p:strVal val="visible"/>
                                      </p:to>
                                    </p:set>
                                    <p:animEffect filter="fade" transition="in">
                                      <p:cBhvr>
                                        <p:cTn dur="500"/>
                                        <p:tgtEl>
                                          <p:spTgt spid="1466"/>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465"/>
                                        </p:tgtEl>
                                        <p:attrNameLst>
                                          <p:attrName>style.visibility</p:attrName>
                                        </p:attrNameLst>
                                      </p:cBhvr>
                                      <p:to>
                                        <p:strVal val="visible"/>
                                      </p:to>
                                    </p:set>
                                    <p:anim calcmode="lin" valueType="num">
                                      <p:cBhvr additive="base">
                                        <p:cTn dur="500"/>
                                        <p:tgtEl>
                                          <p:spTgt spid="1465"/>
                                        </p:tgtEl>
                                        <p:attrNameLst>
                                          <p:attrName>ppt_w</p:attrName>
                                        </p:attrNameLst>
                                      </p:cBhvr>
                                      <p:tavLst>
                                        <p:tav fmla="" tm="0">
                                          <p:val>
                                            <p:strVal val="0"/>
                                          </p:val>
                                        </p:tav>
                                        <p:tav fmla="" tm="100000">
                                          <p:val>
                                            <p:strVal val="#ppt_w"/>
                                          </p:val>
                                        </p:tav>
                                      </p:tavLst>
                                    </p:anim>
                                    <p:anim calcmode="lin" valueType="num">
                                      <p:cBhvr additive="base">
                                        <p:cTn dur="500"/>
                                        <p:tgtEl>
                                          <p:spTgt spid="1465"/>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 presetSubtype="4">
                                  <p:stCondLst>
                                    <p:cond delay="0"/>
                                  </p:stCondLst>
                                  <p:childTnLst>
                                    <p:set>
                                      <p:cBhvr>
                                        <p:cTn dur="1" fill="hold">
                                          <p:stCondLst>
                                            <p:cond delay="0"/>
                                          </p:stCondLst>
                                        </p:cTn>
                                        <p:tgtEl>
                                          <p:spTgt spid="1474"/>
                                        </p:tgtEl>
                                        <p:attrNameLst>
                                          <p:attrName>style.visibility</p:attrName>
                                        </p:attrNameLst>
                                      </p:cBhvr>
                                      <p:to>
                                        <p:strVal val="visible"/>
                                      </p:to>
                                    </p:set>
                                    <p:anim calcmode="lin" valueType="num">
                                      <p:cBhvr additive="base">
                                        <p:cTn dur="500"/>
                                        <p:tgtEl>
                                          <p:spTgt spid="147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100"/>
                                  </p:stCondLst>
                                  <p:childTnLst>
                                    <p:set>
                                      <p:cBhvr>
                                        <p:cTn dur="1" fill="hold">
                                          <p:stCondLst>
                                            <p:cond delay="0"/>
                                          </p:stCondLst>
                                        </p:cTn>
                                        <p:tgtEl>
                                          <p:spTgt spid="1475"/>
                                        </p:tgtEl>
                                        <p:attrNameLst>
                                          <p:attrName>style.visibility</p:attrName>
                                        </p:attrNameLst>
                                      </p:cBhvr>
                                      <p:to>
                                        <p:strVal val="visible"/>
                                      </p:to>
                                    </p:set>
                                    <p:anim calcmode="lin" valueType="num">
                                      <p:cBhvr additive="base">
                                        <p:cTn dur="500"/>
                                        <p:tgtEl>
                                          <p:spTgt spid="1475"/>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3" presetSubtype="16">
                                  <p:stCondLst>
                                    <p:cond delay="250"/>
                                  </p:stCondLst>
                                  <p:childTnLst>
                                    <p:set>
                                      <p:cBhvr>
                                        <p:cTn dur="1" fill="hold">
                                          <p:stCondLst>
                                            <p:cond delay="0"/>
                                          </p:stCondLst>
                                        </p:cTn>
                                        <p:tgtEl>
                                          <p:spTgt spid="1472"/>
                                        </p:tgtEl>
                                        <p:attrNameLst>
                                          <p:attrName>style.visibility</p:attrName>
                                        </p:attrNameLst>
                                      </p:cBhvr>
                                      <p:to>
                                        <p:strVal val="visible"/>
                                      </p:to>
                                    </p:set>
                                    <p:anim calcmode="lin" valueType="num">
                                      <p:cBhvr additive="base">
                                        <p:cTn dur="500"/>
                                        <p:tgtEl>
                                          <p:spTgt spid="1472"/>
                                        </p:tgtEl>
                                        <p:attrNameLst>
                                          <p:attrName>ppt_w</p:attrName>
                                        </p:attrNameLst>
                                      </p:cBhvr>
                                      <p:tavLst>
                                        <p:tav fmla="" tm="0">
                                          <p:val>
                                            <p:strVal val="0"/>
                                          </p:val>
                                        </p:tav>
                                        <p:tav fmla="" tm="100000">
                                          <p:val>
                                            <p:strVal val="#ppt_w"/>
                                          </p:val>
                                        </p:tav>
                                      </p:tavLst>
                                    </p:anim>
                                    <p:anim calcmode="lin" valueType="num">
                                      <p:cBhvr additive="base">
                                        <p:cTn dur="500"/>
                                        <p:tgtEl>
                                          <p:spTgt spid="147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50"/>
                                  </p:stCondLst>
                                  <p:childTnLst>
                                    <p:set>
                                      <p:cBhvr>
                                        <p:cTn dur="1" fill="hold">
                                          <p:stCondLst>
                                            <p:cond delay="0"/>
                                          </p:stCondLst>
                                        </p:cTn>
                                        <p:tgtEl>
                                          <p:spTgt spid="1473"/>
                                        </p:tgtEl>
                                        <p:attrNameLst>
                                          <p:attrName>style.visibility</p:attrName>
                                        </p:attrNameLst>
                                      </p:cBhvr>
                                      <p:to>
                                        <p:strVal val="visible"/>
                                      </p:to>
                                    </p:set>
                                    <p:anim calcmode="lin" valueType="num">
                                      <p:cBhvr additive="base">
                                        <p:cTn dur="500"/>
                                        <p:tgtEl>
                                          <p:spTgt spid="1473"/>
                                        </p:tgtEl>
                                        <p:attrNameLst>
                                          <p:attrName>ppt_w</p:attrName>
                                        </p:attrNameLst>
                                      </p:cBhvr>
                                      <p:tavLst>
                                        <p:tav fmla="" tm="0">
                                          <p:val>
                                            <p:strVal val="0"/>
                                          </p:val>
                                        </p:tav>
                                        <p:tav fmla="" tm="100000">
                                          <p:val>
                                            <p:strVal val="#ppt_w"/>
                                          </p:val>
                                        </p:tav>
                                      </p:tavLst>
                                    </p:anim>
                                    <p:anim calcmode="lin" valueType="num">
                                      <p:cBhvr additive="base">
                                        <p:cTn dur="500"/>
                                        <p:tgtEl>
                                          <p:spTgt spid="1473"/>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 presetSubtype="4">
                                  <p:stCondLst>
                                    <p:cond delay="0"/>
                                  </p:stCondLst>
                                  <p:childTnLst>
                                    <p:set>
                                      <p:cBhvr>
                                        <p:cTn dur="1" fill="hold">
                                          <p:stCondLst>
                                            <p:cond delay="0"/>
                                          </p:stCondLst>
                                        </p:cTn>
                                        <p:tgtEl>
                                          <p:spTgt spid="1476"/>
                                        </p:tgtEl>
                                        <p:attrNameLst>
                                          <p:attrName>style.visibility</p:attrName>
                                        </p:attrNameLst>
                                      </p:cBhvr>
                                      <p:to>
                                        <p:strVal val="visible"/>
                                      </p:to>
                                    </p:set>
                                    <p:anim calcmode="lin" valueType="num">
                                      <p:cBhvr additive="base">
                                        <p:cTn dur="500"/>
                                        <p:tgtEl>
                                          <p:spTgt spid="147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100"/>
                                  </p:stCondLst>
                                  <p:childTnLst>
                                    <p:set>
                                      <p:cBhvr>
                                        <p:cTn dur="1" fill="hold">
                                          <p:stCondLst>
                                            <p:cond delay="0"/>
                                          </p:stCondLst>
                                        </p:cTn>
                                        <p:tgtEl>
                                          <p:spTgt spid="1477"/>
                                        </p:tgtEl>
                                        <p:attrNameLst>
                                          <p:attrName>style.visibility</p:attrName>
                                        </p:attrNameLst>
                                      </p:cBhvr>
                                      <p:to>
                                        <p:strVal val="visible"/>
                                      </p:to>
                                    </p:set>
                                    <p:anim calcmode="lin" valueType="num">
                                      <p:cBhvr additive="base">
                                        <p:cTn dur="500"/>
                                        <p:tgtEl>
                                          <p:spTgt spid="1477"/>
                                        </p:tgtEl>
                                        <p:attrNameLst>
                                          <p:attrName>ppt_y</p:attrName>
                                        </p:attrNameLst>
                                      </p:cBhvr>
                                      <p:tavLst>
                                        <p:tav fmla="" tm="0">
                                          <p:val>
                                            <p:strVal val="#ppt_y+1"/>
                                          </p:val>
                                        </p:tav>
                                        <p:tav fmla="" tm="100000">
                                          <p:val>
                                            <p:strVal val="#ppt_y"/>
                                          </p:val>
                                        </p:tav>
                                      </p:tavLst>
                                    </p:anim>
                                  </p:childTnLst>
                                </p:cTn>
                              </p:par>
                            </p:childTnLst>
                          </p:cTn>
                        </p:par>
                        <p:par>
                          <p:cTn fill="hold">
                            <p:stCondLst>
                              <p:cond delay="2500"/>
                            </p:stCondLst>
                            <p:childTnLst>
                              <p:par>
                                <p:cTn fill="hold" nodeType="afterEffect" presetClass="entr" presetID="23" presetSubtype="16">
                                  <p:stCondLst>
                                    <p:cond delay="250"/>
                                  </p:stCondLst>
                                  <p:childTnLst>
                                    <p:set>
                                      <p:cBhvr>
                                        <p:cTn dur="1" fill="hold">
                                          <p:stCondLst>
                                            <p:cond delay="0"/>
                                          </p:stCondLst>
                                        </p:cTn>
                                        <p:tgtEl>
                                          <p:spTgt spid="1467"/>
                                        </p:tgtEl>
                                        <p:attrNameLst>
                                          <p:attrName>style.visibility</p:attrName>
                                        </p:attrNameLst>
                                      </p:cBhvr>
                                      <p:to>
                                        <p:strVal val="visible"/>
                                      </p:to>
                                    </p:set>
                                    <p:anim calcmode="lin" valueType="num">
                                      <p:cBhvr additive="base">
                                        <p:cTn dur="500"/>
                                        <p:tgtEl>
                                          <p:spTgt spid="1467"/>
                                        </p:tgtEl>
                                        <p:attrNameLst>
                                          <p:attrName>ppt_w</p:attrName>
                                        </p:attrNameLst>
                                      </p:cBhvr>
                                      <p:tavLst>
                                        <p:tav fmla="" tm="0">
                                          <p:val>
                                            <p:strVal val="0"/>
                                          </p:val>
                                        </p:tav>
                                        <p:tav fmla="" tm="100000">
                                          <p:val>
                                            <p:strVal val="#ppt_w"/>
                                          </p:val>
                                        </p:tav>
                                      </p:tavLst>
                                    </p:anim>
                                    <p:anim calcmode="lin" valueType="num">
                                      <p:cBhvr additive="base">
                                        <p:cTn dur="500"/>
                                        <p:tgtEl>
                                          <p:spTgt spid="146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50"/>
                                  </p:stCondLst>
                                  <p:childTnLst>
                                    <p:set>
                                      <p:cBhvr>
                                        <p:cTn dur="1" fill="hold">
                                          <p:stCondLst>
                                            <p:cond delay="0"/>
                                          </p:stCondLst>
                                        </p:cTn>
                                        <p:tgtEl>
                                          <p:spTgt spid="1468"/>
                                        </p:tgtEl>
                                        <p:attrNameLst>
                                          <p:attrName>style.visibility</p:attrName>
                                        </p:attrNameLst>
                                      </p:cBhvr>
                                      <p:to>
                                        <p:strVal val="visible"/>
                                      </p:to>
                                    </p:set>
                                    <p:anim calcmode="lin" valueType="num">
                                      <p:cBhvr additive="base">
                                        <p:cTn dur="500"/>
                                        <p:tgtEl>
                                          <p:spTgt spid="1468"/>
                                        </p:tgtEl>
                                        <p:attrNameLst>
                                          <p:attrName>ppt_w</p:attrName>
                                        </p:attrNameLst>
                                      </p:cBhvr>
                                      <p:tavLst>
                                        <p:tav fmla="" tm="0">
                                          <p:val>
                                            <p:strVal val="0"/>
                                          </p:val>
                                        </p:tav>
                                        <p:tav fmla="" tm="100000">
                                          <p:val>
                                            <p:strVal val="#ppt_w"/>
                                          </p:val>
                                        </p:tav>
                                      </p:tavLst>
                                    </p:anim>
                                    <p:anim calcmode="lin" valueType="num">
                                      <p:cBhvr additive="base">
                                        <p:cTn dur="500"/>
                                        <p:tgtEl>
                                          <p:spTgt spid="146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50"/>
                                  </p:stCondLst>
                                  <p:childTnLst>
                                    <p:set>
                                      <p:cBhvr>
                                        <p:cTn dur="1" fill="hold">
                                          <p:stCondLst>
                                            <p:cond delay="0"/>
                                          </p:stCondLst>
                                        </p:cTn>
                                        <p:tgtEl>
                                          <p:spTgt spid="1469"/>
                                        </p:tgtEl>
                                        <p:attrNameLst>
                                          <p:attrName>style.visibility</p:attrName>
                                        </p:attrNameLst>
                                      </p:cBhvr>
                                      <p:to>
                                        <p:strVal val="visible"/>
                                      </p:to>
                                    </p:set>
                                    <p:anim calcmode="lin" valueType="num">
                                      <p:cBhvr additive="base">
                                        <p:cTn dur="500"/>
                                        <p:tgtEl>
                                          <p:spTgt spid="1469"/>
                                        </p:tgtEl>
                                        <p:attrNameLst>
                                          <p:attrName>ppt_w</p:attrName>
                                        </p:attrNameLst>
                                      </p:cBhvr>
                                      <p:tavLst>
                                        <p:tav fmla="" tm="0">
                                          <p:val>
                                            <p:strVal val="0"/>
                                          </p:val>
                                        </p:tav>
                                        <p:tav fmla="" tm="100000">
                                          <p:val>
                                            <p:strVal val="#ppt_w"/>
                                          </p:val>
                                        </p:tav>
                                      </p:tavLst>
                                    </p:anim>
                                    <p:anim calcmode="lin" valueType="num">
                                      <p:cBhvr additive="base">
                                        <p:cTn dur="500"/>
                                        <p:tgtEl>
                                          <p:spTgt spid="146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550"/>
                                  </p:stCondLst>
                                  <p:childTnLst>
                                    <p:set>
                                      <p:cBhvr>
                                        <p:cTn dur="1" fill="hold">
                                          <p:stCondLst>
                                            <p:cond delay="0"/>
                                          </p:stCondLst>
                                        </p:cTn>
                                        <p:tgtEl>
                                          <p:spTgt spid="1470"/>
                                        </p:tgtEl>
                                        <p:attrNameLst>
                                          <p:attrName>style.visibility</p:attrName>
                                        </p:attrNameLst>
                                      </p:cBhvr>
                                      <p:to>
                                        <p:strVal val="visible"/>
                                      </p:to>
                                    </p:set>
                                    <p:anim calcmode="lin" valueType="num">
                                      <p:cBhvr additive="base">
                                        <p:cTn dur="500"/>
                                        <p:tgtEl>
                                          <p:spTgt spid="1470"/>
                                        </p:tgtEl>
                                        <p:attrNameLst>
                                          <p:attrName>ppt_w</p:attrName>
                                        </p:attrNameLst>
                                      </p:cBhvr>
                                      <p:tavLst>
                                        <p:tav fmla="" tm="0">
                                          <p:val>
                                            <p:strVal val="0"/>
                                          </p:val>
                                        </p:tav>
                                        <p:tav fmla="" tm="100000">
                                          <p:val>
                                            <p:strVal val="#ppt_w"/>
                                          </p:val>
                                        </p:tav>
                                      </p:tavLst>
                                    </p:anim>
                                    <p:anim calcmode="lin" valueType="num">
                                      <p:cBhvr additive="base">
                                        <p:cTn dur="500"/>
                                        <p:tgtEl>
                                          <p:spTgt spid="1470"/>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2" presetSubtype="4">
                                  <p:stCondLst>
                                    <p:cond delay="0"/>
                                  </p:stCondLst>
                                  <p:childTnLst>
                                    <p:set>
                                      <p:cBhvr>
                                        <p:cTn dur="1" fill="hold">
                                          <p:stCondLst>
                                            <p:cond delay="0"/>
                                          </p:stCondLst>
                                        </p:cTn>
                                        <p:tgtEl>
                                          <p:spTgt spid="1478"/>
                                        </p:tgtEl>
                                        <p:attrNameLst>
                                          <p:attrName>style.visibility</p:attrName>
                                        </p:attrNameLst>
                                      </p:cBhvr>
                                      <p:to>
                                        <p:strVal val="visible"/>
                                      </p:to>
                                    </p:set>
                                    <p:anim calcmode="lin" valueType="num">
                                      <p:cBhvr additive="base">
                                        <p:cTn dur="500"/>
                                        <p:tgtEl>
                                          <p:spTgt spid="147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100"/>
                                  </p:stCondLst>
                                  <p:childTnLst>
                                    <p:set>
                                      <p:cBhvr>
                                        <p:cTn dur="1" fill="hold">
                                          <p:stCondLst>
                                            <p:cond delay="0"/>
                                          </p:stCondLst>
                                        </p:cTn>
                                        <p:tgtEl>
                                          <p:spTgt spid="1479"/>
                                        </p:tgtEl>
                                        <p:attrNameLst>
                                          <p:attrName>style.visibility</p:attrName>
                                        </p:attrNameLst>
                                      </p:cBhvr>
                                      <p:to>
                                        <p:strVal val="visible"/>
                                      </p:to>
                                    </p:set>
                                    <p:anim calcmode="lin" valueType="num">
                                      <p:cBhvr additive="base">
                                        <p:cTn dur="500"/>
                                        <p:tgtEl>
                                          <p:spTgt spid="147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sp>
        <p:nvSpPr>
          <p:cNvPr id="1485" name="Google Shape;1485;p58"/>
          <p:cNvSpPr txBox="1"/>
          <p:nvPr/>
        </p:nvSpPr>
        <p:spPr>
          <a:xfrm>
            <a:off x="991221" y="2362636"/>
            <a:ext cx="2032929" cy="156966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9600">
                <a:solidFill>
                  <a:srgbClr val="545A61"/>
                </a:solidFill>
                <a:latin typeface="Roboto"/>
                <a:ea typeface="Roboto"/>
                <a:cs typeface="Roboto"/>
                <a:sym typeface="Roboto"/>
              </a:rPr>
              <a:t>92</a:t>
            </a:r>
            <a:r>
              <a:rPr i="1" lang="en-US" sz="5400">
                <a:solidFill>
                  <a:srgbClr val="545A61"/>
                </a:solidFill>
                <a:latin typeface="Roboto"/>
                <a:ea typeface="Roboto"/>
                <a:cs typeface="Roboto"/>
                <a:sym typeface="Roboto"/>
              </a:rPr>
              <a:t>%</a:t>
            </a:r>
            <a:endParaRPr i="1" sz="5400">
              <a:solidFill>
                <a:srgbClr val="545A61"/>
              </a:solidFill>
              <a:latin typeface="Roboto"/>
              <a:ea typeface="Roboto"/>
              <a:cs typeface="Roboto"/>
              <a:sym typeface="Roboto"/>
            </a:endParaRPr>
          </a:p>
        </p:txBody>
      </p:sp>
      <p:sp>
        <p:nvSpPr>
          <p:cNvPr id="1486" name="Google Shape;1486;p5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487" name="Google Shape;1487;p5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488" name="Google Shape;1488;p58"/>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CUSTOM PIE </a:t>
            </a:r>
            <a:r>
              <a:rPr lang="en-US">
                <a:solidFill>
                  <a:schemeClr val="accent1"/>
                </a:solidFill>
              </a:rPr>
              <a:t>CHART</a:t>
            </a:r>
            <a:endParaRPr>
              <a:solidFill>
                <a:schemeClr val="accent1"/>
              </a:solidFill>
            </a:endParaRPr>
          </a:p>
        </p:txBody>
      </p:sp>
      <p:sp>
        <p:nvSpPr>
          <p:cNvPr id="1489" name="Google Shape;1489;p58"/>
          <p:cNvSpPr/>
          <p:nvPr/>
        </p:nvSpPr>
        <p:spPr>
          <a:xfrm>
            <a:off x="1892036" y="3623995"/>
            <a:ext cx="2264228" cy="2264228"/>
          </a:xfrm>
          <a:prstGeom prst="ellipse">
            <a:avLst/>
          </a:prstGeom>
          <a:solidFill>
            <a:srgbClr val="545A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90" name="Google Shape;1490;p58"/>
          <p:cNvSpPr/>
          <p:nvPr/>
        </p:nvSpPr>
        <p:spPr>
          <a:xfrm>
            <a:off x="1518293" y="3250252"/>
            <a:ext cx="3011715" cy="3011715"/>
          </a:xfrm>
          <a:prstGeom prst="pie">
            <a:avLst>
              <a:gd fmla="val 16198186" name="adj1"/>
              <a:gd fmla="val 14216178"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Roboto"/>
              <a:ea typeface="Roboto"/>
              <a:cs typeface="Roboto"/>
              <a:sym typeface="Roboto"/>
            </a:endParaRPr>
          </a:p>
        </p:txBody>
      </p:sp>
      <p:sp>
        <p:nvSpPr>
          <p:cNvPr id="1491" name="Google Shape;1491;p58"/>
          <p:cNvSpPr txBox="1"/>
          <p:nvPr/>
        </p:nvSpPr>
        <p:spPr>
          <a:xfrm>
            <a:off x="991221" y="6657023"/>
            <a:ext cx="3971150" cy="5370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EUROPE</a:t>
            </a:r>
            <a:endParaRPr b="1" sz="3200">
              <a:solidFill>
                <a:schemeClr val="lt2"/>
              </a:solidFill>
              <a:latin typeface="Roboto"/>
              <a:ea typeface="Roboto"/>
              <a:cs typeface="Roboto"/>
              <a:sym typeface="Roboto"/>
            </a:endParaRPr>
          </a:p>
        </p:txBody>
      </p:sp>
      <p:sp>
        <p:nvSpPr>
          <p:cNvPr id="1492" name="Google Shape;1492;p58"/>
          <p:cNvSpPr txBox="1"/>
          <p:nvPr/>
        </p:nvSpPr>
        <p:spPr>
          <a:xfrm>
            <a:off x="991221" y="7240348"/>
            <a:ext cx="3971150" cy="2019766"/>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Vix esse summo at, ne perfecto inimicus usu, te vis iudico commune. Ea sed quas salutatus, oblique recusabo scripserit ex eos.</a:t>
            </a:r>
            <a:endParaRPr sz="1800">
              <a:solidFill>
                <a:schemeClr val="lt2"/>
              </a:solidFill>
              <a:latin typeface="Roboto"/>
              <a:ea typeface="Roboto"/>
              <a:cs typeface="Roboto"/>
              <a:sym typeface="Roboto"/>
            </a:endParaRPr>
          </a:p>
        </p:txBody>
      </p:sp>
      <p:sp>
        <p:nvSpPr>
          <p:cNvPr id="1493" name="Google Shape;1493;p58"/>
          <p:cNvSpPr txBox="1"/>
          <p:nvPr/>
        </p:nvSpPr>
        <p:spPr>
          <a:xfrm>
            <a:off x="5057080" y="2362636"/>
            <a:ext cx="2032929" cy="156966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9600">
                <a:solidFill>
                  <a:srgbClr val="545A61"/>
                </a:solidFill>
                <a:latin typeface="Roboto"/>
                <a:ea typeface="Roboto"/>
                <a:cs typeface="Roboto"/>
                <a:sym typeface="Roboto"/>
              </a:rPr>
              <a:t>86</a:t>
            </a:r>
            <a:r>
              <a:rPr i="1" lang="en-US" sz="5400">
                <a:solidFill>
                  <a:srgbClr val="545A61"/>
                </a:solidFill>
                <a:latin typeface="Roboto"/>
                <a:ea typeface="Roboto"/>
                <a:cs typeface="Roboto"/>
                <a:sym typeface="Roboto"/>
              </a:rPr>
              <a:t>%</a:t>
            </a:r>
            <a:endParaRPr i="1" sz="5400">
              <a:solidFill>
                <a:srgbClr val="545A61"/>
              </a:solidFill>
              <a:latin typeface="Roboto"/>
              <a:ea typeface="Roboto"/>
              <a:cs typeface="Roboto"/>
              <a:sym typeface="Roboto"/>
            </a:endParaRPr>
          </a:p>
        </p:txBody>
      </p:sp>
      <p:sp>
        <p:nvSpPr>
          <p:cNvPr id="1494" name="Google Shape;1494;p58"/>
          <p:cNvSpPr/>
          <p:nvPr/>
        </p:nvSpPr>
        <p:spPr>
          <a:xfrm>
            <a:off x="5957895" y="3623995"/>
            <a:ext cx="2264228" cy="2264228"/>
          </a:xfrm>
          <a:prstGeom prst="ellipse">
            <a:avLst/>
          </a:prstGeom>
          <a:solidFill>
            <a:srgbClr val="545A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495" name="Google Shape;1495;p58"/>
          <p:cNvSpPr/>
          <p:nvPr/>
        </p:nvSpPr>
        <p:spPr>
          <a:xfrm>
            <a:off x="5584152" y="3250252"/>
            <a:ext cx="3011715" cy="3011715"/>
          </a:xfrm>
          <a:prstGeom prst="pie">
            <a:avLst>
              <a:gd fmla="val 16198186" name="adj1"/>
              <a:gd fmla="val 13324215"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Roboto"/>
              <a:ea typeface="Roboto"/>
              <a:cs typeface="Roboto"/>
              <a:sym typeface="Roboto"/>
            </a:endParaRPr>
          </a:p>
        </p:txBody>
      </p:sp>
      <p:sp>
        <p:nvSpPr>
          <p:cNvPr id="1496" name="Google Shape;1496;p58"/>
          <p:cNvSpPr txBox="1"/>
          <p:nvPr/>
        </p:nvSpPr>
        <p:spPr>
          <a:xfrm>
            <a:off x="5057080" y="6657023"/>
            <a:ext cx="3971150" cy="5370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NORTH AMERICA</a:t>
            </a:r>
            <a:endParaRPr b="1" sz="3200">
              <a:solidFill>
                <a:schemeClr val="lt2"/>
              </a:solidFill>
              <a:latin typeface="Roboto"/>
              <a:ea typeface="Roboto"/>
              <a:cs typeface="Roboto"/>
              <a:sym typeface="Roboto"/>
            </a:endParaRPr>
          </a:p>
        </p:txBody>
      </p:sp>
      <p:sp>
        <p:nvSpPr>
          <p:cNvPr id="1497" name="Google Shape;1497;p58"/>
          <p:cNvSpPr txBox="1"/>
          <p:nvPr/>
        </p:nvSpPr>
        <p:spPr>
          <a:xfrm>
            <a:off x="5057080" y="7240348"/>
            <a:ext cx="3971150" cy="2019766"/>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Ad vide appetere definitionem vix, appellantur signiferumque eos id, </a:t>
            </a:r>
            <a:r>
              <a:rPr lang="en-US" sz="1800">
                <a:solidFill>
                  <a:schemeClr val="accent1"/>
                </a:solidFill>
                <a:latin typeface="Roboto"/>
                <a:ea typeface="Roboto"/>
                <a:cs typeface="Roboto"/>
                <a:sym typeface="Roboto"/>
              </a:rPr>
              <a:t>ne iuvaret perpetua consulatu vix</a:t>
            </a:r>
            <a:r>
              <a:rPr lang="en-US" sz="1800">
                <a:solidFill>
                  <a:schemeClr val="lt2"/>
                </a:solidFill>
                <a:latin typeface="Roboto"/>
                <a:ea typeface="Roboto"/>
                <a:cs typeface="Roboto"/>
                <a:sym typeface="Roboto"/>
              </a:rPr>
              <a:t>. Ea mel altera hendrerit.</a:t>
            </a:r>
            <a:endParaRPr sz="1800">
              <a:solidFill>
                <a:schemeClr val="lt2"/>
              </a:solidFill>
              <a:latin typeface="Roboto"/>
              <a:ea typeface="Roboto"/>
              <a:cs typeface="Roboto"/>
              <a:sym typeface="Roboto"/>
            </a:endParaRPr>
          </a:p>
        </p:txBody>
      </p:sp>
      <p:sp>
        <p:nvSpPr>
          <p:cNvPr id="1498" name="Google Shape;1498;p58"/>
          <p:cNvSpPr txBox="1"/>
          <p:nvPr/>
        </p:nvSpPr>
        <p:spPr>
          <a:xfrm>
            <a:off x="9122939" y="2362636"/>
            <a:ext cx="2032929" cy="156966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9600">
                <a:solidFill>
                  <a:srgbClr val="545A61"/>
                </a:solidFill>
                <a:latin typeface="Roboto"/>
                <a:ea typeface="Roboto"/>
                <a:cs typeface="Roboto"/>
                <a:sym typeface="Roboto"/>
              </a:rPr>
              <a:t>77</a:t>
            </a:r>
            <a:r>
              <a:rPr i="1" lang="en-US" sz="5400">
                <a:solidFill>
                  <a:srgbClr val="545A61"/>
                </a:solidFill>
                <a:latin typeface="Roboto"/>
                <a:ea typeface="Roboto"/>
                <a:cs typeface="Roboto"/>
                <a:sym typeface="Roboto"/>
              </a:rPr>
              <a:t>%</a:t>
            </a:r>
            <a:endParaRPr i="1" sz="5400">
              <a:solidFill>
                <a:srgbClr val="545A61"/>
              </a:solidFill>
              <a:latin typeface="Roboto"/>
              <a:ea typeface="Roboto"/>
              <a:cs typeface="Roboto"/>
              <a:sym typeface="Roboto"/>
            </a:endParaRPr>
          </a:p>
        </p:txBody>
      </p:sp>
      <p:sp>
        <p:nvSpPr>
          <p:cNvPr id="1499" name="Google Shape;1499;p58"/>
          <p:cNvSpPr/>
          <p:nvPr/>
        </p:nvSpPr>
        <p:spPr>
          <a:xfrm>
            <a:off x="10023754" y="3623995"/>
            <a:ext cx="2264228" cy="2264228"/>
          </a:xfrm>
          <a:prstGeom prst="ellipse">
            <a:avLst/>
          </a:prstGeom>
          <a:solidFill>
            <a:srgbClr val="545A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00" name="Google Shape;1500;p58"/>
          <p:cNvSpPr/>
          <p:nvPr/>
        </p:nvSpPr>
        <p:spPr>
          <a:xfrm>
            <a:off x="9650011" y="3250252"/>
            <a:ext cx="3011715" cy="3011715"/>
          </a:xfrm>
          <a:prstGeom prst="pie">
            <a:avLst>
              <a:gd fmla="val 16198186" name="adj1"/>
              <a:gd fmla="val 11293399"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Roboto"/>
              <a:ea typeface="Roboto"/>
              <a:cs typeface="Roboto"/>
              <a:sym typeface="Roboto"/>
            </a:endParaRPr>
          </a:p>
        </p:txBody>
      </p:sp>
      <p:sp>
        <p:nvSpPr>
          <p:cNvPr id="1501" name="Google Shape;1501;p58"/>
          <p:cNvSpPr txBox="1"/>
          <p:nvPr/>
        </p:nvSpPr>
        <p:spPr>
          <a:xfrm>
            <a:off x="9122939" y="6657023"/>
            <a:ext cx="3971150" cy="5370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ASIA</a:t>
            </a:r>
            <a:endParaRPr b="1" sz="3200">
              <a:solidFill>
                <a:schemeClr val="lt2"/>
              </a:solidFill>
              <a:latin typeface="Roboto"/>
              <a:ea typeface="Roboto"/>
              <a:cs typeface="Roboto"/>
              <a:sym typeface="Roboto"/>
            </a:endParaRPr>
          </a:p>
        </p:txBody>
      </p:sp>
      <p:sp>
        <p:nvSpPr>
          <p:cNvPr id="1502" name="Google Shape;1502;p58"/>
          <p:cNvSpPr txBox="1"/>
          <p:nvPr/>
        </p:nvSpPr>
        <p:spPr>
          <a:xfrm>
            <a:off x="9122939" y="7240348"/>
            <a:ext cx="3971150" cy="2019766"/>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Quo quando signiferumque te, in pri liber fastidii oporteat. An est doctus aperiri quaestio, phaedrum concludaturque mel ut.</a:t>
            </a:r>
            <a:endParaRPr sz="1800">
              <a:solidFill>
                <a:schemeClr val="lt2"/>
              </a:solidFill>
              <a:latin typeface="Roboto"/>
              <a:ea typeface="Roboto"/>
              <a:cs typeface="Roboto"/>
              <a:sym typeface="Roboto"/>
            </a:endParaRPr>
          </a:p>
        </p:txBody>
      </p:sp>
      <p:sp>
        <p:nvSpPr>
          <p:cNvPr id="1503" name="Google Shape;1503;p58"/>
          <p:cNvSpPr txBox="1"/>
          <p:nvPr/>
        </p:nvSpPr>
        <p:spPr>
          <a:xfrm>
            <a:off x="13188798" y="2362636"/>
            <a:ext cx="2032929" cy="156966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9600">
                <a:solidFill>
                  <a:srgbClr val="545A61"/>
                </a:solidFill>
                <a:latin typeface="Roboto"/>
                <a:ea typeface="Roboto"/>
                <a:cs typeface="Roboto"/>
                <a:sym typeface="Roboto"/>
              </a:rPr>
              <a:t>80</a:t>
            </a:r>
            <a:r>
              <a:rPr i="1" lang="en-US" sz="5400">
                <a:solidFill>
                  <a:srgbClr val="545A61"/>
                </a:solidFill>
                <a:latin typeface="Roboto"/>
                <a:ea typeface="Roboto"/>
                <a:cs typeface="Roboto"/>
                <a:sym typeface="Roboto"/>
              </a:rPr>
              <a:t>%</a:t>
            </a:r>
            <a:endParaRPr i="1" sz="5400">
              <a:solidFill>
                <a:srgbClr val="545A61"/>
              </a:solidFill>
              <a:latin typeface="Roboto"/>
              <a:ea typeface="Roboto"/>
              <a:cs typeface="Roboto"/>
              <a:sym typeface="Roboto"/>
            </a:endParaRPr>
          </a:p>
        </p:txBody>
      </p:sp>
      <p:sp>
        <p:nvSpPr>
          <p:cNvPr id="1504" name="Google Shape;1504;p58"/>
          <p:cNvSpPr/>
          <p:nvPr/>
        </p:nvSpPr>
        <p:spPr>
          <a:xfrm>
            <a:off x="14089613" y="3623995"/>
            <a:ext cx="2264228" cy="2264228"/>
          </a:xfrm>
          <a:prstGeom prst="ellipse">
            <a:avLst/>
          </a:prstGeom>
          <a:solidFill>
            <a:srgbClr val="545A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05" name="Google Shape;1505;p58"/>
          <p:cNvSpPr/>
          <p:nvPr/>
        </p:nvSpPr>
        <p:spPr>
          <a:xfrm>
            <a:off x="13715870" y="3250252"/>
            <a:ext cx="3011715" cy="3011715"/>
          </a:xfrm>
          <a:prstGeom prst="pie">
            <a:avLst>
              <a:gd fmla="val 16198186" name="adj1"/>
              <a:gd fmla="val 12396145"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Roboto"/>
              <a:ea typeface="Roboto"/>
              <a:cs typeface="Roboto"/>
              <a:sym typeface="Roboto"/>
            </a:endParaRPr>
          </a:p>
        </p:txBody>
      </p:sp>
      <p:sp>
        <p:nvSpPr>
          <p:cNvPr id="1506" name="Google Shape;1506;p58"/>
          <p:cNvSpPr txBox="1"/>
          <p:nvPr/>
        </p:nvSpPr>
        <p:spPr>
          <a:xfrm>
            <a:off x="13188798" y="6657023"/>
            <a:ext cx="3971150" cy="5370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AFRICA</a:t>
            </a:r>
            <a:endParaRPr b="1" sz="3200">
              <a:solidFill>
                <a:schemeClr val="lt2"/>
              </a:solidFill>
              <a:latin typeface="Roboto"/>
              <a:ea typeface="Roboto"/>
              <a:cs typeface="Roboto"/>
              <a:sym typeface="Roboto"/>
            </a:endParaRPr>
          </a:p>
        </p:txBody>
      </p:sp>
      <p:sp>
        <p:nvSpPr>
          <p:cNvPr id="1507" name="Google Shape;1507;p58"/>
          <p:cNvSpPr txBox="1"/>
          <p:nvPr/>
        </p:nvSpPr>
        <p:spPr>
          <a:xfrm>
            <a:off x="13188798" y="7240348"/>
            <a:ext cx="3971150" cy="2019766"/>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Magna urbanitas inciderint in nec, an eos insolens laboramus</a:t>
            </a:r>
            <a:r>
              <a:rPr lang="en-US" sz="1800">
                <a:solidFill>
                  <a:schemeClr val="accent1"/>
                </a:solidFill>
                <a:latin typeface="Roboto"/>
                <a:ea typeface="Roboto"/>
                <a:cs typeface="Roboto"/>
                <a:sym typeface="Roboto"/>
              </a:rPr>
              <a:t>. Dicunt molestie usu eu</a:t>
            </a:r>
            <a:r>
              <a:rPr lang="en-US" sz="1800">
                <a:solidFill>
                  <a:schemeClr val="lt2"/>
                </a:solidFill>
                <a:latin typeface="Roboto"/>
                <a:ea typeface="Roboto"/>
                <a:cs typeface="Roboto"/>
                <a:sym typeface="Roboto"/>
              </a:rPr>
              <a:t>, ei usu erroribus iracundia.</a:t>
            </a:r>
            <a:endParaRPr sz="1800">
              <a:solidFill>
                <a:schemeClr val="lt2"/>
              </a:solidFill>
              <a:latin typeface="Roboto"/>
              <a:ea typeface="Roboto"/>
              <a:cs typeface="Roboto"/>
              <a:sym typeface="Roboto"/>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489"/>
                                        </p:tgtEl>
                                        <p:attrNameLst>
                                          <p:attrName>style.visibility</p:attrName>
                                        </p:attrNameLst>
                                      </p:cBhvr>
                                      <p:to>
                                        <p:strVal val="visible"/>
                                      </p:to>
                                    </p:set>
                                    <p:animEffect filter="fade" transition="in">
                                      <p:cBhvr>
                                        <p:cTn dur="500"/>
                                        <p:tgtEl>
                                          <p:spTgt spid="148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490"/>
                                        </p:tgtEl>
                                        <p:attrNameLst>
                                          <p:attrName>style.visibility</p:attrName>
                                        </p:attrNameLst>
                                      </p:cBhvr>
                                      <p:to>
                                        <p:strVal val="visible"/>
                                      </p:to>
                                    </p:set>
                                    <p:animEffect filter="fade" transition="in">
                                      <p:cBhvr>
                                        <p:cTn dur="1000"/>
                                        <p:tgtEl>
                                          <p:spTgt spid="1490"/>
                                        </p:tgtEl>
                                      </p:cBhvr>
                                    </p:animEffect>
                                  </p:childTnLst>
                                </p:cTn>
                              </p:par>
                            </p:childTnLst>
                          </p:cTn>
                        </p:par>
                        <p:par>
                          <p:cTn fill="hold">
                            <p:stCondLst>
                              <p:cond delay="1500"/>
                            </p:stCondLst>
                            <p:childTnLst>
                              <p:par>
                                <p:cTn fill="hold" nodeType="afterEffect" presetClass="entr" presetID="2" presetSubtype="1">
                                  <p:stCondLst>
                                    <p:cond delay="0"/>
                                  </p:stCondLst>
                                  <p:childTnLst>
                                    <p:set>
                                      <p:cBhvr>
                                        <p:cTn dur="1" fill="hold">
                                          <p:stCondLst>
                                            <p:cond delay="0"/>
                                          </p:stCondLst>
                                        </p:cTn>
                                        <p:tgtEl>
                                          <p:spTgt spid="1485"/>
                                        </p:tgtEl>
                                        <p:attrNameLst>
                                          <p:attrName>style.visibility</p:attrName>
                                        </p:attrNameLst>
                                      </p:cBhvr>
                                      <p:to>
                                        <p:strVal val="visible"/>
                                      </p:to>
                                    </p:set>
                                    <p:anim calcmode="lin" valueType="num">
                                      <p:cBhvr additive="base">
                                        <p:cTn dur="750"/>
                                        <p:tgtEl>
                                          <p:spTgt spid="148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1485"/>
                                        </p:tgtEl>
                                        <p:attrNameLst>
                                          <p:attrName>style.visibility</p:attrName>
                                        </p:attrNameLst>
                                      </p:cBhvr>
                                      <p:to>
                                        <p:strVal val="visible"/>
                                      </p:to>
                                    </p:set>
                                    <p:animEffect filter="fade" transition="in">
                                      <p:cBhvr>
                                        <p:cTn dur="750"/>
                                        <p:tgtEl>
                                          <p:spTgt spid="1485"/>
                                        </p:tgtEl>
                                      </p:cBhvr>
                                    </p:animEffect>
                                  </p:childTnLst>
                                </p:cTn>
                              </p:par>
                            </p:childTnLst>
                          </p:cTn>
                        </p:par>
                        <p:par>
                          <p:cTn fill="hold">
                            <p:stCondLst>
                              <p:cond delay="2250"/>
                            </p:stCondLst>
                            <p:childTnLst>
                              <p:par>
                                <p:cTn fill="hold" nodeType="afterEffect" presetClass="entr" presetID="2" presetSubtype="4">
                                  <p:stCondLst>
                                    <p:cond delay="250"/>
                                  </p:stCondLst>
                                  <p:childTnLst>
                                    <p:set>
                                      <p:cBhvr>
                                        <p:cTn dur="1" fill="hold">
                                          <p:stCondLst>
                                            <p:cond delay="0"/>
                                          </p:stCondLst>
                                        </p:cTn>
                                        <p:tgtEl>
                                          <p:spTgt spid="1491"/>
                                        </p:tgtEl>
                                        <p:attrNameLst>
                                          <p:attrName>style.visibility</p:attrName>
                                        </p:attrNameLst>
                                      </p:cBhvr>
                                      <p:to>
                                        <p:strVal val="visible"/>
                                      </p:to>
                                    </p:set>
                                    <p:anim calcmode="lin" valueType="num">
                                      <p:cBhvr additive="base">
                                        <p:cTn dur="500"/>
                                        <p:tgtEl>
                                          <p:spTgt spid="149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350"/>
                                  </p:stCondLst>
                                  <p:childTnLst>
                                    <p:set>
                                      <p:cBhvr>
                                        <p:cTn dur="1" fill="hold">
                                          <p:stCondLst>
                                            <p:cond delay="0"/>
                                          </p:stCondLst>
                                        </p:cTn>
                                        <p:tgtEl>
                                          <p:spTgt spid="1492"/>
                                        </p:tgtEl>
                                        <p:attrNameLst>
                                          <p:attrName>style.visibility</p:attrName>
                                        </p:attrNameLst>
                                      </p:cBhvr>
                                      <p:to>
                                        <p:strVal val="visible"/>
                                      </p:to>
                                    </p:set>
                                    <p:anim calcmode="lin" valueType="num">
                                      <p:cBhvr additive="base">
                                        <p:cTn dur="500"/>
                                        <p:tgtEl>
                                          <p:spTgt spid="1492"/>
                                        </p:tgtEl>
                                        <p:attrNameLst>
                                          <p:attrName>ppt_y</p:attrName>
                                        </p:attrNameLst>
                                      </p:cBhvr>
                                      <p:tavLst>
                                        <p:tav fmla="" tm="0">
                                          <p:val>
                                            <p:strVal val="#ppt_y+1"/>
                                          </p:val>
                                        </p:tav>
                                        <p:tav fmla="" tm="100000">
                                          <p:val>
                                            <p:strVal val="#ppt_y"/>
                                          </p:val>
                                        </p:tav>
                                      </p:tavLst>
                                    </p:anim>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1494"/>
                                        </p:tgtEl>
                                        <p:attrNameLst>
                                          <p:attrName>style.visibility</p:attrName>
                                        </p:attrNameLst>
                                      </p:cBhvr>
                                      <p:to>
                                        <p:strVal val="visible"/>
                                      </p:to>
                                    </p:set>
                                    <p:animEffect filter="fade" transition="in">
                                      <p:cBhvr>
                                        <p:cTn dur="500"/>
                                        <p:tgtEl>
                                          <p:spTgt spid="1494"/>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1495"/>
                                        </p:tgtEl>
                                        <p:attrNameLst>
                                          <p:attrName>style.visibility</p:attrName>
                                        </p:attrNameLst>
                                      </p:cBhvr>
                                      <p:to>
                                        <p:strVal val="visible"/>
                                      </p:to>
                                    </p:set>
                                    <p:animEffect filter="fade" transition="in">
                                      <p:cBhvr>
                                        <p:cTn dur="1000"/>
                                        <p:tgtEl>
                                          <p:spTgt spid="1495"/>
                                        </p:tgtEl>
                                      </p:cBhvr>
                                    </p:animEffect>
                                  </p:childTnLst>
                                </p:cTn>
                              </p:par>
                            </p:childTnLst>
                          </p:cTn>
                        </p:par>
                        <p:par>
                          <p:cTn fill="hold">
                            <p:stCondLst>
                              <p:cond delay="4250"/>
                            </p:stCondLst>
                            <p:childTnLst>
                              <p:par>
                                <p:cTn fill="hold" nodeType="afterEffect" presetClass="entr" presetID="2" presetSubtype="1">
                                  <p:stCondLst>
                                    <p:cond delay="0"/>
                                  </p:stCondLst>
                                  <p:childTnLst>
                                    <p:set>
                                      <p:cBhvr>
                                        <p:cTn dur="1" fill="hold">
                                          <p:stCondLst>
                                            <p:cond delay="0"/>
                                          </p:stCondLst>
                                        </p:cTn>
                                        <p:tgtEl>
                                          <p:spTgt spid="1493"/>
                                        </p:tgtEl>
                                        <p:attrNameLst>
                                          <p:attrName>style.visibility</p:attrName>
                                        </p:attrNameLst>
                                      </p:cBhvr>
                                      <p:to>
                                        <p:strVal val="visible"/>
                                      </p:to>
                                    </p:set>
                                    <p:anim calcmode="lin" valueType="num">
                                      <p:cBhvr additive="base">
                                        <p:cTn dur="750"/>
                                        <p:tgtEl>
                                          <p:spTgt spid="1493"/>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1493"/>
                                        </p:tgtEl>
                                        <p:attrNameLst>
                                          <p:attrName>style.visibility</p:attrName>
                                        </p:attrNameLst>
                                      </p:cBhvr>
                                      <p:to>
                                        <p:strVal val="visible"/>
                                      </p:to>
                                    </p:set>
                                    <p:animEffect filter="fade" transition="in">
                                      <p:cBhvr>
                                        <p:cTn dur="750"/>
                                        <p:tgtEl>
                                          <p:spTgt spid="1493"/>
                                        </p:tgtEl>
                                      </p:cBhvr>
                                    </p:animEffect>
                                  </p:childTnLst>
                                </p:cTn>
                              </p:par>
                            </p:childTnLst>
                          </p:cTn>
                        </p:par>
                        <p:par>
                          <p:cTn fill="hold">
                            <p:stCondLst>
                              <p:cond delay="5000"/>
                            </p:stCondLst>
                            <p:childTnLst>
                              <p:par>
                                <p:cTn fill="hold" nodeType="afterEffect" presetClass="entr" presetID="2" presetSubtype="4">
                                  <p:stCondLst>
                                    <p:cond delay="250"/>
                                  </p:stCondLst>
                                  <p:childTnLst>
                                    <p:set>
                                      <p:cBhvr>
                                        <p:cTn dur="1" fill="hold">
                                          <p:stCondLst>
                                            <p:cond delay="0"/>
                                          </p:stCondLst>
                                        </p:cTn>
                                        <p:tgtEl>
                                          <p:spTgt spid="1496"/>
                                        </p:tgtEl>
                                        <p:attrNameLst>
                                          <p:attrName>style.visibility</p:attrName>
                                        </p:attrNameLst>
                                      </p:cBhvr>
                                      <p:to>
                                        <p:strVal val="visible"/>
                                      </p:to>
                                    </p:set>
                                    <p:anim calcmode="lin" valueType="num">
                                      <p:cBhvr additive="base">
                                        <p:cTn dur="500"/>
                                        <p:tgtEl>
                                          <p:spTgt spid="149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350"/>
                                  </p:stCondLst>
                                  <p:childTnLst>
                                    <p:set>
                                      <p:cBhvr>
                                        <p:cTn dur="1" fill="hold">
                                          <p:stCondLst>
                                            <p:cond delay="0"/>
                                          </p:stCondLst>
                                        </p:cTn>
                                        <p:tgtEl>
                                          <p:spTgt spid="1497"/>
                                        </p:tgtEl>
                                        <p:attrNameLst>
                                          <p:attrName>style.visibility</p:attrName>
                                        </p:attrNameLst>
                                      </p:cBhvr>
                                      <p:to>
                                        <p:strVal val="visible"/>
                                      </p:to>
                                    </p:set>
                                    <p:anim calcmode="lin" valueType="num">
                                      <p:cBhvr additive="base">
                                        <p:cTn dur="500"/>
                                        <p:tgtEl>
                                          <p:spTgt spid="1497"/>
                                        </p:tgtEl>
                                        <p:attrNameLst>
                                          <p:attrName>ppt_y</p:attrName>
                                        </p:attrNameLst>
                                      </p:cBhvr>
                                      <p:tavLst>
                                        <p:tav fmla="" tm="0">
                                          <p:val>
                                            <p:strVal val="#ppt_y+1"/>
                                          </p:val>
                                        </p:tav>
                                        <p:tav fmla="" tm="100000">
                                          <p:val>
                                            <p:strVal val="#ppt_y"/>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499"/>
                                        </p:tgtEl>
                                        <p:attrNameLst>
                                          <p:attrName>style.visibility</p:attrName>
                                        </p:attrNameLst>
                                      </p:cBhvr>
                                      <p:to>
                                        <p:strVal val="visible"/>
                                      </p:to>
                                    </p:set>
                                    <p:animEffect filter="fade" transition="in">
                                      <p:cBhvr>
                                        <p:cTn dur="500"/>
                                        <p:tgtEl>
                                          <p:spTgt spid="1499"/>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500"/>
                                        </p:tgtEl>
                                        <p:attrNameLst>
                                          <p:attrName>style.visibility</p:attrName>
                                        </p:attrNameLst>
                                      </p:cBhvr>
                                      <p:to>
                                        <p:strVal val="visible"/>
                                      </p:to>
                                    </p:set>
                                    <p:animEffect filter="fade" transition="in">
                                      <p:cBhvr>
                                        <p:cTn dur="1000"/>
                                        <p:tgtEl>
                                          <p:spTgt spid="1500"/>
                                        </p:tgtEl>
                                      </p:cBhvr>
                                    </p:animEffect>
                                  </p:childTnLst>
                                </p:cTn>
                              </p:par>
                            </p:childTnLst>
                          </p:cTn>
                        </p:par>
                        <p:par>
                          <p:cTn fill="hold">
                            <p:stCondLst>
                              <p:cond delay="7000"/>
                            </p:stCondLst>
                            <p:childTnLst>
                              <p:par>
                                <p:cTn fill="hold" nodeType="afterEffect" presetClass="entr" presetID="2" presetSubtype="1">
                                  <p:stCondLst>
                                    <p:cond delay="0"/>
                                  </p:stCondLst>
                                  <p:childTnLst>
                                    <p:set>
                                      <p:cBhvr>
                                        <p:cTn dur="1" fill="hold">
                                          <p:stCondLst>
                                            <p:cond delay="0"/>
                                          </p:stCondLst>
                                        </p:cTn>
                                        <p:tgtEl>
                                          <p:spTgt spid="1498"/>
                                        </p:tgtEl>
                                        <p:attrNameLst>
                                          <p:attrName>style.visibility</p:attrName>
                                        </p:attrNameLst>
                                      </p:cBhvr>
                                      <p:to>
                                        <p:strVal val="visible"/>
                                      </p:to>
                                    </p:set>
                                    <p:anim calcmode="lin" valueType="num">
                                      <p:cBhvr additive="base">
                                        <p:cTn dur="750"/>
                                        <p:tgtEl>
                                          <p:spTgt spid="1498"/>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1498"/>
                                        </p:tgtEl>
                                        <p:attrNameLst>
                                          <p:attrName>style.visibility</p:attrName>
                                        </p:attrNameLst>
                                      </p:cBhvr>
                                      <p:to>
                                        <p:strVal val="visible"/>
                                      </p:to>
                                    </p:set>
                                    <p:animEffect filter="fade" transition="in">
                                      <p:cBhvr>
                                        <p:cTn dur="750"/>
                                        <p:tgtEl>
                                          <p:spTgt spid="1498"/>
                                        </p:tgtEl>
                                      </p:cBhvr>
                                    </p:animEffect>
                                  </p:childTnLst>
                                </p:cTn>
                              </p:par>
                            </p:childTnLst>
                          </p:cTn>
                        </p:par>
                        <p:par>
                          <p:cTn fill="hold">
                            <p:stCondLst>
                              <p:cond delay="7750"/>
                            </p:stCondLst>
                            <p:childTnLst>
                              <p:par>
                                <p:cTn fill="hold" nodeType="afterEffect" presetClass="entr" presetID="2" presetSubtype="4">
                                  <p:stCondLst>
                                    <p:cond delay="250"/>
                                  </p:stCondLst>
                                  <p:childTnLst>
                                    <p:set>
                                      <p:cBhvr>
                                        <p:cTn dur="1" fill="hold">
                                          <p:stCondLst>
                                            <p:cond delay="0"/>
                                          </p:stCondLst>
                                        </p:cTn>
                                        <p:tgtEl>
                                          <p:spTgt spid="1501"/>
                                        </p:tgtEl>
                                        <p:attrNameLst>
                                          <p:attrName>style.visibility</p:attrName>
                                        </p:attrNameLst>
                                      </p:cBhvr>
                                      <p:to>
                                        <p:strVal val="visible"/>
                                      </p:to>
                                    </p:set>
                                    <p:anim calcmode="lin" valueType="num">
                                      <p:cBhvr additive="base">
                                        <p:cTn dur="500"/>
                                        <p:tgtEl>
                                          <p:spTgt spid="150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350"/>
                                  </p:stCondLst>
                                  <p:childTnLst>
                                    <p:set>
                                      <p:cBhvr>
                                        <p:cTn dur="1" fill="hold">
                                          <p:stCondLst>
                                            <p:cond delay="0"/>
                                          </p:stCondLst>
                                        </p:cTn>
                                        <p:tgtEl>
                                          <p:spTgt spid="1502"/>
                                        </p:tgtEl>
                                        <p:attrNameLst>
                                          <p:attrName>style.visibility</p:attrName>
                                        </p:attrNameLst>
                                      </p:cBhvr>
                                      <p:to>
                                        <p:strVal val="visible"/>
                                      </p:to>
                                    </p:set>
                                    <p:anim calcmode="lin" valueType="num">
                                      <p:cBhvr additive="base">
                                        <p:cTn dur="500"/>
                                        <p:tgtEl>
                                          <p:spTgt spid="1502"/>
                                        </p:tgtEl>
                                        <p:attrNameLst>
                                          <p:attrName>ppt_y</p:attrName>
                                        </p:attrNameLst>
                                      </p:cBhvr>
                                      <p:tavLst>
                                        <p:tav fmla="" tm="0">
                                          <p:val>
                                            <p:strVal val="#ppt_y+1"/>
                                          </p:val>
                                        </p:tav>
                                        <p:tav fmla="" tm="100000">
                                          <p:val>
                                            <p:strVal val="#ppt_y"/>
                                          </p:val>
                                        </p:tav>
                                      </p:tavLst>
                                    </p:anim>
                                  </p:childTnLst>
                                </p:cTn>
                              </p:par>
                            </p:childTnLst>
                          </p:cTn>
                        </p:par>
                        <p:par>
                          <p:cTn fill="hold">
                            <p:stCondLst>
                              <p:cond delay="8250"/>
                            </p:stCondLst>
                            <p:childTnLst>
                              <p:par>
                                <p:cTn fill="hold" nodeType="afterEffect" presetClass="entr" presetID="10" presetSubtype="0">
                                  <p:stCondLst>
                                    <p:cond delay="0"/>
                                  </p:stCondLst>
                                  <p:childTnLst>
                                    <p:set>
                                      <p:cBhvr>
                                        <p:cTn dur="1" fill="hold">
                                          <p:stCondLst>
                                            <p:cond delay="0"/>
                                          </p:stCondLst>
                                        </p:cTn>
                                        <p:tgtEl>
                                          <p:spTgt spid="1504"/>
                                        </p:tgtEl>
                                        <p:attrNameLst>
                                          <p:attrName>style.visibility</p:attrName>
                                        </p:attrNameLst>
                                      </p:cBhvr>
                                      <p:to>
                                        <p:strVal val="visible"/>
                                      </p:to>
                                    </p:set>
                                    <p:animEffect filter="fade" transition="in">
                                      <p:cBhvr>
                                        <p:cTn dur="500"/>
                                        <p:tgtEl>
                                          <p:spTgt spid="1504"/>
                                        </p:tgtEl>
                                      </p:cBhvr>
                                    </p:animEffect>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1505"/>
                                        </p:tgtEl>
                                        <p:attrNameLst>
                                          <p:attrName>style.visibility</p:attrName>
                                        </p:attrNameLst>
                                      </p:cBhvr>
                                      <p:to>
                                        <p:strVal val="visible"/>
                                      </p:to>
                                    </p:set>
                                    <p:animEffect filter="fade" transition="in">
                                      <p:cBhvr>
                                        <p:cTn dur="1000"/>
                                        <p:tgtEl>
                                          <p:spTgt spid="1505"/>
                                        </p:tgtEl>
                                      </p:cBhvr>
                                    </p:animEffect>
                                  </p:childTnLst>
                                </p:cTn>
                              </p:par>
                            </p:childTnLst>
                          </p:cTn>
                        </p:par>
                        <p:par>
                          <p:cTn fill="hold">
                            <p:stCondLst>
                              <p:cond delay="9750"/>
                            </p:stCondLst>
                            <p:childTnLst>
                              <p:par>
                                <p:cTn fill="hold" nodeType="afterEffect" presetClass="entr" presetID="2" presetSubtype="1">
                                  <p:stCondLst>
                                    <p:cond delay="0"/>
                                  </p:stCondLst>
                                  <p:childTnLst>
                                    <p:set>
                                      <p:cBhvr>
                                        <p:cTn dur="1" fill="hold">
                                          <p:stCondLst>
                                            <p:cond delay="0"/>
                                          </p:stCondLst>
                                        </p:cTn>
                                        <p:tgtEl>
                                          <p:spTgt spid="1503"/>
                                        </p:tgtEl>
                                        <p:attrNameLst>
                                          <p:attrName>style.visibility</p:attrName>
                                        </p:attrNameLst>
                                      </p:cBhvr>
                                      <p:to>
                                        <p:strVal val="visible"/>
                                      </p:to>
                                    </p:set>
                                    <p:anim calcmode="lin" valueType="num">
                                      <p:cBhvr additive="base">
                                        <p:cTn dur="750"/>
                                        <p:tgtEl>
                                          <p:spTgt spid="1503"/>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1503"/>
                                        </p:tgtEl>
                                        <p:attrNameLst>
                                          <p:attrName>style.visibility</p:attrName>
                                        </p:attrNameLst>
                                      </p:cBhvr>
                                      <p:to>
                                        <p:strVal val="visible"/>
                                      </p:to>
                                    </p:set>
                                    <p:animEffect filter="fade" transition="in">
                                      <p:cBhvr>
                                        <p:cTn dur="750"/>
                                        <p:tgtEl>
                                          <p:spTgt spid="1503"/>
                                        </p:tgtEl>
                                      </p:cBhvr>
                                    </p:animEffect>
                                  </p:childTnLst>
                                </p:cTn>
                              </p:par>
                            </p:childTnLst>
                          </p:cTn>
                        </p:par>
                        <p:par>
                          <p:cTn fill="hold">
                            <p:stCondLst>
                              <p:cond delay="10500"/>
                            </p:stCondLst>
                            <p:childTnLst>
                              <p:par>
                                <p:cTn fill="hold" nodeType="afterEffect" presetClass="entr" presetID="2" presetSubtype="4">
                                  <p:stCondLst>
                                    <p:cond delay="250"/>
                                  </p:stCondLst>
                                  <p:childTnLst>
                                    <p:set>
                                      <p:cBhvr>
                                        <p:cTn dur="1" fill="hold">
                                          <p:stCondLst>
                                            <p:cond delay="0"/>
                                          </p:stCondLst>
                                        </p:cTn>
                                        <p:tgtEl>
                                          <p:spTgt spid="1506"/>
                                        </p:tgtEl>
                                        <p:attrNameLst>
                                          <p:attrName>style.visibility</p:attrName>
                                        </p:attrNameLst>
                                      </p:cBhvr>
                                      <p:to>
                                        <p:strVal val="visible"/>
                                      </p:to>
                                    </p:set>
                                    <p:anim calcmode="lin" valueType="num">
                                      <p:cBhvr additive="base">
                                        <p:cTn dur="500"/>
                                        <p:tgtEl>
                                          <p:spTgt spid="150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350"/>
                                  </p:stCondLst>
                                  <p:childTnLst>
                                    <p:set>
                                      <p:cBhvr>
                                        <p:cTn dur="1" fill="hold">
                                          <p:stCondLst>
                                            <p:cond delay="0"/>
                                          </p:stCondLst>
                                        </p:cTn>
                                        <p:tgtEl>
                                          <p:spTgt spid="1507"/>
                                        </p:tgtEl>
                                        <p:attrNameLst>
                                          <p:attrName>style.visibility</p:attrName>
                                        </p:attrNameLst>
                                      </p:cBhvr>
                                      <p:to>
                                        <p:strVal val="visible"/>
                                      </p:to>
                                    </p:set>
                                    <p:anim calcmode="lin" valueType="num">
                                      <p:cBhvr additive="base">
                                        <p:cTn dur="500"/>
                                        <p:tgtEl>
                                          <p:spTgt spid="150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2" name="Shape 1512"/>
        <p:cNvGrpSpPr/>
        <p:nvPr/>
      </p:nvGrpSpPr>
      <p:grpSpPr>
        <a:xfrm>
          <a:off x="0" y="0"/>
          <a:ext cx="0" cy="0"/>
          <a:chOff x="0" y="0"/>
          <a:chExt cx="0" cy="0"/>
        </a:xfrm>
      </p:grpSpPr>
      <p:sp>
        <p:nvSpPr>
          <p:cNvPr id="1513" name="Google Shape;1513;p5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514" name="Google Shape;1514;p5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515" name="Google Shape;1515;p59"/>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CUSTOM BAR </a:t>
            </a:r>
            <a:r>
              <a:rPr lang="en-US">
                <a:solidFill>
                  <a:schemeClr val="accent1"/>
                </a:solidFill>
              </a:rPr>
              <a:t>GRAPH</a:t>
            </a:r>
            <a:endParaRPr>
              <a:solidFill>
                <a:schemeClr val="accent1"/>
              </a:solidFill>
            </a:endParaRPr>
          </a:p>
        </p:txBody>
      </p:sp>
      <p:cxnSp>
        <p:nvCxnSpPr>
          <p:cNvPr id="1516" name="Google Shape;1516;p59"/>
          <p:cNvCxnSpPr/>
          <p:nvPr/>
        </p:nvCxnSpPr>
        <p:spPr>
          <a:xfrm>
            <a:off x="3883362" y="2815771"/>
            <a:ext cx="0" cy="6386286"/>
          </a:xfrm>
          <a:prstGeom prst="straightConnector1">
            <a:avLst/>
          </a:prstGeom>
          <a:noFill/>
          <a:ln cap="flat" cmpd="sng" w="12700">
            <a:solidFill>
              <a:srgbClr val="545A61"/>
            </a:solidFill>
            <a:prstDash val="solid"/>
            <a:miter lim="800000"/>
            <a:headEnd len="sm" w="sm" type="none"/>
            <a:tailEnd len="sm" w="sm" type="none"/>
          </a:ln>
        </p:spPr>
      </p:cxnSp>
      <p:cxnSp>
        <p:nvCxnSpPr>
          <p:cNvPr id="1517" name="Google Shape;1517;p59"/>
          <p:cNvCxnSpPr/>
          <p:nvPr/>
        </p:nvCxnSpPr>
        <p:spPr>
          <a:xfrm>
            <a:off x="6633819" y="2815771"/>
            <a:ext cx="0" cy="6386286"/>
          </a:xfrm>
          <a:prstGeom prst="straightConnector1">
            <a:avLst/>
          </a:prstGeom>
          <a:noFill/>
          <a:ln cap="flat" cmpd="sng" w="12700">
            <a:solidFill>
              <a:srgbClr val="545A61"/>
            </a:solidFill>
            <a:prstDash val="dash"/>
            <a:miter lim="800000"/>
            <a:headEnd len="sm" w="sm" type="none"/>
            <a:tailEnd len="sm" w="sm" type="none"/>
          </a:ln>
        </p:spPr>
      </p:cxnSp>
      <p:cxnSp>
        <p:nvCxnSpPr>
          <p:cNvPr id="1518" name="Google Shape;1518;p59"/>
          <p:cNvCxnSpPr/>
          <p:nvPr/>
        </p:nvCxnSpPr>
        <p:spPr>
          <a:xfrm>
            <a:off x="9384277" y="2815771"/>
            <a:ext cx="0" cy="6386286"/>
          </a:xfrm>
          <a:prstGeom prst="straightConnector1">
            <a:avLst/>
          </a:prstGeom>
          <a:noFill/>
          <a:ln cap="flat" cmpd="sng" w="12700">
            <a:solidFill>
              <a:srgbClr val="545A61"/>
            </a:solidFill>
            <a:prstDash val="dash"/>
            <a:miter lim="800000"/>
            <a:headEnd len="sm" w="sm" type="none"/>
            <a:tailEnd len="sm" w="sm" type="none"/>
          </a:ln>
        </p:spPr>
      </p:cxnSp>
      <p:sp>
        <p:nvSpPr>
          <p:cNvPr id="1519" name="Google Shape;1519;p59"/>
          <p:cNvSpPr txBox="1"/>
          <p:nvPr/>
        </p:nvSpPr>
        <p:spPr>
          <a:xfrm>
            <a:off x="637926" y="3217137"/>
            <a:ext cx="3143836" cy="53702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2"/>
              </a:buClr>
              <a:buSzPts val="2400"/>
              <a:buFont typeface="Roboto"/>
              <a:buNone/>
            </a:pPr>
            <a:r>
              <a:rPr b="1" lang="en-US" sz="2400">
                <a:solidFill>
                  <a:schemeClr val="lt2"/>
                </a:solidFill>
                <a:latin typeface="Roboto"/>
                <a:ea typeface="Roboto"/>
                <a:cs typeface="Roboto"/>
                <a:sym typeface="Roboto"/>
              </a:rPr>
              <a:t>NEW YORK</a:t>
            </a:r>
            <a:endParaRPr b="1" sz="2400">
              <a:solidFill>
                <a:schemeClr val="lt2"/>
              </a:solidFill>
              <a:latin typeface="Roboto"/>
              <a:ea typeface="Roboto"/>
              <a:cs typeface="Roboto"/>
              <a:sym typeface="Roboto"/>
            </a:endParaRPr>
          </a:p>
        </p:txBody>
      </p:sp>
      <p:sp>
        <p:nvSpPr>
          <p:cNvPr id="1520" name="Google Shape;1520;p59"/>
          <p:cNvSpPr txBox="1"/>
          <p:nvPr/>
        </p:nvSpPr>
        <p:spPr>
          <a:xfrm>
            <a:off x="637926" y="4188401"/>
            <a:ext cx="3143836" cy="53702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2"/>
              </a:buClr>
              <a:buSzPts val="2400"/>
              <a:buFont typeface="Roboto"/>
              <a:buNone/>
            </a:pPr>
            <a:r>
              <a:rPr b="1" lang="en-US" sz="2400">
                <a:solidFill>
                  <a:schemeClr val="lt2"/>
                </a:solidFill>
                <a:latin typeface="Roboto"/>
                <a:ea typeface="Roboto"/>
                <a:cs typeface="Roboto"/>
                <a:sym typeface="Roboto"/>
              </a:rPr>
              <a:t>PARIS</a:t>
            </a:r>
            <a:endParaRPr b="1" sz="2400">
              <a:solidFill>
                <a:schemeClr val="lt2"/>
              </a:solidFill>
              <a:latin typeface="Roboto"/>
              <a:ea typeface="Roboto"/>
              <a:cs typeface="Roboto"/>
              <a:sym typeface="Roboto"/>
            </a:endParaRPr>
          </a:p>
        </p:txBody>
      </p:sp>
      <p:sp>
        <p:nvSpPr>
          <p:cNvPr id="1521" name="Google Shape;1521;p59"/>
          <p:cNvSpPr txBox="1"/>
          <p:nvPr/>
        </p:nvSpPr>
        <p:spPr>
          <a:xfrm>
            <a:off x="637926" y="5159665"/>
            <a:ext cx="3143836" cy="53702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2"/>
              </a:buClr>
              <a:buSzPts val="2400"/>
              <a:buFont typeface="Roboto"/>
              <a:buNone/>
            </a:pPr>
            <a:r>
              <a:rPr b="1" lang="en-US" sz="2400">
                <a:solidFill>
                  <a:schemeClr val="lt2"/>
                </a:solidFill>
                <a:latin typeface="Roboto"/>
                <a:ea typeface="Roboto"/>
                <a:cs typeface="Roboto"/>
                <a:sym typeface="Roboto"/>
              </a:rPr>
              <a:t>LONDON</a:t>
            </a:r>
            <a:endParaRPr b="1" sz="2400">
              <a:solidFill>
                <a:schemeClr val="lt2"/>
              </a:solidFill>
              <a:latin typeface="Roboto"/>
              <a:ea typeface="Roboto"/>
              <a:cs typeface="Roboto"/>
              <a:sym typeface="Roboto"/>
            </a:endParaRPr>
          </a:p>
        </p:txBody>
      </p:sp>
      <p:sp>
        <p:nvSpPr>
          <p:cNvPr id="1522" name="Google Shape;1522;p59"/>
          <p:cNvSpPr txBox="1"/>
          <p:nvPr/>
        </p:nvSpPr>
        <p:spPr>
          <a:xfrm>
            <a:off x="637926" y="6130929"/>
            <a:ext cx="3143836" cy="53702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2"/>
              </a:buClr>
              <a:buSzPts val="2400"/>
              <a:buFont typeface="Roboto"/>
              <a:buNone/>
            </a:pPr>
            <a:r>
              <a:rPr b="1" lang="en-US" sz="2400">
                <a:solidFill>
                  <a:schemeClr val="lt2"/>
                </a:solidFill>
                <a:latin typeface="Roboto"/>
                <a:ea typeface="Roboto"/>
                <a:cs typeface="Roboto"/>
                <a:sym typeface="Roboto"/>
              </a:rPr>
              <a:t>TOKYO</a:t>
            </a:r>
            <a:endParaRPr b="1" sz="2400">
              <a:solidFill>
                <a:schemeClr val="lt2"/>
              </a:solidFill>
              <a:latin typeface="Roboto"/>
              <a:ea typeface="Roboto"/>
              <a:cs typeface="Roboto"/>
              <a:sym typeface="Roboto"/>
            </a:endParaRPr>
          </a:p>
        </p:txBody>
      </p:sp>
      <p:sp>
        <p:nvSpPr>
          <p:cNvPr id="1523" name="Google Shape;1523;p59"/>
          <p:cNvSpPr txBox="1"/>
          <p:nvPr/>
        </p:nvSpPr>
        <p:spPr>
          <a:xfrm>
            <a:off x="637926" y="7102193"/>
            <a:ext cx="3143836" cy="53702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2"/>
              </a:buClr>
              <a:buSzPts val="2400"/>
              <a:buFont typeface="Roboto"/>
              <a:buNone/>
            </a:pPr>
            <a:r>
              <a:rPr b="1" lang="en-US" sz="2400">
                <a:solidFill>
                  <a:schemeClr val="lt2"/>
                </a:solidFill>
                <a:latin typeface="Roboto"/>
                <a:ea typeface="Roboto"/>
                <a:cs typeface="Roboto"/>
                <a:sym typeface="Roboto"/>
              </a:rPr>
              <a:t>MOSCOW</a:t>
            </a:r>
            <a:endParaRPr b="1" sz="2400">
              <a:solidFill>
                <a:schemeClr val="lt2"/>
              </a:solidFill>
              <a:latin typeface="Roboto"/>
              <a:ea typeface="Roboto"/>
              <a:cs typeface="Roboto"/>
              <a:sym typeface="Roboto"/>
            </a:endParaRPr>
          </a:p>
        </p:txBody>
      </p:sp>
      <p:sp>
        <p:nvSpPr>
          <p:cNvPr id="1524" name="Google Shape;1524;p59"/>
          <p:cNvSpPr txBox="1"/>
          <p:nvPr/>
        </p:nvSpPr>
        <p:spPr>
          <a:xfrm>
            <a:off x="637926" y="8073459"/>
            <a:ext cx="3143836" cy="537027"/>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2"/>
              </a:buClr>
              <a:buSzPts val="2400"/>
              <a:buFont typeface="Roboto"/>
              <a:buNone/>
            </a:pPr>
            <a:r>
              <a:rPr b="1" lang="en-US" sz="2400">
                <a:solidFill>
                  <a:schemeClr val="lt2"/>
                </a:solidFill>
                <a:latin typeface="Roboto"/>
                <a:ea typeface="Roboto"/>
                <a:cs typeface="Roboto"/>
                <a:sym typeface="Roboto"/>
              </a:rPr>
              <a:t>ROME</a:t>
            </a:r>
            <a:endParaRPr b="1" sz="2400">
              <a:solidFill>
                <a:schemeClr val="lt2"/>
              </a:solidFill>
              <a:latin typeface="Roboto"/>
              <a:ea typeface="Roboto"/>
              <a:cs typeface="Roboto"/>
              <a:sym typeface="Roboto"/>
            </a:endParaRPr>
          </a:p>
        </p:txBody>
      </p:sp>
      <p:sp>
        <p:nvSpPr>
          <p:cNvPr id="1525" name="Google Shape;1525;p59"/>
          <p:cNvSpPr/>
          <p:nvPr/>
        </p:nvSpPr>
        <p:spPr>
          <a:xfrm>
            <a:off x="3883362" y="3371945"/>
            <a:ext cx="3856718" cy="24051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26" name="Google Shape;1526;p59"/>
          <p:cNvSpPr/>
          <p:nvPr/>
        </p:nvSpPr>
        <p:spPr>
          <a:xfrm>
            <a:off x="3883362" y="7251761"/>
            <a:ext cx="4790168" cy="24051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27" name="Google Shape;1527;p59"/>
          <p:cNvSpPr/>
          <p:nvPr/>
        </p:nvSpPr>
        <p:spPr>
          <a:xfrm>
            <a:off x="3883362" y="4341899"/>
            <a:ext cx="3294743" cy="24051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28" name="Google Shape;1528;p59"/>
          <p:cNvSpPr/>
          <p:nvPr/>
        </p:nvSpPr>
        <p:spPr>
          <a:xfrm>
            <a:off x="3883362" y="5311853"/>
            <a:ext cx="5167086" cy="24051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29" name="Google Shape;1529;p59"/>
          <p:cNvSpPr/>
          <p:nvPr/>
        </p:nvSpPr>
        <p:spPr>
          <a:xfrm>
            <a:off x="3883362" y="6281807"/>
            <a:ext cx="4561568" cy="24051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30" name="Google Shape;1530;p59"/>
          <p:cNvSpPr/>
          <p:nvPr/>
        </p:nvSpPr>
        <p:spPr>
          <a:xfrm>
            <a:off x="3883362" y="8221714"/>
            <a:ext cx="4180568" cy="24051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31" name="Google Shape;1531;p59"/>
          <p:cNvSpPr txBox="1"/>
          <p:nvPr/>
        </p:nvSpPr>
        <p:spPr>
          <a:xfrm>
            <a:off x="7745860" y="2864113"/>
            <a:ext cx="1398140" cy="101566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6000">
                <a:solidFill>
                  <a:srgbClr val="8B9197"/>
                </a:solidFill>
                <a:latin typeface="Roboto"/>
                <a:ea typeface="Roboto"/>
                <a:cs typeface="Roboto"/>
                <a:sym typeface="Roboto"/>
              </a:rPr>
              <a:t>73</a:t>
            </a:r>
            <a:r>
              <a:rPr i="1" lang="en-US" sz="4000">
                <a:solidFill>
                  <a:srgbClr val="8B9197"/>
                </a:solidFill>
                <a:latin typeface="Roboto"/>
                <a:ea typeface="Roboto"/>
                <a:cs typeface="Roboto"/>
                <a:sym typeface="Roboto"/>
              </a:rPr>
              <a:t>%</a:t>
            </a:r>
            <a:endParaRPr i="1" sz="4000">
              <a:solidFill>
                <a:srgbClr val="8B9197"/>
              </a:solidFill>
              <a:latin typeface="Roboto"/>
              <a:ea typeface="Roboto"/>
              <a:cs typeface="Roboto"/>
              <a:sym typeface="Roboto"/>
            </a:endParaRPr>
          </a:p>
        </p:txBody>
      </p:sp>
      <p:sp>
        <p:nvSpPr>
          <p:cNvPr id="1532" name="Google Shape;1532;p59"/>
          <p:cNvSpPr txBox="1"/>
          <p:nvPr/>
        </p:nvSpPr>
        <p:spPr>
          <a:xfrm>
            <a:off x="7189782" y="3807175"/>
            <a:ext cx="1398140" cy="101566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6000">
                <a:solidFill>
                  <a:srgbClr val="8B9197"/>
                </a:solidFill>
                <a:latin typeface="Roboto"/>
                <a:ea typeface="Roboto"/>
                <a:cs typeface="Roboto"/>
                <a:sym typeface="Roboto"/>
              </a:rPr>
              <a:t>67</a:t>
            </a:r>
            <a:r>
              <a:rPr i="1" lang="en-US" sz="4000">
                <a:solidFill>
                  <a:srgbClr val="8B9197"/>
                </a:solidFill>
                <a:latin typeface="Roboto"/>
                <a:ea typeface="Roboto"/>
                <a:cs typeface="Roboto"/>
                <a:sym typeface="Roboto"/>
              </a:rPr>
              <a:t>%</a:t>
            </a:r>
            <a:endParaRPr i="1" sz="4000">
              <a:solidFill>
                <a:srgbClr val="8B9197"/>
              </a:solidFill>
              <a:latin typeface="Roboto"/>
              <a:ea typeface="Roboto"/>
              <a:cs typeface="Roboto"/>
              <a:sym typeface="Roboto"/>
            </a:endParaRPr>
          </a:p>
        </p:txBody>
      </p:sp>
      <p:sp>
        <p:nvSpPr>
          <p:cNvPr id="1533" name="Google Shape;1533;p59"/>
          <p:cNvSpPr txBox="1"/>
          <p:nvPr/>
        </p:nvSpPr>
        <p:spPr>
          <a:xfrm>
            <a:off x="9062125" y="4760436"/>
            <a:ext cx="1398140" cy="101566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6000">
                <a:solidFill>
                  <a:srgbClr val="8B9197"/>
                </a:solidFill>
                <a:latin typeface="Roboto"/>
                <a:ea typeface="Roboto"/>
                <a:cs typeface="Roboto"/>
                <a:sym typeface="Roboto"/>
              </a:rPr>
              <a:t>95</a:t>
            </a:r>
            <a:r>
              <a:rPr i="1" lang="en-US" sz="4000">
                <a:solidFill>
                  <a:srgbClr val="8B9197"/>
                </a:solidFill>
                <a:latin typeface="Roboto"/>
                <a:ea typeface="Roboto"/>
                <a:cs typeface="Roboto"/>
                <a:sym typeface="Roboto"/>
              </a:rPr>
              <a:t>%</a:t>
            </a:r>
            <a:endParaRPr i="1" sz="4000">
              <a:solidFill>
                <a:srgbClr val="8B9197"/>
              </a:solidFill>
              <a:latin typeface="Roboto"/>
              <a:ea typeface="Roboto"/>
              <a:cs typeface="Roboto"/>
              <a:sym typeface="Roboto"/>
            </a:endParaRPr>
          </a:p>
        </p:txBody>
      </p:sp>
      <p:sp>
        <p:nvSpPr>
          <p:cNvPr id="1534" name="Google Shape;1534;p59"/>
          <p:cNvSpPr txBox="1"/>
          <p:nvPr/>
        </p:nvSpPr>
        <p:spPr>
          <a:xfrm>
            <a:off x="8490683" y="5732569"/>
            <a:ext cx="1398140" cy="101566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6000">
                <a:solidFill>
                  <a:srgbClr val="8B9197"/>
                </a:solidFill>
                <a:latin typeface="Roboto"/>
                <a:ea typeface="Roboto"/>
                <a:cs typeface="Roboto"/>
                <a:sym typeface="Roboto"/>
              </a:rPr>
              <a:t>84</a:t>
            </a:r>
            <a:r>
              <a:rPr i="1" lang="en-US" sz="4000">
                <a:solidFill>
                  <a:srgbClr val="8B9197"/>
                </a:solidFill>
                <a:latin typeface="Roboto"/>
                <a:ea typeface="Roboto"/>
                <a:cs typeface="Roboto"/>
                <a:sym typeface="Roboto"/>
              </a:rPr>
              <a:t>%</a:t>
            </a:r>
            <a:endParaRPr i="1" sz="4000">
              <a:solidFill>
                <a:srgbClr val="8B9197"/>
              </a:solidFill>
              <a:latin typeface="Roboto"/>
              <a:ea typeface="Roboto"/>
              <a:cs typeface="Roboto"/>
              <a:sym typeface="Roboto"/>
            </a:endParaRPr>
          </a:p>
        </p:txBody>
      </p:sp>
      <p:sp>
        <p:nvSpPr>
          <p:cNvPr id="1535" name="Google Shape;1535;p59"/>
          <p:cNvSpPr txBox="1"/>
          <p:nvPr/>
        </p:nvSpPr>
        <p:spPr>
          <a:xfrm>
            <a:off x="8732862" y="6704702"/>
            <a:ext cx="1398140" cy="101566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6000">
                <a:solidFill>
                  <a:srgbClr val="8B9197"/>
                </a:solidFill>
                <a:latin typeface="Roboto"/>
                <a:ea typeface="Roboto"/>
                <a:cs typeface="Roboto"/>
                <a:sym typeface="Roboto"/>
              </a:rPr>
              <a:t>92</a:t>
            </a:r>
            <a:r>
              <a:rPr i="1" lang="en-US" sz="4000">
                <a:solidFill>
                  <a:srgbClr val="8B9197"/>
                </a:solidFill>
                <a:latin typeface="Roboto"/>
                <a:ea typeface="Roboto"/>
                <a:cs typeface="Roboto"/>
                <a:sym typeface="Roboto"/>
              </a:rPr>
              <a:t>%</a:t>
            </a:r>
            <a:endParaRPr i="1" sz="4000">
              <a:solidFill>
                <a:srgbClr val="8B9197"/>
              </a:solidFill>
              <a:latin typeface="Roboto"/>
              <a:ea typeface="Roboto"/>
              <a:cs typeface="Roboto"/>
              <a:sym typeface="Roboto"/>
            </a:endParaRPr>
          </a:p>
        </p:txBody>
      </p:sp>
      <p:sp>
        <p:nvSpPr>
          <p:cNvPr id="1536" name="Google Shape;1536;p59"/>
          <p:cNvSpPr txBox="1"/>
          <p:nvPr/>
        </p:nvSpPr>
        <p:spPr>
          <a:xfrm>
            <a:off x="8097381" y="7676835"/>
            <a:ext cx="1398140" cy="101566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i="1" lang="en-US" sz="6000">
                <a:solidFill>
                  <a:srgbClr val="8B9197"/>
                </a:solidFill>
                <a:latin typeface="Roboto"/>
                <a:ea typeface="Roboto"/>
                <a:cs typeface="Roboto"/>
                <a:sym typeface="Roboto"/>
              </a:rPr>
              <a:t>75</a:t>
            </a:r>
            <a:r>
              <a:rPr i="1" lang="en-US" sz="4000">
                <a:solidFill>
                  <a:srgbClr val="8B9197"/>
                </a:solidFill>
                <a:latin typeface="Roboto"/>
                <a:ea typeface="Roboto"/>
                <a:cs typeface="Roboto"/>
                <a:sym typeface="Roboto"/>
              </a:rPr>
              <a:t>%</a:t>
            </a:r>
            <a:endParaRPr i="1" sz="4000">
              <a:solidFill>
                <a:srgbClr val="8B9197"/>
              </a:solidFill>
              <a:latin typeface="Roboto"/>
              <a:ea typeface="Roboto"/>
              <a:cs typeface="Roboto"/>
              <a:sym typeface="Roboto"/>
            </a:endParaRPr>
          </a:p>
        </p:txBody>
      </p:sp>
      <p:sp>
        <p:nvSpPr>
          <p:cNvPr id="1537" name="Google Shape;1537;p59"/>
          <p:cNvSpPr txBox="1"/>
          <p:nvPr/>
        </p:nvSpPr>
        <p:spPr>
          <a:xfrm>
            <a:off x="10903578" y="3053064"/>
            <a:ext cx="6264204" cy="53702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6 MAIN CITIES</a:t>
            </a:r>
            <a:endParaRPr/>
          </a:p>
        </p:txBody>
      </p:sp>
      <p:sp>
        <p:nvSpPr>
          <p:cNvPr id="1538" name="Google Shape;1538;p59"/>
          <p:cNvSpPr txBox="1"/>
          <p:nvPr/>
        </p:nvSpPr>
        <p:spPr>
          <a:xfrm>
            <a:off x="10903578" y="3636389"/>
            <a:ext cx="6264204" cy="2019766"/>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Ad vide appetere definitionem vix, appellantur signiferumque eos id, ne iuvaret perpetua consulatu vix. Ea mel altera hendrerit, et tantas rationibus liberavisse eum. Quo quando signiferumque te, in pri liber fastidii oporteat.</a:t>
            </a:r>
            <a:endParaRPr sz="1800">
              <a:solidFill>
                <a:schemeClr val="lt2"/>
              </a:solidFill>
              <a:latin typeface="Roboto"/>
              <a:ea typeface="Roboto"/>
              <a:cs typeface="Roboto"/>
              <a:sym typeface="Roboto"/>
            </a:endParaRPr>
          </a:p>
        </p:txBody>
      </p:sp>
      <p:sp>
        <p:nvSpPr>
          <p:cNvPr id="1539" name="Google Shape;1539;p59"/>
          <p:cNvSpPr txBox="1"/>
          <p:nvPr/>
        </p:nvSpPr>
        <p:spPr>
          <a:xfrm>
            <a:off x="10903578" y="6252192"/>
            <a:ext cx="6264204" cy="53702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2"/>
              </a:buClr>
              <a:buSzPts val="3200"/>
              <a:buFont typeface="Roboto"/>
              <a:buNone/>
            </a:pPr>
            <a:r>
              <a:rPr b="1" lang="en-US" sz="3200">
                <a:solidFill>
                  <a:schemeClr val="lt2"/>
                </a:solidFill>
                <a:latin typeface="Roboto"/>
                <a:ea typeface="Roboto"/>
                <a:cs typeface="Roboto"/>
                <a:sym typeface="Roboto"/>
              </a:rPr>
              <a:t>NEXT TARGET</a:t>
            </a:r>
            <a:endParaRPr b="1" sz="3200">
              <a:solidFill>
                <a:schemeClr val="lt2"/>
              </a:solidFill>
              <a:latin typeface="Roboto"/>
              <a:ea typeface="Roboto"/>
              <a:cs typeface="Roboto"/>
              <a:sym typeface="Roboto"/>
            </a:endParaRPr>
          </a:p>
        </p:txBody>
      </p:sp>
      <p:sp>
        <p:nvSpPr>
          <p:cNvPr id="1540" name="Google Shape;1540;p59"/>
          <p:cNvSpPr txBox="1"/>
          <p:nvPr/>
        </p:nvSpPr>
        <p:spPr>
          <a:xfrm>
            <a:off x="10903578" y="6835517"/>
            <a:ext cx="6264204" cy="2019766"/>
          </a:xfrm>
          <a:prstGeom prst="rect">
            <a:avLst/>
          </a:prstGeom>
          <a:noFill/>
          <a:ln>
            <a:noFill/>
          </a:ln>
        </p:spPr>
        <p:txBody>
          <a:bodyPr anchorCtr="0" anchor="t" bIns="45700" lIns="91425" spcFirstLastPara="1" rIns="91425" wrap="square" tIns="45700">
            <a:normAutofit/>
          </a:bodyPr>
          <a:lstStyle/>
          <a:p>
            <a:pPr indent="0" lvl="0" marL="0" marR="0" rtl="0" algn="l">
              <a:lnSpc>
                <a:spcPct val="130000"/>
              </a:lnSpc>
              <a:spcBef>
                <a:spcPts val="0"/>
              </a:spcBef>
              <a:spcAft>
                <a:spcPts val="0"/>
              </a:spcAft>
              <a:buClr>
                <a:schemeClr val="lt2"/>
              </a:buClr>
              <a:buSzPts val="1800"/>
              <a:buFont typeface="Roboto"/>
              <a:buNone/>
            </a:pPr>
            <a:r>
              <a:rPr lang="en-US" sz="1800">
                <a:solidFill>
                  <a:schemeClr val="lt2"/>
                </a:solidFill>
                <a:latin typeface="Roboto"/>
                <a:ea typeface="Roboto"/>
                <a:cs typeface="Roboto"/>
                <a:sym typeface="Roboto"/>
              </a:rPr>
              <a:t>An est doctus aperiri quaestio, </a:t>
            </a:r>
            <a:r>
              <a:rPr lang="en-US" sz="1800">
                <a:solidFill>
                  <a:schemeClr val="accent1"/>
                </a:solidFill>
                <a:latin typeface="Roboto"/>
                <a:ea typeface="Roboto"/>
                <a:cs typeface="Roboto"/>
                <a:sym typeface="Roboto"/>
              </a:rPr>
              <a:t>phaedrum concludaturque mel ut</a:t>
            </a:r>
            <a:r>
              <a:rPr lang="en-US" sz="1800">
                <a:solidFill>
                  <a:schemeClr val="lt2"/>
                </a:solidFill>
                <a:latin typeface="Roboto"/>
                <a:ea typeface="Roboto"/>
                <a:cs typeface="Roboto"/>
                <a:sym typeface="Roboto"/>
              </a:rPr>
              <a:t>, utamur fuisset concludaturque nec id. Magna urbanitas inciderint in nec, an eos insolens laboramus. Dicunt molestie usu eu, ei usu erroribus iracundia.</a:t>
            </a:r>
            <a:endParaRPr sz="1800">
              <a:solidFill>
                <a:schemeClr val="lt2"/>
              </a:solidFill>
              <a:latin typeface="Roboto"/>
              <a:ea typeface="Roboto"/>
              <a:cs typeface="Roboto"/>
              <a:sym typeface="Roboto"/>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516"/>
                                        </p:tgtEl>
                                        <p:attrNameLst>
                                          <p:attrName>style.visibility</p:attrName>
                                        </p:attrNameLst>
                                      </p:cBhvr>
                                      <p:to>
                                        <p:strVal val="visible"/>
                                      </p:to>
                                    </p:set>
                                    <p:anim calcmode="lin" valueType="num">
                                      <p:cBhvr additive="base">
                                        <p:cTn dur="750"/>
                                        <p:tgtEl>
                                          <p:spTgt spid="151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517"/>
                                        </p:tgtEl>
                                        <p:attrNameLst>
                                          <p:attrName>style.visibility</p:attrName>
                                        </p:attrNameLst>
                                      </p:cBhvr>
                                      <p:to>
                                        <p:strVal val="visible"/>
                                      </p:to>
                                    </p:set>
                                    <p:anim calcmode="lin" valueType="num">
                                      <p:cBhvr additive="base">
                                        <p:cTn dur="750"/>
                                        <p:tgtEl>
                                          <p:spTgt spid="151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518"/>
                                        </p:tgtEl>
                                        <p:attrNameLst>
                                          <p:attrName>style.visibility</p:attrName>
                                        </p:attrNameLst>
                                      </p:cBhvr>
                                      <p:to>
                                        <p:strVal val="visible"/>
                                      </p:to>
                                    </p:set>
                                    <p:anim calcmode="lin" valueType="num">
                                      <p:cBhvr additive="base">
                                        <p:cTn dur="750"/>
                                        <p:tgtEl>
                                          <p:spTgt spid="1518"/>
                                        </p:tgtEl>
                                        <p:attrNameLst>
                                          <p:attrName>ppt_x</p:attrName>
                                        </p:attrNameLst>
                                      </p:cBhvr>
                                      <p:tavLst>
                                        <p:tav fmla="" tm="0">
                                          <p:val>
                                            <p:strVal val="#ppt_x-1"/>
                                          </p:val>
                                        </p:tav>
                                        <p:tav fmla="" tm="100000">
                                          <p:val>
                                            <p:strVal val="#ppt_x"/>
                                          </p:val>
                                        </p:tav>
                                      </p:tavLst>
                                    </p:anim>
                                  </p:childTnLst>
                                </p:cTn>
                              </p:par>
                            </p:childTnLst>
                          </p:cTn>
                        </p:par>
                        <p:par>
                          <p:cTn fill="hold">
                            <p:stCondLst>
                              <p:cond delay="750"/>
                            </p:stCondLst>
                            <p:childTnLst>
                              <p:par>
                                <p:cTn fill="hold" nodeType="afterEffect" presetClass="entr" presetID="2" presetSubtype="8">
                                  <p:stCondLst>
                                    <p:cond delay="250"/>
                                  </p:stCondLst>
                                  <p:childTnLst>
                                    <p:set>
                                      <p:cBhvr>
                                        <p:cTn dur="1" fill="hold">
                                          <p:stCondLst>
                                            <p:cond delay="0"/>
                                          </p:stCondLst>
                                        </p:cTn>
                                        <p:tgtEl>
                                          <p:spTgt spid="1519"/>
                                        </p:tgtEl>
                                        <p:attrNameLst>
                                          <p:attrName>style.visibility</p:attrName>
                                        </p:attrNameLst>
                                      </p:cBhvr>
                                      <p:to>
                                        <p:strVal val="visible"/>
                                      </p:to>
                                    </p:set>
                                    <p:anim calcmode="lin" valueType="num">
                                      <p:cBhvr additive="base">
                                        <p:cTn dur="500"/>
                                        <p:tgtEl>
                                          <p:spTgt spid="1519"/>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1525"/>
                                        </p:tgtEl>
                                        <p:attrNameLst>
                                          <p:attrName>style.visibility</p:attrName>
                                        </p:attrNameLst>
                                      </p:cBhvr>
                                      <p:to>
                                        <p:strVal val="visible"/>
                                      </p:to>
                                    </p:set>
                                    <p:animEffect filter="fade" transition="in">
                                      <p:cBhvr>
                                        <p:cTn dur="500"/>
                                        <p:tgtEl>
                                          <p:spTgt spid="1525"/>
                                        </p:tgtEl>
                                      </p:cBhvr>
                                    </p:animEffect>
                                  </p:childTnLst>
                                </p:cTn>
                              </p:par>
                              <p:par>
                                <p:cTn fill="hold" nodeType="withEffect" presetClass="entr" presetID="2" presetSubtype="2">
                                  <p:stCondLst>
                                    <p:cond delay="0"/>
                                  </p:stCondLst>
                                  <p:childTnLst>
                                    <p:set>
                                      <p:cBhvr>
                                        <p:cTn dur="1" fill="hold">
                                          <p:stCondLst>
                                            <p:cond delay="0"/>
                                          </p:stCondLst>
                                        </p:cTn>
                                        <p:tgtEl>
                                          <p:spTgt spid="1531"/>
                                        </p:tgtEl>
                                        <p:attrNameLst>
                                          <p:attrName>style.visibility</p:attrName>
                                        </p:attrNameLst>
                                      </p:cBhvr>
                                      <p:to>
                                        <p:strVal val="visible"/>
                                      </p:to>
                                    </p:set>
                                    <p:anim calcmode="lin" valueType="num">
                                      <p:cBhvr additive="base">
                                        <p:cTn dur="750"/>
                                        <p:tgtEl>
                                          <p:spTgt spid="153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531"/>
                                        </p:tgtEl>
                                        <p:attrNameLst>
                                          <p:attrName>style.visibility</p:attrName>
                                        </p:attrNameLst>
                                      </p:cBhvr>
                                      <p:to>
                                        <p:strVal val="visible"/>
                                      </p:to>
                                    </p:set>
                                    <p:animEffect filter="fade" transition="in">
                                      <p:cBhvr>
                                        <p:cTn dur="750"/>
                                        <p:tgtEl>
                                          <p:spTgt spid="1531"/>
                                        </p:tgtEl>
                                      </p:cBhvr>
                                    </p:animEffect>
                                  </p:childTnLst>
                                </p:cTn>
                              </p:par>
                            </p:childTnLst>
                          </p:cTn>
                        </p:par>
                        <p:par>
                          <p:cTn fill="hold">
                            <p:stCondLst>
                              <p:cond delay="2000"/>
                            </p:stCondLst>
                            <p:childTnLst>
                              <p:par>
                                <p:cTn fill="hold" nodeType="afterEffect" presetClass="entr" presetID="2" presetSubtype="8">
                                  <p:stCondLst>
                                    <p:cond delay="250"/>
                                  </p:stCondLst>
                                  <p:childTnLst>
                                    <p:set>
                                      <p:cBhvr>
                                        <p:cTn dur="1" fill="hold">
                                          <p:stCondLst>
                                            <p:cond delay="0"/>
                                          </p:stCondLst>
                                        </p:cTn>
                                        <p:tgtEl>
                                          <p:spTgt spid="1520"/>
                                        </p:tgtEl>
                                        <p:attrNameLst>
                                          <p:attrName>style.visibility</p:attrName>
                                        </p:attrNameLst>
                                      </p:cBhvr>
                                      <p:to>
                                        <p:strVal val="visible"/>
                                      </p:to>
                                    </p:set>
                                    <p:anim calcmode="lin" valueType="num">
                                      <p:cBhvr additive="base">
                                        <p:cTn dur="500"/>
                                        <p:tgtEl>
                                          <p:spTgt spid="1520"/>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527"/>
                                        </p:tgtEl>
                                        <p:attrNameLst>
                                          <p:attrName>style.visibility</p:attrName>
                                        </p:attrNameLst>
                                      </p:cBhvr>
                                      <p:to>
                                        <p:strVal val="visible"/>
                                      </p:to>
                                    </p:set>
                                    <p:animEffect filter="fade" transition="in">
                                      <p:cBhvr>
                                        <p:cTn dur="500"/>
                                        <p:tgtEl>
                                          <p:spTgt spid="1527"/>
                                        </p:tgtEl>
                                      </p:cBhvr>
                                    </p:animEffect>
                                  </p:childTnLst>
                                </p:cTn>
                              </p:par>
                              <p:par>
                                <p:cTn fill="hold" nodeType="withEffect" presetClass="entr" presetID="2" presetSubtype="2">
                                  <p:stCondLst>
                                    <p:cond delay="0"/>
                                  </p:stCondLst>
                                  <p:childTnLst>
                                    <p:set>
                                      <p:cBhvr>
                                        <p:cTn dur="1" fill="hold">
                                          <p:stCondLst>
                                            <p:cond delay="0"/>
                                          </p:stCondLst>
                                        </p:cTn>
                                        <p:tgtEl>
                                          <p:spTgt spid="1532"/>
                                        </p:tgtEl>
                                        <p:attrNameLst>
                                          <p:attrName>style.visibility</p:attrName>
                                        </p:attrNameLst>
                                      </p:cBhvr>
                                      <p:to>
                                        <p:strVal val="visible"/>
                                      </p:to>
                                    </p:set>
                                    <p:anim calcmode="lin" valueType="num">
                                      <p:cBhvr additive="base">
                                        <p:cTn dur="750"/>
                                        <p:tgtEl>
                                          <p:spTgt spid="153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532"/>
                                        </p:tgtEl>
                                        <p:attrNameLst>
                                          <p:attrName>style.visibility</p:attrName>
                                        </p:attrNameLst>
                                      </p:cBhvr>
                                      <p:to>
                                        <p:strVal val="visible"/>
                                      </p:to>
                                    </p:set>
                                    <p:animEffect filter="fade" transition="in">
                                      <p:cBhvr>
                                        <p:cTn dur="750"/>
                                        <p:tgtEl>
                                          <p:spTgt spid="1532"/>
                                        </p:tgtEl>
                                      </p:cBhvr>
                                    </p:animEffect>
                                  </p:childTnLst>
                                </p:cTn>
                              </p:par>
                            </p:childTnLst>
                          </p:cTn>
                        </p:par>
                        <p:par>
                          <p:cTn fill="hold">
                            <p:stCondLst>
                              <p:cond delay="3250"/>
                            </p:stCondLst>
                            <p:childTnLst>
                              <p:par>
                                <p:cTn fill="hold" nodeType="afterEffect" presetClass="entr" presetID="2" presetSubtype="8">
                                  <p:stCondLst>
                                    <p:cond delay="250"/>
                                  </p:stCondLst>
                                  <p:childTnLst>
                                    <p:set>
                                      <p:cBhvr>
                                        <p:cTn dur="1" fill="hold">
                                          <p:stCondLst>
                                            <p:cond delay="0"/>
                                          </p:stCondLst>
                                        </p:cTn>
                                        <p:tgtEl>
                                          <p:spTgt spid="1521"/>
                                        </p:tgtEl>
                                        <p:attrNameLst>
                                          <p:attrName>style.visibility</p:attrName>
                                        </p:attrNameLst>
                                      </p:cBhvr>
                                      <p:to>
                                        <p:strVal val="visible"/>
                                      </p:to>
                                    </p:set>
                                    <p:anim calcmode="lin" valueType="num">
                                      <p:cBhvr additive="base">
                                        <p:cTn dur="500"/>
                                        <p:tgtEl>
                                          <p:spTgt spid="1521"/>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1528"/>
                                        </p:tgtEl>
                                        <p:attrNameLst>
                                          <p:attrName>style.visibility</p:attrName>
                                        </p:attrNameLst>
                                      </p:cBhvr>
                                      <p:to>
                                        <p:strVal val="visible"/>
                                      </p:to>
                                    </p:set>
                                    <p:animEffect filter="fade" transition="in">
                                      <p:cBhvr>
                                        <p:cTn dur="500"/>
                                        <p:tgtEl>
                                          <p:spTgt spid="1528"/>
                                        </p:tgtEl>
                                      </p:cBhvr>
                                    </p:animEffect>
                                  </p:childTnLst>
                                </p:cTn>
                              </p:par>
                              <p:par>
                                <p:cTn fill="hold" nodeType="withEffect" presetClass="entr" presetID="2" presetSubtype="2">
                                  <p:stCondLst>
                                    <p:cond delay="0"/>
                                  </p:stCondLst>
                                  <p:childTnLst>
                                    <p:set>
                                      <p:cBhvr>
                                        <p:cTn dur="1" fill="hold">
                                          <p:stCondLst>
                                            <p:cond delay="0"/>
                                          </p:stCondLst>
                                        </p:cTn>
                                        <p:tgtEl>
                                          <p:spTgt spid="1533"/>
                                        </p:tgtEl>
                                        <p:attrNameLst>
                                          <p:attrName>style.visibility</p:attrName>
                                        </p:attrNameLst>
                                      </p:cBhvr>
                                      <p:to>
                                        <p:strVal val="visible"/>
                                      </p:to>
                                    </p:set>
                                    <p:anim calcmode="lin" valueType="num">
                                      <p:cBhvr additive="base">
                                        <p:cTn dur="750"/>
                                        <p:tgtEl>
                                          <p:spTgt spid="153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533"/>
                                        </p:tgtEl>
                                        <p:attrNameLst>
                                          <p:attrName>style.visibility</p:attrName>
                                        </p:attrNameLst>
                                      </p:cBhvr>
                                      <p:to>
                                        <p:strVal val="visible"/>
                                      </p:to>
                                    </p:set>
                                    <p:animEffect filter="fade" transition="in">
                                      <p:cBhvr>
                                        <p:cTn dur="750"/>
                                        <p:tgtEl>
                                          <p:spTgt spid="1533"/>
                                        </p:tgtEl>
                                      </p:cBhvr>
                                    </p:animEffect>
                                  </p:childTnLst>
                                </p:cTn>
                              </p:par>
                            </p:childTnLst>
                          </p:cTn>
                        </p:par>
                        <p:par>
                          <p:cTn fill="hold">
                            <p:stCondLst>
                              <p:cond delay="4500"/>
                            </p:stCondLst>
                            <p:childTnLst>
                              <p:par>
                                <p:cTn fill="hold" nodeType="afterEffect" presetClass="entr" presetID="2" presetSubtype="8">
                                  <p:stCondLst>
                                    <p:cond delay="250"/>
                                  </p:stCondLst>
                                  <p:childTnLst>
                                    <p:set>
                                      <p:cBhvr>
                                        <p:cTn dur="1" fill="hold">
                                          <p:stCondLst>
                                            <p:cond delay="0"/>
                                          </p:stCondLst>
                                        </p:cTn>
                                        <p:tgtEl>
                                          <p:spTgt spid="1522"/>
                                        </p:tgtEl>
                                        <p:attrNameLst>
                                          <p:attrName>style.visibility</p:attrName>
                                        </p:attrNameLst>
                                      </p:cBhvr>
                                      <p:to>
                                        <p:strVal val="visible"/>
                                      </p:to>
                                    </p:set>
                                    <p:anim calcmode="lin" valueType="num">
                                      <p:cBhvr additive="base">
                                        <p:cTn dur="500"/>
                                        <p:tgtEl>
                                          <p:spTgt spid="1522"/>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529"/>
                                        </p:tgtEl>
                                        <p:attrNameLst>
                                          <p:attrName>style.visibility</p:attrName>
                                        </p:attrNameLst>
                                      </p:cBhvr>
                                      <p:to>
                                        <p:strVal val="visible"/>
                                      </p:to>
                                    </p:set>
                                    <p:animEffect filter="fade" transition="in">
                                      <p:cBhvr>
                                        <p:cTn dur="500"/>
                                        <p:tgtEl>
                                          <p:spTgt spid="1529"/>
                                        </p:tgtEl>
                                      </p:cBhvr>
                                    </p:animEffect>
                                  </p:childTnLst>
                                </p:cTn>
                              </p:par>
                              <p:par>
                                <p:cTn fill="hold" nodeType="withEffect" presetClass="entr" presetID="2" presetSubtype="2">
                                  <p:stCondLst>
                                    <p:cond delay="0"/>
                                  </p:stCondLst>
                                  <p:childTnLst>
                                    <p:set>
                                      <p:cBhvr>
                                        <p:cTn dur="1" fill="hold">
                                          <p:stCondLst>
                                            <p:cond delay="0"/>
                                          </p:stCondLst>
                                        </p:cTn>
                                        <p:tgtEl>
                                          <p:spTgt spid="1534"/>
                                        </p:tgtEl>
                                        <p:attrNameLst>
                                          <p:attrName>style.visibility</p:attrName>
                                        </p:attrNameLst>
                                      </p:cBhvr>
                                      <p:to>
                                        <p:strVal val="visible"/>
                                      </p:to>
                                    </p:set>
                                    <p:anim calcmode="lin" valueType="num">
                                      <p:cBhvr additive="base">
                                        <p:cTn dur="750"/>
                                        <p:tgtEl>
                                          <p:spTgt spid="153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534"/>
                                        </p:tgtEl>
                                        <p:attrNameLst>
                                          <p:attrName>style.visibility</p:attrName>
                                        </p:attrNameLst>
                                      </p:cBhvr>
                                      <p:to>
                                        <p:strVal val="visible"/>
                                      </p:to>
                                    </p:set>
                                    <p:animEffect filter="fade" transition="in">
                                      <p:cBhvr>
                                        <p:cTn dur="750"/>
                                        <p:tgtEl>
                                          <p:spTgt spid="1534"/>
                                        </p:tgtEl>
                                      </p:cBhvr>
                                    </p:animEffect>
                                  </p:childTnLst>
                                </p:cTn>
                              </p:par>
                            </p:childTnLst>
                          </p:cTn>
                        </p:par>
                        <p:par>
                          <p:cTn fill="hold">
                            <p:stCondLst>
                              <p:cond delay="5750"/>
                            </p:stCondLst>
                            <p:childTnLst>
                              <p:par>
                                <p:cTn fill="hold" nodeType="afterEffect" presetClass="entr" presetID="2" presetSubtype="8">
                                  <p:stCondLst>
                                    <p:cond delay="250"/>
                                  </p:stCondLst>
                                  <p:childTnLst>
                                    <p:set>
                                      <p:cBhvr>
                                        <p:cTn dur="1" fill="hold">
                                          <p:stCondLst>
                                            <p:cond delay="0"/>
                                          </p:stCondLst>
                                        </p:cTn>
                                        <p:tgtEl>
                                          <p:spTgt spid="1523"/>
                                        </p:tgtEl>
                                        <p:attrNameLst>
                                          <p:attrName>style.visibility</p:attrName>
                                        </p:attrNameLst>
                                      </p:cBhvr>
                                      <p:to>
                                        <p:strVal val="visible"/>
                                      </p:to>
                                    </p:set>
                                    <p:anim calcmode="lin" valueType="num">
                                      <p:cBhvr additive="base">
                                        <p:cTn dur="500"/>
                                        <p:tgtEl>
                                          <p:spTgt spid="1523"/>
                                        </p:tgtEl>
                                        <p:attrNameLst>
                                          <p:attrName>ppt_x</p:attrName>
                                        </p:attrNameLst>
                                      </p:cBhvr>
                                      <p:tavLst>
                                        <p:tav fmla="" tm="0">
                                          <p:val>
                                            <p:strVal val="#ppt_x-1"/>
                                          </p:val>
                                        </p:tav>
                                        <p:tav fmla="" tm="100000">
                                          <p:val>
                                            <p:strVal val="#ppt_x"/>
                                          </p:val>
                                        </p:tav>
                                      </p:tavLst>
                                    </p:anim>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1526"/>
                                        </p:tgtEl>
                                        <p:attrNameLst>
                                          <p:attrName>style.visibility</p:attrName>
                                        </p:attrNameLst>
                                      </p:cBhvr>
                                      <p:to>
                                        <p:strVal val="visible"/>
                                      </p:to>
                                    </p:set>
                                    <p:animEffect filter="fade" transition="in">
                                      <p:cBhvr>
                                        <p:cTn dur="500"/>
                                        <p:tgtEl>
                                          <p:spTgt spid="1526"/>
                                        </p:tgtEl>
                                      </p:cBhvr>
                                    </p:animEffect>
                                  </p:childTnLst>
                                </p:cTn>
                              </p:par>
                              <p:par>
                                <p:cTn fill="hold" nodeType="withEffect" presetClass="entr" presetID="2" presetSubtype="2">
                                  <p:stCondLst>
                                    <p:cond delay="0"/>
                                  </p:stCondLst>
                                  <p:childTnLst>
                                    <p:set>
                                      <p:cBhvr>
                                        <p:cTn dur="1" fill="hold">
                                          <p:stCondLst>
                                            <p:cond delay="0"/>
                                          </p:stCondLst>
                                        </p:cTn>
                                        <p:tgtEl>
                                          <p:spTgt spid="1535"/>
                                        </p:tgtEl>
                                        <p:attrNameLst>
                                          <p:attrName>style.visibility</p:attrName>
                                        </p:attrNameLst>
                                      </p:cBhvr>
                                      <p:to>
                                        <p:strVal val="visible"/>
                                      </p:to>
                                    </p:set>
                                    <p:anim calcmode="lin" valueType="num">
                                      <p:cBhvr additive="base">
                                        <p:cTn dur="750"/>
                                        <p:tgtEl>
                                          <p:spTgt spid="153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535"/>
                                        </p:tgtEl>
                                        <p:attrNameLst>
                                          <p:attrName>style.visibility</p:attrName>
                                        </p:attrNameLst>
                                      </p:cBhvr>
                                      <p:to>
                                        <p:strVal val="visible"/>
                                      </p:to>
                                    </p:set>
                                    <p:animEffect filter="fade" transition="in">
                                      <p:cBhvr>
                                        <p:cTn dur="750"/>
                                        <p:tgtEl>
                                          <p:spTgt spid="1535"/>
                                        </p:tgtEl>
                                      </p:cBhvr>
                                    </p:animEffect>
                                  </p:childTnLst>
                                </p:cTn>
                              </p:par>
                            </p:childTnLst>
                          </p:cTn>
                        </p:par>
                        <p:par>
                          <p:cTn fill="hold">
                            <p:stCondLst>
                              <p:cond delay="7000"/>
                            </p:stCondLst>
                            <p:childTnLst>
                              <p:par>
                                <p:cTn fill="hold" nodeType="afterEffect" presetClass="entr" presetID="2" presetSubtype="8">
                                  <p:stCondLst>
                                    <p:cond delay="250"/>
                                  </p:stCondLst>
                                  <p:childTnLst>
                                    <p:set>
                                      <p:cBhvr>
                                        <p:cTn dur="1" fill="hold">
                                          <p:stCondLst>
                                            <p:cond delay="0"/>
                                          </p:stCondLst>
                                        </p:cTn>
                                        <p:tgtEl>
                                          <p:spTgt spid="1524"/>
                                        </p:tgtEl>
                                        <p:attrNameLst>
                                          <p:attrName>style.visibility</p:attrName>
                                        </p:attrNameLst>
                                      </p:cBhvr>
                                      <p:to>
                                        <p:strVal val="visible"/>
                                      </p:to>
                                    </p:set>
                                    <p:anim calcmode="lin" valueType="num">
                                      <p:cBhvr additive="base">
                                        <p:cTn dur="500"/>
                                        <p:tgtEl>
                                          <p:spTgt spid="1524"/>
                                        </p:tgtEl>
                                        <p:attrNameLst>
                                          <p:attrName>ppt_x</p:attrName>
                                        </p:attrNameLst>
                                      </p:cBhvr>
                                      <p:tavLst>
                                        <p:tav fmla="" tm="0">
                                          <p:val>
                                            <p:strVal val="#ppt_x-1"/>
                                          </p:val>
                                        </p:tav>
                                        <p:tav fmla="" tm="100000">
                                          <p:val>
                                            <p:strVal val="#ppt_x"/>
                                          </p:val>
                                        </p:tav>
                                      </p:tavLst>
                                    </p:anim>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1530"/>
                                        </p:tgtEl>
                                        <p:attrNameLst>
                                          <p:attrName>style.visibility</p:attrName>
                                        </p:attrNameLst>
                                      </p:cBhvr>
                                      <p:to>
                                        <p:strVal val="visible"/>
                                      </p:to>
                                    </p:set>
                                    <p:animEffect filter="fade" transition="in">
                                      <p:cBhvr>
                                        <p:cTn dur="500"/>
                                        <p:tgtEl>
                                          <p:spTgt spid="1530"/>
                                        </p:tgtEl>
                                      </p:cBhvr>
                                    </p:animEffect>
                                  </p:childTnLst>
                                </p:cTn>
                              </p:par>
                              <p:par>
                                <p:cTn fill="hold" nodeType="withEffect" presetClass="entr" presetID="2" presetSubtype="2">
                                  <p:stCondLst>
                                    <p:cond delay="0"/>
                                  </p:stCondLst>
                                  <p:childTnLst>
                                    <p:set>
                                      <p:cBhvr>
                                        <p:cTn dur="1" fill="hold">
                                          <p:stCondLst>
                                            <p:cond delay="0"/>
                                          </p:stCondLst>
                                        </p:cTn>
                                        <p:tgtEl>
                                          <p:spTgt spid="1536"/>
                                        </p:tgtEl>
                                        <p:attrNameLst>
                                          <p:attrName>style.visibility</p:attrName>
                                        </p:attrNameLst>
                                      </p:cBhvr>
                                      <p:to>
                                        <p:strVal val="visible"/>
                                      </p:to>
                                    </p:set>
                                    <p:anim calcmode="lin" valueType="num">
                                      <p:cBhvr additive="base">
                                        <p:cTn dur="750"/>
                                        <p:tgtEl>
                                          <p:spTgt spid="153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536"/>
                                        </p:tgtEl>
                                        <p:attrNameLst>
                                          <p:attrName>style.visibility</p:attrName>
                                        </p:attrNameLst>
                                      </p:cBhvr>
                                      <p:to>
                                        <p:strVal val="visible"/>
                                      </p:to>
                                    </p:set>
                                    <p:animEffect filter="fade" transition="in">
                                      <p:cBhvr>
                                        <p:cTn dur="750"/>
                                        <p:tgtEl>
                                          <p:spTgt spid="1536"/>
                                        </p:tgtEl>
                                      </p:cBhvr>
                                    </p:animEffect>
                                  </p:childTnLst>
                                </p:cTn>
                              </p:par>
                            </p:childTnLst>
                          </p:cTn>
                        </p:par>
                        <p:par>
                          <p:cTn fill="hold">
                            <p:stCondLst>
                              <p:cond delay="8250"/>
                            </p:stCondLst>
                            <p:childTnLst>
                              <p:par>
                                <p:cTn fill="hold" nodeType="afterEffect" presetClass="entr" presetID="2" presetSubtype="2">
                                  <p:stCondLst>
                                    <p:cond delay="250"/>
                                  </p:stCondLst>
                                  <p:childTnLst>
                                    <p:set>
                                      <p:cBhvr>
                                        <p:cTn dur="1" fill="hold">
                                          <p:stCondLst>
                                            <p:cond delay="0"/>
                                          </p:stCondLst>
                                        </p:cTn>
                                        <p:tgtEl>
                                          <p:spTgt spid="1537"/>
                                        </p:tgtEl>
                                        <p:attrNameLst>
                                          <p:attrName>style.visibility</p:attrName>
                                        </p:attrNameLst>
                                      </p:cBhvr>
                                      <p:to>
                                        <p:strVal val="visible"/>
                                      </p:to>
                                    </p:set>
                                    <p:anim calcmode="lin" valueType="num">
                                      <p:cBhvr additive="base">
                                        <p:cTn dur="500"/>
                                        <p:tgtEl>
                                          <p:spTgt spid="1537"/>
                                        </p:tgtEl>
                                        <p:attrNameLst>
                                          <p:attrName>ppt_x</p:attrName>
                                        </p:attrNameLst>
                                      </p:cBhvr>
                                      <p:tavLst>
                                        <p:tav fmla="" tm="0">
                                          <p:val>
                                            <p:strVal val="#ppt_x+1"/>
                                          </p:val>
                                        </p:tav>
                                        <p:tav fmla="" tm="100000">
                                          <p:val>
                                            <p:strVal val="#ppt_x"/>
                                          </p:val>
                                        </p:tav>
                                      </p:tavLst>
                                    </p:anim>
                                  </p:childTnLst>
                                </p:cTn>
                              </p:par>
                            </p:childTnLst>
                          </p:cTn>
                        </p:par>
                        <p:par>
                          <p:cTn fill="hold">
                            <p:stCondLst>
                              <p:cond delay="8750"/>
                            </p:stCondLst>
                            <p:childTnLst>
                              <p:par>
                                <p:cTn fill="hold" nodeType="afterEffect" presetClass="entr" presetID="10" presetSubtype="0">
                                  <p:stCondLst>
                                    <p:cond delay="0"/>
                                  </p:stCondLst>
                                  <p:childTnLst>
                                    <p:set>
                                      <p:cBhvr>
                                        <p:cTn dur="1" fill="hold">
                                          <p:stCondLst>
                                            <p:cond delay="0"/>
                                          </p:stCondLst>
                                        </p:cTn>
                                        <p:tgtEl>
                                          <p:spTgt spid="1538"/>
                                        </p:tgtEl>
                                        <p:attrNameLst>
                                          <p:attrName>style.visibility</p:attrName>
                                        </p:attrNameLst>
                                      </p:cBhvr>
                                      <p:to>
                                        <p:strVal val="visible"/>
                                      </p:to>
                                    </p:set>
                                    <p:animEffect filter="fade" transition="in">
                                      <p:cBhvr>
                                        <p:cTn dur="500"/>
                                        <p:tgtEl>
                                          <p:spTgt spid="1538"/>
                                        </p:tgtEl>
                                      </p:cBhvr>
                                    </p:animEffect>
                                  </p:childTnLst>
                                </p:cTn>
                              </p:par>
                            </p:childTnLst>
                          </p:cTn>
                        </p:par>
                        <p:par>
                          <p:cTn fill="hold">
                            <p:stCondLst>
                              <p:cond delay="9250"/>
                            </p:stCondLst>
                            <p:childTnLst>
                              <p:par>
                                <p:cTn fill="hold" nodeType="afterEffect" presetClass="entr" presetID="2" presetSubtype="2">
                                  <p:stCondLst>
                                    <p:cond delay="250"/>
                                  </p:stCondLst>
                                  <p:childTnLst>
                                    <p:set>
                                      <p:cBhvr>
                                        <p:cTn dur="1" fill="hold">
                                          <p:stCondLst>
                                            <p:cond delay="0"/>
                                          </p:stCondLst>
                                        </p:cTn>
                                        <p:tgtEl>
                                          <p:spTgt spid="1539"/>
                                        </p:tgtEl>
                                        <p:attrNameLst>
                                          <p:attrName>style.visibility</p:attrName>
                                        </p:attrNameLst>
                                      </p:cBhvr>
                                      <p:to>
                                        <p:strVal val="visible"/>
                                      </p:to>
                                    </p:set>
                                    <p:anim calcmode="lin" valueType="num">
                                      <p:cBhvr additive="base">
                                        <p:cTn dur="500"/>
                                        <p:tgtEl>
                                          <p:spTgt spid="1539"/>
                                        </p:tgtEl>
                                        <p:attrNameLst>
                                          <p:attrName>ppt_x</p:attrName>
                                        </p:attrNameLst>
                                      </p:cBhvr>
                                      <p:tavLst>
                                        <p:tav fmla="" tm="0">
                                          <p:val>
                                            <p:strVal val="#ppt_x+1"/>
                                          </p:val>
                                        </p:tav>
                                        <p:tav fmla="" tm="100000">
                                          <p:val>
                                            <p:strVal val="#ppt_x"/>
                                          </p:val>
                                        </p:tav>
                                      </p:tavLst>
                                    </p:anim>
                                  </p:childTnLst>
                                </p:cTn>
                              </p:par>
                            </p:childTnLst>
                          </p:cTn>
                        </p:par>
                        <p:par>
                          <p:cTn fill="hold">
                            <p:stCondLst>
                              <p:cond delay="9750"/>
                            </p:stCondLst>
                            <p:childTnLst>
                              <p:par>
                                <p:cTn fill="hold" nodeType="afterEffect" presetClass="entr" presetID="10" presetSubtype="0">
                                  <p:stCondLst>
                                    <p:cond delay="0"/>
                                  </p:stCondLst>
                                  <p:childTnLst>
                                    <p:set>
                                      <p:cBhvr>
                                        <p:cTn dur="1" fill="hold">
                                          <p:stCondLst>
                                            <p:cond delay="0"/>
                                          </p:stCondLst>
                                        </p:cTn>
                                        <p:tgtEl>
                                          <p:spTgt spid="1540"/>
                                        </p:tgtEl>
                                        <p:attrNameLst>
                                          <p:attrName>style.visibility</p:attrName>
                                        </p:attrNameLst>
                                      </p:cBhvr>
                                      <p:to>
                                        <p:strVal val="visible"/>
                                      </p:to>
                                    </p:set>
                                    <p:animEffect filter="fade" transition="in">
                                      <p:cBhvr>
                                        <p:cTn dur="500"/>
                                        <p:tgtEl>
                                          <p:spTgt spid="15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6"/>
          <p:cNvSpPr/>
          <p:nvPr>
            <p:ph idx="2" type="pic"/>
          </p:nvPr>
        </p:nvSpPr>
        <p:spPr>
          <a:xfrm>
            <a:off x="0" y="1441563"/>
            <a:ext cx="18288001" cy="7402286"/>
          </a:xfrm>
          <a:prstGeom prst="rect">
            <a:avLst/>
          </a:prstGeom>
          <a:solidFill>
            <a:srgbClr val="191A1C"/>
          </a:solidFill>
          <a:ln>
            <a:noFill/>
          </a:ln>
        </p:spPr>
      </p:sp>
      <p:sp>
        <p:nvSpPr>
          <p:cNvPr id="823" name="Google Shape;823;p6"/>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824" name="Google Shape;824;p6"/>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825" name="Google Shape;825;p6"/>
          <p:cNvSpPr txBox="1"/>
          <p:nvPr>
            <p:ph idx="1" type="body"/>
          </p:nvPr>
        </p:nvSpPr>
        <p:spPr>
          <a:xfrm>
            <a:off x="246742" y="1"/>
            <a:ext cx="8839201" cy="4829260"/>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826" name="Google Shape;826;p6"/>
          <p:cNvSpPr txBox="1"/>
          <p:nvPr>
            <p:ph type="title"/>
          </p:nvPr>
        </p:nvSpPr>
        <p:spPr>
          <a:xfrm>
            <a:off x="246742" y="449943"/>
            <a:ext cx="8839201" cy="4379317"/>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9600"/>
              <a:buFont typeface="Roboto"/>
              <a:buNone/>
            </a:pPr>
            <a:r>
              <a:rPr lang="en-US"/>
              <a:t>MAGAZINE</a:t>
            </a:r>
            <a:br>
              <a:rPr lang="en-US"/>
            </a:br>
            <a:r>
              <a:rPr lang="en-US"/>
              <a:t>STYLE OF</a:t>
            </a:r>
            <a:br>
              <a:rPr lang="en-US"/>
            </a:br>
            <a:r>
              <a:rPr lang="en-US">
                <a:solidFill>
                  <a:schemeClr val="accent1"/>
                </a:solidFill>
              </a:rPr>
              <a:t>POWERPOINT</a:t>
            </a:r>
            <a:endParaRPr>
              <a:solidFill>
                <a:schemeClr val="accent1"/>
              </a:solidFill>
            </a:endParaRPr>
          </a:p>
        </p:txBody>
      </p:sp>
      <p:sp>
        <p:nvSpPr>
          <p:cNvPr id="827" name="Google Shape;827;p6"/>
          <p:cNvSpPr txBox="1"/>
          <p:nvPr>
            <p:ph idx="3" type="body"/>
          </p:nvPr>
        </p:nvSpPr>
        <p:spPr>
          <a:xfrm>
            <a:off x="9216571" y="7402286"/>
            <a:ext cx="9071430" cy="1836646"/>
          </a:xfrm>
          <a:prstGeom prst="rect">
            <a:avLst/>
          </a:prstGeom>
          <a:solidFill>
            <a:schemeClr val="dk1"/>
          </a:solid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t/>
            </a:r>
            <a:endParaRPr/>
          </a:p>
        </p:txBody>
      </p:sp>
      <p:sp>
        <p:nvSpPr>
          <p:cNvPr id="828" name="Google Shape;828;p6"/>
          <p:cNvSpPr txBox="1"/>
          <p:nvPr>
            <p:ph idx="4" type="body"/>
          </p:nvPr>
        </p:nvSpPr>
        <p:spPr>
          <a:xfrm>
            <a:off x="9492343" y="7402286"/>
            <a:ext cx="8534400" cy="1836646"/>
          </a:xfrm>
          <a:prstGeom prst="rect">
            <a:avLst/>
          </a:prstGeom>
          <a:noFill/>
          <a:ln>
            <a:noFill/>
          </a:ln>
        </p:spPr>
        <p:txBody>
          <a:bodyPr anchorCtr="0" anchor="ctr" bIns="45700" lIns="91425" spcFirstLastPara="1" rIns="91425" wrap="square" tIns="45700">
            <a:normAutofit/>
          </a:bodyPr>
          <a:lstStyle/>
          <a:p>
            <a:pPr indent="0" lvl="0" marL="0" rtl="0" algn="l">
              <a:lnSpc>
                <a:spcPct val="130000"/>
              </a:lnSpc>
              <a:spcBef>
                <a:spcPts val="0"/>
              </a:spcBef>
              <a:spcAft>
                <a:spcPts val="0"/>
              </a:spcAft>
              <a:buClr>
                <a:schemeClr val="lt2"/>
              </a:buClr>
              <a:buSzPts val="1800"/>
              <a:buFont typeface="Roboto"/>
              <a:buNone/>
            </a:pPr>
            <a:r>
              <a:rPr lang="en-US"/>
              <a:t>Vim id munere ignota suavitate, nam ut ipsum liberavisse. Mea fastidii recteque te, falli aperiam necessitatibus in per. </a:t>
            </a:r>
            <a:r>
              <a:rPr lang="en-US">
                <a:solidFill>
                  <a:schemeClr val="accent1"/>
                </a:solidFill>
              </a:rPr>
              <a:t>Ea elit insolens est</a:t>
            </a:r>
            <a:r>
              <a:rPr lang="en-US"/>
              <a:t>. Per ex putent necessitatibus, discere intellegam has ei. Eu eripuit indoctum concludaturque per.</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5" name="Shape 1545"/>
        <p:cNvGrpSpPr/>
        <p:nvPr/>
      </p:nvGrpSpPr>
      <p:grpSpPr>
        <a:xfrm>
          <a:off x="0" y="0"/>
          <a:ext cx="0" cy="0"/>
          <a:chOff x="0" y="0"/>
          <a:chExt cx="0" cy="0"/>
        </a:xfrm>
      </p:grpSpPr>
      <p:sp>
        <p:nvSpPr>
          <p:cNvPr id="1546" name="Google Shape;1546;p60"/>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547" name="Google Shape;1547;p60"/>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548" name="Google Shape;1548;p60"/>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CUSTOM PYRAMID </a:t>
            </a:r>
            <a:r>
              <a:rPr lang="en-US">
                <a:solidFill>
                  <a:schemeClr val="accent1"/>
                </a:solidFill>
              </a:rPr>
              <a:t>GRAPH</a:t>
            </a:r>
            <a:endParaRPr>
              <a:solidFill>
                <a:schemeClr val="accent1"/>
              </a:solidFill>
            </a:endParaRPr>
          </a:p>
        </p:txBody>
      </p:sp>
      <p:cxnSp>
        <p:nvCxnSpPr>
          <p:cNvPr id="1549" name="Google Shape;1549;p60"/>
          <p:cNvCxnSpPr/>
          <p:nvPr/>
        </p:nvCxnSpPr>
        <p:spPr>
          <a:xfrm>
            <a:off x="2065949" y="6850743"/>
            <a:ext cx="14156103" cy="0"/>
          </a:xfrm>
          <a:prstGeom prst="straightConnector1">
            <a:avLst/>
          </a:prstGeom>
          <a:noFill/>
          <a:ln cap="flat" cmpd="sng" w="12700">
            <a:solidFill>
              <a:srgbClr val="545A61"/>
            </a:solidFill>
            <a:prstDash val="solid"/>
            <a:miter lim="800000"/>
            <a:headEnd len="sm" w="sm" type="none"/>
            <a:tailEnd len="sm" w="sm" type="none"/>
          </a:ln>
        </p:spPr>
      </p:cxnSp>
      <p:cxnSp>
        <p:nvCxnSpPr>
          <p:cNvPr id="1550" name="Google Shape;1550;p60"/>
          <p:cNvCxnSpPr/>
          <p:nvPr/>
        </p:nvCxnSpPr>
        <p:spPr>
          <a:xfrm>
            <a:off x="2065949" y="4940300"/>
            <a:ext cx="14156103" cy="0"/>
          </a:xfrm>
          <a:prstGeom prst="straightConnector1">
            <a:avLst/>
          </a:prstGeom>
          <a:noFill/>
          <a:ln cap="flat" cmpd="sng" w="12700">
            <a:solidFill>
              <a:srgbClr val="545A61"/>
            </a:solidFill>
            <a:prstDash val="dash"/>
            <a:miter lim="800000"/>
            <a:headEnd len="sm" w="sm" type="none"/>
            <a:tailEnd len="sm" w="sm" type="none"/>
          </a:ln>
        </p:spPr>
      </p:cxnSp>
      <p:cxnSp>
        <p:nvCxnSpPr>
          <p:cNvPr id="1551" name="Google Shape;1551;p60"/>
          <p:cNvCxnSpPr/>
          <p:nvPr/>
        </p:nvCxnSpPr>
        <p:spPr>
          <a:xfrm>
            <a:off x="2065949" y="2982686"/>
            <a:ext cx="14156103" cy="0"/>
          </a:xfrm>
          <a:prstGeom prst="straightConnector1">
            <a:avLst/>
          </a:prstGeom>
          <a:noFill/>
          <a:ln cap="flat" cmpd="sng" w="12700">
            <a:solidFill>
              <a:srgbClr val="545A61"/>
            </a:solidFill>
            <a:prstDash val="dash"/>
            <a:miter lim="800000"/>
            <a:headEnd len="sm" w="sm" type="none"/>
            <a:tailEnd len="sm" w="sm" type="none"/>
          </a:ln>
        </p:spPr>
      </p:cxnSp>
      <p:sp>
        <p:nvSpPr>
          <p:cNvPr id="1552" name="Google Shape;1552;p60"/>
          <p:cNvSpPr txBox="1"/>
          <p:nvPr/>
        </p:nvSpPr>
        <p:spPr>
          <a:xfrm>
            <a:off x="1538514" y="6558355"/>
            <a:ext cx="410690"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3200">
                <a:solidFill>
                  <a:srgbClr val="545A61"/>
                </a:solidFill>
                <a:latin typeface="Roboto"/>
                <a:ea typeface="Roboto"/>
                <a:cs typeface="Roboto"/>
                <a:sym typeface="Roboto"/>
              </a:rPr>
              <a:t>0</a:t>
            </a:r>
            <a:endParaRPr i="1" sz="3200">
              <a:solidFill>
                <a:srgbClr val="545A61"/>
              </a:solidFill>
              <a:latin typeface="Roboto"/>
              <a:ea typeface="Roboto"/>
              <a:cs typeface="Roboto"/>
              <a:sym typeface="Roboto"/>
            </a:endParaRPr>
          </a:p>
        </p:txBody>
      </p:sp>
      <p:sp>
        <p:nvSpPr>
          <p:cNvPr id="1553" name="Google Shape;1553;p60"/>
          <p:cNvSpPr txBox="1"/>
          <p:nvPr/>
        </p:nvSpPr>
        <p:spPr>
          <a:xfrm>
            <a:off x="1086467" y="4647912"/>
            <a:ext cx="862737"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3200">
                <a:solidFill>
                  <a:srgbClr val="545A61"/>
                </a:solidFill>
                <a:latin typeface="Roboto"/>
                <a:ea typeface="Roboto"/>
                <a:cs typeface="Roboto"/>
                <a:sym typeface="Roboto"/>
              </a:rPr>
              <a:t>500</a:t>
            </a:r>
            <a:endParaRPr i="1" sz="3200">
              <a:solidFill>
                <a:srgbClr val="545A61"/>
              </a:solidFill>
              <a:latin typeface="Roboto"/>
              <a:ea typeface="Roboto"/>
              <a:cs typeface="Roboto"/>
              <a:sym typeface="Roboto"/>
            </a:endParaRPr>
          </a:p>
        </p:txBody>
      </p:sp>
      <p:sp>
        <p:nvSpPr>
          <p:cNvPr id="1554" name="Google Shape;1554;p60"/>
          <p:cNvSpPr txBox="1"/>
          <p:nvPr/>
        </p:nvSpPr>
        <p:spPr>
          <a:xfrm>
            <a:off x="860444" y="2681748"/>
            <a:ext cx="1088760"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3200">
                <a:solidFill>
                  <a:srgbClr val="545A61"/>
                </a:solidFill>
                <a:latin typeface="Roboto"/>
                <a:ea typeface="Roboto"/>
                <a:cs typeface="Roboto"/>
                <a:sym typeface="Roboto"/>
              </a:rPr>
              <a:t>1000</a:t>
            </a:r>
            <a:endParaRPr i="1" sz="3200">
              <a:solidFill>
                <a:srgbClr val="545A61"/>
              </a:solidFill>
              <a:latin typeface="Roboto"/>
              <a:ea typeface="Roboto"/>
              <a:cs typeface="Roboto"/>
              <a:sym typeface="Roboto"/>
            </a:endParaRPr>
          </a:p>
        </p:txBody>
      </p:sp>
      <p:sp>
        <p:nvSpPr>
          <p:cNvPr id="1555" name="Google Shape;1555;p60"/>
          <p:cNvSpPr/>
          <p:nvPr/>
        </p:nvSpPr>
        <p:spPr>
          <a:xfrm>
            <a:off x="3338286" y="5355771"/>
            <a:ext cx="1944916" cy="1500298"/>
          </a:xfrm>
          <a:custGeom>
            <a:rect b="b" l="l" r="r" t="t"/>
            <a:pathLst>
              <a:path extrusionOk="0" h="1640114" w="1944916">
                <a:moveTo>
                  <a:pt x="972458" y="0"/>
                </a:moveTo>
                <a:lnTo>
                  <a:pt x="1944916" y="1640114"/>
                </a:lnTo>
                <a:lnTo>
                  <a:pt x="0" y="1640114"/>
                </a:lnTo>
                <a:close/>
              </a:path>
            </a:pathLst>
          </a:custGeom>
          <a:solidFill>
            <a:schemeClr val="accen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56" name="Google Shape;1556;p60"/>
          <p:cNvSpPr/>
          <p:nvPr/>
        </p:nvSpPr>
        <p:spPr>
          <a:xfrm>
            <a:off x="4935973" y="4833257"/>
            <a:ext cx="1944916" cy="2022812"/>
          </a:xfrm>
          <a:custGeom>
            <a:rect b="b" l="l" r="r" t="t"/>
            <a:pathLst>
              <a:path extrusionOk="0" h="1640114" w="1944916">
                <a:moveTo>
                  <a:pt x="972458" y="0"/>
                </a:moveTo>
                <a:lnTo>
                  <a:pt x="1944916" y="1640114"/>
                </a:lnTo>
                <a:lnTo>
                  <a:pt x="0" y="1640114"/>
                </a:lnTo>
                <a:close/>
              </a:path>
            </a:pathLst>
          </a:custGeom>
          <a:solidFill>
            <a:schemeClr val="accen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57" name="Google Shape;1557;p60"/>
          <p:cNvSpPr/>
          <p:nvPr/>
        </p:nvSpPr>
        <p:spPr>
          <a:xfrm>
            <a:off x="8131347" y="4833257"/>
            <a:ext cx="1944916" cy="2022812"/>
          </a:xfrm>
          <a:custGeom>
            <a:rect b="b" l="l" r="r" t="t"/>
            <a:pathLst>
              <a:path extrusionOk="0" h="1640114" w="1944916">
                <a:moveTo>
                  <a:pt x="972458" y="0"/>
                </a:moveTo>
                <a:lnTo>
                  <a:pt x="1944916" y="1640114"/>
                </a:lnTo>
                <a:lnTo>
                  <a:pt x="0" y="1640114"/>
                </a:lnTo>
                <a:close/>
              </a:path>
            </a:pathLst>
          </a:custGeom>
          <a:solidFill>
            <a:schemeClr val="accen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58" name="Google Shape;1558;p60"/>
          <p:cNvSpPr/>
          <p:nvPr/>
        </p:nvSpPr>
        <p:spPr>
          <a:xfrm>
            <a:off x="6533660" y="3821318"/>
            <a:ext cx="1944916" cy="3034751"/>
          </a:xfrm>
          <a:custGeom>
            <a:rect b="b" l="l" r="r" t="t"/>
            <a:pathLst>
              <a:path extrusionOk="0" h="1640114" w="1944916">
                <a:moveTo>
                  <a:pt x="972458" y="0"/>
                </a:moveTo>
                <a:lnTo>
                  <a:pt x="1944916" y="1640114"/>
                </a:lnTo>
                <a:lnTo>
                  <a:pt x="0" y="1640114"/>
                </a:lnTo>
                <a:close/>
              </a:path>
            </a:pathLst>
          </a:custGeom>
          <a:solidFill>
            <a:schemeClr val="accen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59" name="Google Shape;1559;p60"/>
          <p:cNvSpPr/>
          <p:nvPr/>
        </p:nvSpPr>
        <p:spPr>
          <a:xfrm>
            <a:off x="9729034" y="3821318"/>
            <a:ext cx="1944916" cy="3034752"/>
          </a:xfrm>
          <a:custGeom>
            <a:rect b="b" l="l" r="r" t="t"/>
            <a:pathLst>
              <a:path extrusionOk="0" h="1640114" w="1944916">
                <a:moveTo>
                  <a:pt x="972458" y="0"/>
                </a:moveTo>
                <a:lnTo>
                  <a:pt x="1944916" y="1640114"/>
                </a:lnTo>
                <a:lnTo>
                  <a:pt x="0" y="1640114"/>
                </a:lnTo>
                <a:close/>
              </a:path>
            </a:pathLst>
          </a:custGeom>
          <a:solidFill>
            <a:schemeClr val="accen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60" name="Google Shape;1560;p60"/>
          <p:cNvSpPr/>
          <p:nvPr/>
        </p:nvSpPr>
        <p:spPr>
          <a:xfrm>
            <a:off x="12924407" y="3266524"/>
            <a:ext cx="1944916" cy="3589546"/>
          </a:xfrm>
          <a:custGeom>
            <a:rect b="b" l="l" r="r" t="t"/>
            <a:pathLst>
              <a:path extrusionOk="0" h="1640114" w="1944916">
                <a:moveTo>
                  <a:pt x="972458" y="0"/>
                </a:moveTo>
                <a:lnTo>
                  <a:pt x="1944916" y="1640114"/>
                </a:lnTo>
                <a:lnTo>
                  <a:pt x="0" y="1640114"/>
                </a:lnTo>
                <a:close/>
              </a:path>
            </a:pathLst>
          </a:custGeom>
          <a:solidFill>
            <a:schemeClr val="accen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61" name="Google Shape;1561;p60"/>
          <p:cNvSpPr/>
          <p:nvPr/>
        </p:nvSpPr>
        <p:spPr>
          <a:xfrm>
            <a:off x="11326721" y="4296228"/>
            <a:ext cx="1944916" cy="2559841"/>
          </a:xfrm>
          <a:custGeom>
            <a:rect b="b" l="l" r="r" t="t"/>
            <a:pathLst>
              <a:path extrusionOk="0" h="1640114" w="1944916">
                <a:moveTo>
                  <a:pt x="972458" y="0"/>
                </a:moveTo>
                <a:lnTo>
                  <a:pt x="1944916" y="1640114"/>
                </a:lnTo>
                <a:lnTo>
                  <a:pt x="0" y="1640114"/>
                </a:lnTo>
                <a:close/>
              </a:path>
            </a:pathLst>
          </a:custGeom>
          <a:solidFill>
            <a:schemeClr val="accen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Roboto"/>
              <a:ea typeface="Roboto"/>
              <a:cs typeface="Roboto"/>
              <a:sym typeface="Roboto"/>
            </a:endParaRPr>
          </a:p>
        </p:txBody>
      </p:sp>
      <p:sp>
        <p:nvSpPr>
          <p:cNvPr id="1562" name="Google Shape;1562;p60"/>
          <p:cNvSpPr txBox="1"/>
          <p:nvPr/>
        </p:nvSpPr>
        <p:spPr>
          <a:xfrm>
            <a:off x="3766365" y="6856069"/>
            <a:ext cx="1088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3200">
                <a:solidFill>
                  <a:srgbClr val="8B9197"/>
                </a:solidFill>
                <a:latin typeface="Roboto"/>
                <a:ea typeface="Roboto"/>
                <a:cs typeface="Roboto"/>
                <a:sym typeface="Roboto"/>
              </a:rPr>
              <a:t>2014</a:t>
            </a:r>
            <a:endParaRPr i="1" sz="3200">
              <a:solidFill>
                <a:srgbClr val="8B9197"/>
              </a:solidFill>
              <a:latin typeface="Roboto"/>
              <a:ea typeface="Roboto"/>
              <a:cs typeface="Roboto"/>
              <a:sym typeface="Roboto"/>
            </a:endParaRPr>
          </a:p>
        </p:txBody>
      </p:sp>
      <p:sp>
        <p:nvSpPr>
          <p:cNvPr id="1563" name="Google Shape;1563;p60"/>
          <p:cNvSpPr txBox="1"/>
          <p:nvPr/>
        </p:nvSpPr>
        <p:spPr>
          <a:xfrm>
            <a:off x="13326389" y="6856069"/>
            <a:ext cx="1088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3200">
                <a:solidFill>
                  <a:srgbClr val="8B9197"/>
                </a:solidFill>
                <a:latin typeface="Roboto"/>
                <a:ea typeface="Roboto"/>
                <a:cs typeface="Roboto"/>
                <a:sym typeface="Roboto"/>
              </a:rPr>
              <a:t>2020</a:t>
            </a:r>
            <a:endParaRPr i="1" sz="3200">
              <a:solidFill>
                <a:srgbClr val="8B9197"/>
              </a:solidFill>
              <a:latin typeface="Roboto"/>
              <a:ea typeface="Roboto"/>
              <a:cs typeface="Roboto"/>
              <a:sym typeface="Roboto"/>
            </a:endParaRPr>
          </a:p>
        </p:txBody>
      </p:sp>
      <p:sp>
        <p:nvSpPr>
          <p:cNvPr id="1564" name="Google Shape;1564;p60"/>
          <p:cNvSpPr txBox="1"/>
          <p:nvPr/>
        </p:nvSpPr>
        <p:spPr>
          <a:xfrm>
            <a:off x="5359703" y="6856069"/>
            <a:ext cx="1088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3200">
                <a:solidFill>
                  <a:srgbClr val="8B9197"/>
                </a:solidFill>
                <a:latin typeface="Roboto"/>
                <a:ea typeface="Roboto"/>
                <a:cs typeface="Roboto"/>
                <a:sym typeface="Roboto"/>
              </a:rPr>
              <a:t>2015</a:t>
            </a:r>
            <a:endParaRPr i="1" sz="3200">
              <a:solidFill>
                <a:srgbClr val="8B9197"/>
              </a:solidFill>
              <a:latin typeface="Roboto"/>
              <a:ea typeface="Roboto"/>
              <a:cs typeface="Roboto"/>
              <a:sym typeface="Roboto"/>
            </a:endParaRPr>
          </a:p>
        </p:txBody>
      </p:sp>
      <p:sp>
        <p:nvSpPr>
          <p:cNvPr id="1565" name="Google Shape;1565;p60"/>
          <p:cNvSpPr txBox="1"/>
          <p:nvPr/>
        </p:nvSpPr>
        <p:spPr>
          <a:xfrm>
            <a:off x="6953040" y="6856069"/>
            <a:ext cx="1088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3200">
                <a:solidFill>
                  <a:srgbClr val="8B9197"/>
                </a:solidFill>
                <a:latin typeface="Roboto"/>
                <a:ea typeface="Roboto"/>
                <a:cs typeface="Roboto"/>
                <a:sym typeface="Roboto"/>
              </a:rPr>
              <a:t>2016</a:t>
            </a:r>
            <a:endParaRPr i="1" sz="3200">
              <a:solidFill>
                <a:srgbClr val="8B9197"/>
              </a:solidFill>
              <a:latin typeface="Roboto"/>
              <a:ea typeface="Roboto"/>
              <a:cs typeface="Roboto"/>
              <a:sym typeface="Roboto"/>
            </a:endParaRPr>
          </a:p>
        </p:txBody>
      </p:sp>
      <p:sp>
        <p:nvSpPr>
          <p:cNvPr id="1566" name="Google Shape;1566;p60"/>
          <p:cNvSpPr txBox="1"/>
          <p:nvPr/>
        </p:nvSpPr>
        <p:spPr>
          <a:xfrm>
            <a:off x="8546376" y="6856069"/>
            <a:ext cx="1088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3200">
                <a:solidFill>
                  <a:srgbClr val="8B9197"/>
                </a:solidFill>
                <a:latin typeface="Roboto"/>
                <a:ea typeface="Roboto"/>
                <a:cs typeface="Roboto"/>
                <a:sym typeface="Roboto"/>
              </a:rPr>
              <a:t>2017</a:t>
            </a:r>
            <a:endParaRPr i="1" sz="3200">
              <a:solidFill>
                <a:srgbClr val="8B9197"/>
              </a:solidFill>
              <a:latin typeface="Roboto"/>
              <a:ea typeface="Roboto"/>
              <a:cs typeface="Roboto"/>
              <a:sym typeface="Roboto"/>
            </a:endParaRPr>
          </a:p>
        </p:txBody>
      </p:sp>
      <p:sp>
        <p:nvSpPr>
          <p:cNvPr id="1567" name="Google Shape;1567;p60"/>
          <p:cNvSpPr txBox="1"/>
          <p:nvPr/>
        </p:nvSpPr>
        <p:spPr>
          <a:xfrm>
            <a:off x="10139713" y="6856069"/>
            <a:ext cx="1088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3200">
                <a:solidFill>
                  <a:srgbClr val="8B9197"/>
                </a:solidFill>
                <a:latin typeface="Roboto"/>
                <a:ea typeface="Roboto"/>
                <a:cs typeface="Roboto"/>
                <a:sym typeface="Roboto"/>
              </a:rPr>
              <a:t>2018</a:t>
            </a:r>
            <a:endParaRPr i="1" sz="3200">
              <a:solidFill>
                <a:srgbClr val="8B9197"/>
              </a:solidFill>
              <a:latin typeface="Roboto"/>
              <a:ea typeface="Roboto"/>
              <a:cs typeface="Roboto"/>
              <a:sym typeface="Roboto"/>
            </a:endParaRPr>
          </a:p>
        </p:txBody>
      </p:sp>
      <p:sp>
        <p:nvSpPr>
          <p:cNvPr id="1568" name="Google Shape;1568;p60"/>
          <p:cNvSpPr txBox="1"/>
          <p:nvPr/>
        </p:nvSpPr>
        <p:spPr>
          <a:xfrm>
            <a:off x="11733051" y="6856069"/>
            <a:ext cx="108876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3200">
                <a:solidFill>
                  <a:srgbClr val="8B9197"/>
                </a:solidFill>
                <a:latin typeface="Roboto"/>
                <a:ea typeface="Roboto"/>
                <a:cs typeface="Roboto"/>
                <a:sym typeface="Roboto"/>
              </a:rPr>
              <a:t>2019</a:t>
            </a:r>
            <a:endParaRPr i="1" sz="3200">
              <a:solidFill>
                <a:srgbClr val="8B9197"/>
              </a:solidFill>
              <a:latin typeface="Roboto"/>
              <a:ea typeface="Roboto"/>
              <a:cs typeface="Roboto"/>
              <a:sym typeface="Roboto"/>
            </a:endParaRPr>
          </a:p>
        </p:txBody>
      </p:sp>
      <p:sp>
        <p:nvSpPr>
          <p:cNvPr id="1569" name="Google Shape;1569;p60"/>
          <p:cNvSpPr txBox="1"/>
          <p:nvPr/>
        </p:nvSpPr>
        <p:spPr>
          <a:xfrm>
            <a:off x="4270986" y="7885773"/>
            <a:ext cx="9746029" cy="1325871"/>
          </a:xfrm>
          <a:prstGeom prst="rect">
            <a:avLst/>
          </a:prstGeom>
          <a:noFill/>
          <a:ln>
            <a:noFill/>
          </a:ln>
        </p:spPr>
        <p:txBody>
          <a:bodyPr anchorCtr="0" anchor="t" bIns="45700" lIns="91425" spcFirstLastPara="1" rIns="91425" wrap="square" tIns="45700">
            <a:noAutofit/>
          </a:bodyPr>
          <a:lstStyle/>
          <a:p>
            <a:pPr indent="0" lvl="0" marL="0" marR="0" rtl="0" algn="ctr">
              <a:lnSpc>
                <a:spcPct val="130000"/>
              </a:lnSpc>
              <a:spcBef>
                <a:spcPts val="0"/>
              </a:spcBef>
              <a:spcAft>
                <a:spcPts val="0"/>
              </a:spcAft>
              <a:buClr>
                <a:srgbClr val="D2D2D2"/>
              </a:buClr>
              <a:buSzPts val="1800"/>
              <a:buFont typeface="Roboto"/>
              <a:buNone/>
            </a:pPr>
            <a:r>
              <a:rPr lang="en-US" sz="1800">
                <a:solidFill>
                  <a:srgbClr val="D2D2D2"/>
                </a:solidFill>
                <a:latin typeface="Roboto"/>
                <a:ea typeface="Roboto"/>
                <a:cs typeface="Roboto"/>
                <a:sym typeface="Roboto"/>
              </a:rPr>
              <a:t>Sit veri noster dictas in, mei dictas suscipit an. Eu vel facilisi atomorum philosophia. Ei vix putant vocent, quodsi epicuri an vis, scripta recusabo suavitate id vis. Id albucius apeirian aliquando duo. Ad nec nulla tibique dissentiunt.c</a:t>
            </a:r>
            <a:endParaRPr sz="1800">
              <a:solidFill>
                <a:srgbClr val="D2D2D2"/>
              </a:solidFill>
              <a:latin typeface="Roboto"/>
              <a:ea typeface="Roboto"/>
              <a:cs typeface="Roboto"/>
              <a:sym typeface="Roboto"/>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49"/>
                                        </p:tgtEl>
                                        <p:attrNameLst>
                                          <p:attrName>style.visibility</p:attrName>
                                        </p:attrNameLst>
                                      </p:cBhvr>
                                      <p:to>
                                        <p:strVal val="visible"/>
                                      </p:to>
                                    </p:set>
                                    <p:anim calcmode="lin" valueType="num">
                                      <p:cBhvr additive="base">
                                        <p:cTn dur="750"/>
                                        <p:tgtEl>
                                          <p:spTgt spid="154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52"/>
                                        </p:tgtEl>
                                        <p:attrNameLst>
                                          <p:attrName>style.visibility</p:attrName>
                                        </p:attrNameLst>
                                      </p:cBhvr>
                                      <p:to>
                                        <p:strVal val="visible"/>
                                      </p:to>
                                    </p:set>
                                    <p:anim calcmode="lin" valueType="num">
                                      <p:cBhvr additive="base">
                                        <p:cTn dur="750"/>
                                        <p:tgtEl>
                                          <p:spTgt spid="155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50"/>
                                        </p:tgtEl>
                                        <p:attrNameLst>
                                          <p:attrName>style.visibility</p:attrName>
                                        </p:attrNameLst>
                                      </p:cBhvr>
                                      <p:to>
                                        <p:strVal val="visible"/>
                                      </p:to>
                                    </p:set>
                                    <p:anim calcmode="lin" valueType="num">
                                      <p:cBhvr additive="base">
                                        <p:cTn dur="750"/>
                                        <p:tgtEl>
                                          <p:spTgt spid="155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53"/>
                                        </p:tgtEl>
                                        <p:attrNameLst>
                                          <p:attrName>style.visibility</p:attrName>
                                        </p:attrNameLst>
                                      </p:cBhvr>
                                      <p:to>
                                        <p:strVal val="visible"/>
                                      </p:to>
                                    </p:set>
                                    <p:anim calcmode="lin" valueType="num">
                                      <p:cBhvr additive="base">
                                        <p:cTn dur="750"/>
                                        <p:tgtEl>
                                          <p:spTgt spid="155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51"/>
                                        </p:tgtEl>
                                        <p:attrNameLst>
                                          <p:attrName>style.visibility</p:attrName>
                                        </p:attrNameLst>
                                      </p:cBhvr>
                                      <p:to>
                                        <p:strVal val="visible"/>
                                      </p:to>
                                    </p:set>
                                    <p:anim calcmode="lin" valueType="num">
                                      <p:cBhvr additive="base">
                                        <p:cTn dur="750"/>
                                        <p:tgtEl>
                                          <p:spTgt spid="155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54"/>
                                        </p:tgtEl>
                                        <p:attrNameLst>
                                          <p:attrName>style.visibility</p:attrName>
                                        </p:attrNameLst>
                                      </p:cBhvr>
                                      <p:to>
                                        <p:strVal val="visible"/>
                                      </p:to>
                                    </p:set>
                                    <p:anim calcmode="lin" valueType="num">
                                      <p:cBhvr additive="base">
                                        <p:cTn dur="750"/>
                                        <p:tgtEl>
                                          <p:spTgt spid="1554"/>
                                        </p:tgtEl>
                                        <p:attrNameLst>
                                          <p:attrName>ppt_y</p:attrName>
                                        </p:attrNameLst>
                                      </p:cBhvr>
                                      <p:tavLst>
                                        <p:tav fmla="" tm="0">
                                          <p:val>
                                            <p:strVal val="#ppt_y+1"/>
                                          </p:val>
                                        </p:tav>
                                        <p:tav fmla="" tm="100000">
                                          <p:val>
                                            <p:strVal val="#ppt_y"/>
                                          </p:val>
                                        </p:tav>
                                      </p:tavLst>
                                    </p:anim>
                                  </p:childTnLst>
                                </p:cTn>
                              </p:par>
                            </p:childTnLst>
                          </p:cTn>
                        </p:par>
                        <p:par>
                          <p:cTn fill="hold">
                            <p:stCondLst>
                              <p:cond delay="750"/>
                            </p:stCondLst>
                            <p:childTnLst>
                              <p:par>
                                <p:cTn fill="hold" nodeType="afterEffect" presetClass="entr" presetID="2" presetSubtype="4">
                                  <p:stCondLst>
                                    <p:cond delay="0"/>
                                  </p:stCondLst>
                                  <p:childTnLst>
                                    <p:set>
                                      <p:cBhvr>
                                        <p:cTn dur="1" fill="hold">
                                          <p:stCondLst>
                                            <p:cond delay="0"/>
                                          </p:stCondLst>
                                        </p:cTn>
                                        <p:tgtEl>
                                          <p:spTgt spid="1562"/>
                                        </p:tgtEl>
                                        <p:attrNameLst>
                                          <p:attrName>style.visibility</p:attrName>
                                        </p:attrNameLst>
                                      </p:cBhvr>
                                      <p:to>
                                        <p:strVal val="visible"/>
                                      </p:to>
                                    </p:set>
                                    <p:anim calcmode="lin" valueType="num">
                                      <p:cBhvr additive="base">
                                        <p:cTn dur="750"/>
                                        <p:tgtEl>
                                          <p:spTgt spid="156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63"/>
                                        </p:tgtEl>
                                        <p:attrNameLst>
                                          <p:attrName>style.visibility</p:attrName>
                                        </p:attrNameLst>
                                      </p:cBhvr>
                                      <p:to>
                                        <p:strVal val="visible"/>
                                      </p:to>
                                    </p:set>
                                    <p:anim calcmode="lin" valueType="num">
                                      <p:cBhvr additive="base">
                                        <p:cTn dur="750"/>
                                        <p:tgtEl>
                                          <p:spTgt spid="156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64"/>
                                        </p:tgtEl>
                                        <p:attrNameLst>
                                          <p:attrName>style.visibility</p:attrName>
                                        </p:attrNameLst>
                                      </p:cBhvr>
                                      <p:to>
                                        <p:strVal val="visible"/>
                                      </p:to>
                                    </p:set>
                                    <p:anim calcmode="lin" valueType="num">
                                      <p:cBhvr additive="base">
                                        <p:cTn dur="750"/>
                                        <p:tgtEl>
                                          <p:spTgt spid="156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65"/>
                                        </p:tgtEl>
                                        <p:attrNameLst>
                                          <p:attrName>style.visibility</p:attrName>
                                        </p:attrNameLst>
                                      </p:cBhvr>
                                      <p:to>
                                        <p:strVal val="visible"/>
                                      </p:to>
                                    </p:set>
                                    <p:anim calcmode="lin" valueType="num">
                                      <p:cBhvr additive="base">
                                        <p:cTn dur="750"/>
                                        <p:tgtEl>
                                          <p:spTgt spid="156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66"/>
                                        </p:tgtEl>
                                        <p:attrNameLst>
                                          <p:attrName>style.visibility</p:attrName>
                                        </p:attrNameLst>
                                      </p:cBhvr>
                                      <p:to>
                                        <p:strVal val="visible"/>
                                      </p:to>
                                    </p:set>
                                    <p:anim calcmode="lin" valueType="num">
                                      <p:cBhvr additive="base">
                                        <p:cTn dur="750"/>
                                        <p:tgtEl>
                                          <p:spTgt spid="156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67"/>
                                        </p:tgtEl>
                                        <p:attrNameLst>
                                          <p:attrName>style.visibility</p:attrName>
                                        </p:attrNameLst>
                                      </p:cBhvr>
                                      <p:to>
                                        <p:strVal val="visible"/>
                                      </p:to>
                                    </p:set>
                                    <p:anim calcmode="lin" valueType="num">
                                      <p:cBhvr additive="base">
                                        <p:cTn dur="750"/>
                                        <p:tgtEl>
                                          <p:spTgt spid="156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68"/>
                                        </p:tgtEl>
                                        <p:attrNameLst>
                                          <p:attrName>style.visibility</p:attrName>
                                        </p:attrNameLst>
                                      </p:cBhvr>
                                      <p:to>
                                        <p:strVal val="visible"/>
                                      </p:to>
                                    </p:set>
                                    <p:anim calcmode="lin" valueType="num">
                                      <p:cBhvr additive="base">
                                        <p:cTn dur="750"/>
                                        <p:tgtEl>
                                          <p:spTgt spid="1568"/>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1562"/>
                                        </p:tgtEl>
                                        <p:attrNameLst>
                                          <p:attrName>style.visibility</p:attrName>
                                        </p:attrNameLst>
                                      </p:cBhvr>
                                      <p:to>
                                        <p:strVal val="visible"/>
                                      </p:to>
                                    </p:set>
                                    <p:animEffect filter="fade" transition="in">
                                      <p:cBhvr>
                                        <p:cTn dur="500"/>
                                        <p:tgtEl>
                                          <p:spTgt spid="1562"/>
                                        </p:tgtEl>
                                      </p:cBhvr>
                                    </p:animEffect>
                                  </p:childTnLst>
                                </p:cTn>
                              </p:par>
                              <p:par>
                                <p:cTn fill="hold" nodeType="withEffect" presetClass="entr" presetID="10" presetSubtype="0">
                                  <p:stCondLst>
                                    <p:cond delay="0"/>
                                  </p:stCondLst>
                                  <p:childTnLst>
                                    <p:set>
                                      <p:cBhvr>
                                        <p:cTn dur="1" fill="hold">
                                          <p:stCondLst>
                                            <p:cond delay="0"/>
                                          </p:stCondLst>
                                        </p:cTn>
                                        <p:tgtEl>
                                          <p:spTgt spid="1563"/>
                                        </p:tgtEl>
                                        <p:attrNameLst>
                                          <p:attrName>style.visibility</p:attrName>
                                        </p:attrNameLst>
                                      </p:cBhvr>
                                      <p:to>
                                        <p:strVal val="visible"/>
                                      </p:to>
                                    </p:set>
                                    <p:animEffect filter="fade" transition="in">
                                      <p:cBhvr>
                                        <p:cTn dur="500"/>
                                        <p:tgtEl>
                                          <p:spTgt spid="1563"/>
                                        </p:tgtEl>
                                      </p:cBhvr>
                                    </p:animEffect>
                                  </p:childTnLst>
                                </p:cTn>
                              </p:par>
                              <p:par>
                                <p:cTn fill="hold" nodeType="withEffect" presetClass="entr" presetID="10" presetSubtype="0">
                                  <p:stCondLst>
                                    <p:cond delay="0"/>
                                  </p:stCondLst>
                                  <p:childTnLst>
                                    <p:set>
                                      <p:cBhvr>
                                        <p:cTn dur="1" fill="hold">
                                          <p:stCondLst>
                                            <p:cond delay="0"/>
                                          </p:stCondLst>
                                        </p:cTn>
                                        <p:tgtEl>
                                          <p:spTgt spid="1564"/>
                                        </p:tgtEl>
                                        <p:attrNameLst>
                                          <p:attrName>style.visibility</p:attrName>
                                        </p:attrNameLst>
                                      </p:cBhvr>
                                      <p:to>
                                        <p:strVal val="visible"/>
                                      </p:to>
                                    </p:set>
                                    <p:animEffect filter="fade" transition="in">
                                      <p:cBhvr>
                                        <p:cTn dur="500"/>
                                        <p:tgtEl>
                                          <p:spTgt spid="1564"/>
                                        </p:tgtEl>
                                      </p:cBhvr>
                                    </p:animEffect>
                                  </p:childTnLst>
                                </p:cTn>
                              </p:par>
                              <p:par>
                                <p:cTn fill="hold" nodeType="withEffect" presetClass="entr" presetID="10" presetSubtype="0">
                                  <p:stCondLst>
                                    <p:cond delay="0"/>
                                  </p:stCondLst>
                                  <p:childTnLst>
                                    <p:set>
                                      <p:cBhvr>
                                        <p:cTn dur="1" fill="hold">
                                          <p:stCondLst>
                                            <p:cond delay="0"/>
                                          </p:stCondLst>
                                        </p:cTn>
                                        <p:tgtEl>
                                          <p:spTgt spid="1565"/>
                                        </p:tgtEl>
                                        <p:attrNameLst>
                                          <p:attrName>style.visibility</p:attrName>
                                        </p:attrNameLst>
                                      </p:cBhvr>
                                      <p:to>
                                        <p:strVal val="visible"/>
                                      </p:to>
                                    </p:set>
                                    <p:animEffect filter="fade" transition="in">
                                      <p:cBhvr>
                                        <p:cTn dur="500"/>
                                        <p:tgtEl>
                                          <p:spTgt spid="1565"/>
                                        </p:tgtEl>
                                      </p:cBhvr>
                                    </p:animEffect>
                                  </p:childTnLst>
                                </p:cTn>
                              </p:par>
                              <p:par>
                                <p:cTn fill="hold" nodeType="withEffect" presetClass="entr" presetID="10" presetSubtype="0">
                                  <p:stCondLst>
                                    <p:cond delay="0"/>
                                  </p:stCondLst>
                                  <p:childTnLst>
                                    <p:set>
                                      <p:cBhvr>
                                        <p:cTn dur="1" fill="hold">
                                          <p:stCondLst>
                                            <p:cond delay="0"/>
                                          </p:stCondLst>
                                        </p:cTn>
                                        <p:tgtEl>
                                          <p:spTgt spid="1566"/>
                                        </p:tgtEl>
                                        <p:attrNameLst>
                                          <p:attrName>style.visibility</p:attrName>
                                        </p:attrNameLst>
                                      </p:cBhvr>
                                      <p:to>
                                        <p:strVal val="visible"/>
                                      </p:to>
                                    </p:set>
                                    <p:animEffect filter="fade" transition="in">
                                      <p:cBhvr>
                                        <p:cTn dur="500"/>
                                        <p:tgtEl>
                                          <p:spTgt spid="1566"/>
                                        </p:tgtEl>
                                      </p:cBhvr>
                                    </p:animEffect>
                                  </p:childTnLst>
                                </p:cTn>
                              </p:par>
                              <p:par>
                                <p:cTn fill="hold" nodeType="withEffect" presetClass="entr" presetID="10" presetSubtype="0">
                                  <p:stCondLst>
                                    <p:cond delay="0"/>
                                  </p:stCondLst>
                                  <p:childTnLst>
                                    <p:set>
                                      <p:cBhvr>
                                        <p:cTn dur="1" fill="hold">
                                          <p:stCondLst>
                                            <p:cond delay="0"/>
                                          </p:stCondLst>
                                        </p:cTn>
                                        <p:tgtEl>
                                          <p:spTgt spid="1567"/>
                                        </p:tgtEl>
                                        <p:attrNameLst>
                                          <p:attrName>style.visibility</p:attrName>
                                        </p:attrNameLst>
                                      </p:cBhvr>
                                      <p:to>
                                        <p:strVal val="visible"/>
                                      </p:to>
                                    </p:set>
                                    <p:animEffect filter="fade" transition="in">
                                      <p:cBhvr>
                                        <p:cTn dur="500"/>
                                        <p:tgtEl>
                                          <p:spTgt spid="1567"/>
                                        </p:tgtEl>
                                      </p:cBhvr>
                                    </p:animEffect>
                                  </p:childTnLst>
                                </p:cTn>
                              </p:par>
                              <p:par>
                                <p:cTn fill="hold" nodeType="withEffect" presetClass="entr" presetID="10" presetSubtype="0">
                                  <p:stCondLst>
                                    <p:cond delay="0"/>
                                  </p:stCondLst>
                                  <p:childTnLst>
                                    <p:set>
                                      <p:cBhvr>
                                        <p:cTn dur="1" fill="hold">
                                          <p:stCondLst>
                                            <p:cond delay="0"/>
                                          </p:stCondLst>
                                        </p:cTn>
                                        <p:tgtEl>
                                          <p:spTgt spid="1568"/>
                                        </p:tgtEl>
                                        <p:attrNameLst>
                                          <p:attrName>style.visibility</p:attrName>
                                        </p:attrNameLst>
                                      </p:cBhvr>
                                      <p:to>
                                        <p:strVal val="visible"/>
                                      </p:to>
                                    </p:set>
                                    <p:animEffect filter="fade" transition="in">
                                      <p:cBhvr>
                                        <p:cTn dur="500"/>
                                        <p:tgtEl>
                                          <p:spTgt spid="156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555"/>
                                        </p:tgtEl>
                                        <p:attrNameLst>
                                          <p:attrName>style.visibility</p:attrName>
                                        </p:attrNameLst>
                                      </p:cBhvr>
                                      <p:to>
                                        <p:strVal val="visible"/>
                                      </p:to>
                                    </p:set>
                                    <p:animEffect filter="fade" transition="in">
                                      <p:cBhvr>
                                        <p:cTn dur="500"/>
                                        <p:tgtEl>
                                          <p:spTgt spid="155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556"/>
                                        </p:tgtEl>
                                        <p:attrNameLst>
                                          <p:attrName>style.visibility</p:attrName>
                                        </p:attrNameLst>
                                      </p:cBhvr>
                                      <p:to>
                                        <p:strVal val="visible"/>
                                      </p:to>
                                    </p:set>
                                    <p:animEffect filter="fade" transition="in">
                                      <p:cBhvr>
                                        <p:cTn dur="500"/>
                                        <p:tgtEl>
                                          <p:spTgt spid="1556"/>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558"/>
                                        </p:tgtEl>
                                        <p:attrNameLst>
                                          <p:attrName>style.visibility</p:attrName>
                                        </p:attrNameLst>
                                      </p:cBhvr>
                                      <p:to>
                                        <p:strVal val="visible"/>
                                      </p:to>
                                    </p:set>
                                    <p:animEffect filter="fade" transition="in">
                                      <p:cBhvr>
                                        <p:cTn dur="500"/>
                                        <p:tgtEl>
                                          <p:spTgt spid="155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557"/>
                                        </p:tgtEl>
                                        <p:attrNameLst>
                                          <p:attrName>style.visibility</p:attrName>
                                        </p:attrNameLst>
                                      </p:cBhvr>
                                      <p:to>
                                        <p:strVal val="visible"/>
                                      </p:to>
                                    </p:set>
                                    <p:animEffect filter="fade" transition="in">
                                      <p:cBhvr>
                                        <p:cTn dur="500"/>
                                        <p:tgtEl>
                                          <p:spTgt spid="1557"/>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559"/>
                                        </p:tgtEl>
                                        <p:attrNameLst>
                                          <p:attrName>style.visibility</p:attrName>
                                        </p:attrNameLst>
                                      </p:cBhvr>
                                      <p:to>
                                        <p:strVal val="visible"/>
                                      </p:to>
                                    </p:set>
                                    <p:animEffect filter="fade" transition="in">
                                      <p:cBhvr>
                                        <p:cTn dur="500"/>
                                        <p:tgtEl>
                                          <p:spTgt spid="155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561"/>
                                        </p:tgtEl>
                                        <p:attrNameLst>
                                          <p:attrName>style.visibility</p:attrName>
                                        </p:attrNameLst>
                                      </p:cBhvr>
                                      <p:to>
                                        <p:strVal val="visible"/>
                                      </p:to>
                                    </p:set>
                                    <p:animEffect filter="fade" transition="in">
                                      <p:cBhvr>
                                        <p:cTn dur="500"/>
                                        <p:tgtEl>
                                          <p:spTgt spid="1561"/>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560"/>
                                        </p:tgtEl>
                                        <p:attrNameLst>
                                          <p:attrName>style.visibility</p:attrName>
                                        </p:attrNameLst>
                                      </p:cBhvr>
                                      <p:to>
                                        <p:strVal val="visible"/>
                                      </p:to>
                                    </p:set>
                                    <p:animEffect filter="fade" transition="in">
                                      <p:cBhvr>
                                        <p:cTn dur="500"/>
                                        <p:tgtEl>
                                          <p:spTgt spid="1560"/>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569"/>
                                        </p:tgtEl>
                                        <p:attrNameLst>
                                          <p:attrName>style.visibility</p:attrName>
                                        </p:attrNameLst>
                                      </p:cBhvr>
                                      <p:to>
                                        <p:strVal val="visible"/>
                                      </p:to>
                                    </p:set>
                                    <p:animEffect filter="fade" transition="in">
                                      <p:cBhvr>
                                        <p:cTn dur="500"/>
                                        <p:tgtEl>
                                          <p:spTgt spid="15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3" name="Shape 1573"/>
        <p:cNvGrpSpPr/>
        <p:nvPr/>
      </p:nvGrpSpPr>
      <p:grpSpPr>
        <a:xfrm>
          <a:off x="0" y="0"/>
          <a:ext cx="0" cy="0"/>
          <a:chOff x="0" y="0"/>
          <a:chExt cx="0" cy="0"/>
        </a:xfrm>
      </p:grpSpPr>
      <p:sp>
        <p:nvSpPr>
          <p:cNvPr id="1574" name="Google Shape;1574;p61"/>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575" name="Google Shape;1575;p61"/>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576" name="Google Shape;1576;p61"/>
          <p:cNvSpPr txBox="1"/>
          <p:nvPr>
            <p:ph idx="1" type="body"/>
          </p:nvPr>
        </p:nvSpPr>
        <p:spPr>
          <a:xfrm>
            <a:off x="1126046" y="1806763"/>
            <a:ext cx="7321268" cy="2651465"/>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Modo doming an nam. Eam ei mundi concludaturque, ne vix utinam nusquam detracto, volutpat cotidieque et qui. </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Eum legendos erroribus iracundia ei, nec te eius eripuit consequat. Pro ea nisl postea legendos. </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Eius albucius ad usu, mei eu noster reprehendunt. Vide paulo no est.</a:t>
            </a:r>
            <a:endParaRPr/>
          </a:p>
        </p:txBody>
      </p:sp>
      <p:sp>
        <p:nvSpPr>
          <p:cNvPr id="1577" name="Google Shape;1577;p61"/>
          <p:cNvSpPr txBox="1"/>
          <p:nvPr>
            <p:ph idx="2" type="body"/>
          </p:nvPr>
        </p:nvSpPr>
        <p:spPr>
          <a:xfrm>
            <a:off x="10490743" y="5219927"/>
            <a:ext cx="7321268" cy="2651465"/>
          </a:xfrm>
          <a:prstGeom prst="rect">
            <a:avLst/>
          </a:prstGeom>
          <a:noFill/>
          <a:ln>
            <a:noFill/>
          </a:ln>
        </p:spPr>
        <p:txBody>
          <a:bodyPr anchorCtr="0" anchor="b"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Ad pro malis perfecto theophrastus. No pri veniam definitionem. Ad etiam laoreet intellegam has.</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ludus mucius tamquam qui at, duo quando partiendo ea. Et ipsum solet usu, nam debet vituperata ex, vis vocent molestie ea.</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Cum detracto quaestio complectitur ad, recusabo praesent dissentiunt sit te.</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2" name="Shape 1582"/>
        <p:cNvGrpSpPr/>
        <p:nvPr/>
      </p:nvGrpSpPr>
      <p:grpSpPr>
        <a:xfrm>
          <a:off x="0" y="0"/>
          <a:ext cx="0" cy="0"/>
          <a:chOff x="0" y="0"/>
          <a:chExt cx="0" cy="0"/>
        </a:xfrm>
      </p:grpSpPr>
      <p:sp>
        <p:nvSpPr>
          <p:cNvPr id="1583" name="Google Shape;1583;p62"/>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584" name="Google Shape;1584;p62"/>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585" name="Google Shape;1585;p62"/>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EXCEL </a:t>
            </a:r>
            <a:r>
              <a:rPr lang="en-US">
                <a:solidFill>
                  <a:schemeClr val="accent1"/>
                </a:solidFill>
              </a:rPr>
              <a:t>GRAPH</a:t>
            </a:r>
            <a:endParaRPr/>
          </a:p>
        </p:txBody>
      </p:sp>
      <p:graphicFrame>
        <p:nvGraphicFramePr>
          <p:cNvPr id="1586" name="Google Shape;1586;p62"/>
          <p:cNvGraphicFramePr/>
          <p:nvPr/>
        </p:nvGraphicFramePr>
        <p:xfrm>
          <a:off x="972457" y="2371368"/>
          <a:ext cx="16444686" cy="5287092"/>
        </p:xfrm>
        <a:graphic>
          <a:graphicData uri="http://schemas.openxmlformats.org/drawingml/2006/chart">
            <c:chart r:id="rId3"/>
          </a:graphicData>
        </a:graphic>
      </p:graphicFrame>
      <p:sp>
        <p:nvSpPr>
          <p:cNvPr id="1587" name="Google Shape;1587;p62"/>
          <p:cNvSpPr txBox="1"/>
          <p:nvPr/>
        </p:nvSpPr>
        <p:spPr>
          <a:xfrm>
            <a:off x="4270986" y="7885773"/>
            <a:ext cx="9746029" cy="1325871"/>
          </a:xfrm>
          <a:prstGeom prst="rect">
            <a:avLst/>
          </a:prstGeom>
          <a:noFill/>
          <a:ln>
            <a:noFill/>
          </a:ln>
        </p:spPr>
        <p:txBody>
          <a:bodyPr anchorCtr="0" anchor="t" bIns="45700" lIns="91425" spcFirstLastPara="1" rIns="91425" wrap="square" tIns="45700">
            <a:noAutofit/>
          </a:bodyPr>
          <a:lstStyle/>
          <a:p>
            <a:pPr indent="0" lvl="0" marL="0" marR="0" rtl="0" algn="ctr">
              <a:lnSpc>
                <a:spcPct val="130000"/>
              </a:lnSpc>
              <a:spcBef>
                <a:spcPts val="0"/>
              </a:spcBef>
              <a:spcAft>
                <a:spcPts val="0"/>
              </a:spcAft>
              <a:buClr>
                <a:srgbClr val="D2D2D2"/>
              </a:buClr>
              <a:buSzPts val="1800"/>
              <a:buFont typeface="Roboto"/>
              <a:buNone/>
            </a:pPr>
            <a:r>
              <a:rPr lang="en-US" sz="1800">
                <a:solidFill>
                  <a:srgbClr val="D2D2D2"/>
                </a:solidFill>
                <a:latin typeface="Roboto"/>
                <a:ea typeface="Roboto"/>
                <a:cs typeface="Roboto"/>
                <a:sym typeface="Roboto"/>
              </a:rPr>
              <a:t>Sit veri noster dictas in, mei dictas suscipit an. Eu vel facilisi atomorum philosophia. Ei vix putant vocent, quodsi epicuri an vis, scripta recusabo suavitate id vis. Id albucius apeirian aliquando duo. Ad nec nulla tibique dissentiunt.c</a:t>
            </a:r>
            <a:endParaRPr sz="1800">
              <a:solidFill>
                <a:srgbClr val="D2D2D2"/>
              </a:solidFill>
              <a:latin typeface="Roboto"/>
              <a:ea typeface="Roboto"/>
              <a:cs typeface="Roboto"/>
              <a:sym typeface="Roboto"/>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87"/>
                                        </p:tgtEl>
                                        <p:attrNameLst>
                                          <p:attrName>style.visibility</p:attrName>
                                        </p:attrNameLst>
                                      </p:cBhvr>
                                      <p:to>
                                        <p:strVal val="visible"/>
                                      </p:to>
                                    </p:set>
                                    <p:animEffect filter="fade" transition="in">
                                      <p:cBhvr>
                                        <p:cTn dur="500"/>
                                        <p:tgtEl>
                                          <p:spTgt spid="15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1" name="Shape 1591"/>
        <p:cNvGrpSpPr/>
        <p:nvPr/>
      </p:nvGrpSpPr>
      <p:grpSpPr>
        <a:xfrm>
          <a:off x="0" y="0"/>
          <a:ext cx="0" cy="0"/>
          <a:chOff x="0" y="0"/>
          <a:chExt cx="0" cy="0"/>
        </a:xfrm>
      </p:grpSpPr>
      <p:sp>
        <p:nvSpPr>
          <p:cNvPr id="1592" name="Google Shape;1592;p63"/>
          <p:cNvSpPr txBox="1"/>
          <p:nvPr>
            <p:ph type="title"/>
          </p:nvPr>
        </p:nvSpPr>
        <p:spPr>
          <a:xfrm>
            <a:off x="1079789" y="2642332"/>
            <a:ext cx="16128423" cy="5000749"/>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8000"/>
              <a:buFont typeface="Roboto"/>
              <a:buNone/>
            </a:pPr>
            <a:r>
              <a:rPr lang="en-US"/>
              <a:t>THE FUTURE STARTS </a:t>
            </a:r>
            <a:r>
              <a:rPr lang="en-US">
                <a:solidFill>
                  <a:schemeClr val="accent1"/>
                </a:solidFill>
              </a:rPr>
              <a:t>TODAY</a:t>
            </a:r>
            <a:r>
              <a:rPr lang="en-US"/>
              <a:t>, NOT TOMORROW.</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6" name="Shape 1596"/>
        <p:cNvGrpSpPr/>
        <p:nvPr/>
      </p:nvGrpSpPr>
      <p:grpSpPr>
        <a:xfrm>
          <a:off x="0" y="0"/>
          <a:ext cx="0" cy="0"/>
          <a:chOff x="0" y="0"/>
          <a:chExt cx="0" cy="0"/>
        </a:xfrm>
      </p:grpSpPr>
      <p:sp>
        <p:nvSpPr>
          <p:cNvPr id="1597" name="Google Shape;1597;p64"/>
          <p:cNvSpPr txBox="1"/>
          <p:nvPr>
            <p:ph idx="1" type="body"/>
          </p:nvPr>
        </p:nvSpPr>
        <p:spPr>
          <a:xfrm>
            <a:off x="775020" y="2964185"/>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MAGAZINE</a:t>
            </a:r>
            <a:endParaRPr/>
          </a:p>
        </p:txBody>
      </p:sp>
      <p:sp>
        <p:nvSpPr>
          <p:cNvPr id="1598" name="Google Shape;1598;p64"/>
          <p:cNvSpPr txBox="1"/>
          <p:nvPr>
            <p:ph idx="2" type="body"/>
          </p:nvPr>
        </p:nvSpPr>
        <p:spPr>
          <a:xfrm>
            <a:off x="775020" y="3486705"/>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Modo doming an nam. Eam ei mundi concludaturque, ne vix utinam nusquam detracto, volutpat cotidieque et qui. Eum legendos erroribus iracundia ei, nec te eius eripuit consequat. </a:t>
            </a:r>
            <a:endParaRPr/>
          </a:p>
        </p:txBody>
      </p:sp>
      <p:sp>
        <p:nvSpPr>
          <p:cNvPr id="1599" name="Google Shape;1599;p64"/>
          <p:cNvSpPr txBox="1"/>
          <p:nvPr>
            <p:ph idx="3" type="body"/>
          </p:nvPr>
        </p:nvSpPr>
        <p:spPr>
          <a:xfrm>
            <a:off x="6602507" y="2949678"/>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UPPERCASE</a:t>
            </a:r>
            <a:endParaRPr/>
          </a:p>
        </p:txBody>
      </p:sp>
      <p:sp>
        <p:nvSpPr>
          <p:cNvPr id="1600" name="Google Shape;1600;p64"/>
          <p:cNvSpPr txBox="1"/>
          <p:nvPr>
            <p:ph idx="4" type="body"/>
          </p:nvPr>
        </p:nvSpPr>
        <p:spPr>
          <a:xfrm>
            <a:off x="6602507" y="3472198"/>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Ad pro malis perfecto theophrastus. No pri veniam definitionem. </a:t>
            </a:r>
            <a:r>
              <a:rPr lang="en-US">
                <a:solidFill>
                  <a:schemeClr val="accent1"/>
                </a:solidFill>
              </a:rPr>
              <a:t>Ad etiam laoreet </a:t>
            </a:r>
            <a:r>
              <a:rPr lang="en-US"/>
              <a:t>intellegam has, ludus mucius tamquam qui at, duo quando partiendo ea.</a:t>
            </a:r>
            <a:endParaRPr/>
          </a:p>
        </p:txBody>
      </p:sp>
      <p:sp>
        <p:nvSpPr>
          <p:cNvPr id="1601" name="Google Shape;1601;p64"/>
          <p:cNvSpPr txBox="1"/>
          <p:nvPr>
            <p:ph idx="5" type="body"/>
          </p:nvPr>
        </p:nvSpPr>
        <p:spPr>
          <a:xfrm>
            <a:off x="12432977" y="2935171"/>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BOLD FONT</a:t>
            </a:r>
            <a:endParaRPr/>
          </a:p>
        </p:txBody>
      </p:sp>
      <p:sp>
        <p:nvSpPr>
          <p:cNvPr id="1602" name="Google Shape;1602;p64"/>
          <p:cNvSpPr txBox="1"/>
          <p:nvPr>
            <p:ph idx="6" type="body"/>
          </p:nvPr>
        </p:nvSpPr>
        <p:spPr>
          <a:xfrm>
            <a:off x="12432977" y="3457691"/>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Et ipsum solet usu, nam debet vituperata ex, vis vocent molestie ea. Cum detracto quaestio complectitur ad, recusabo praesent dissentiunt sit te. Sed inani dolore detraxit an, per ut suavitate scripserit efficiantur.</a:t>
            </a:r>
            <a:endParaRPr/>
          </a:p>
        </p:txBody>
      </p:sp>
      <p:sp>
        <p:nvSpPr>
          <p:cNvPr id="1603" name="Google Shape;1603;p64"/>
          <p:cNvSpPr txBox="1"/>
          <p:nvPr>
            <p:ph idx="7" type="body"/>
          </p:nvPr>
        </p:nvSpPr>
        <p:spPr>
          <a:xfrm>
            <a:off x="775020" y="6008825"/>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BLACK &amp; WHITE</a:t>
            </a:r>
            <a:endParaRPr/>
          </a:p>
        </p:txBody>
      </p:sp>
      <p:sp>
        <p:nvSpPr>
          <p:cNvPr id="1604" name="Google Shape;1604;p64"/>
          <p:cNvSpPr txBox="1"/>
          <p:nvPr>
            <p:ph idx="8" type="body"/>
          </p:nvPr>
        </p:nvSpPr>
        <p:spPr>
          <a:xfrm>
            <a:off x="775020" y="6531345"/>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Cu est facer novum contentiones. </a:t>
            </a:r>
            <a:r>
              <a:rPr lang="en-US">
                <a:solidFill>
                  <a:schemeClr val="accent1"/>
                </a:solidFill>
              </a:rPr>
              <a:t>Pro ex suas expetendis, his consul nominati mediocrem id</a:t>
            </a:r>
            <a:r>
              <a:rPr lang="en-US"/>
              <a:t>, te quem adipiscing qui. Ea sed natum ipsum postulant, eam no diceret salutandi deterruisset, tritani ceteros his ad.</a:t>
            </a:r>
            <a:endParaRPr/>
          </a:p>
        </p:txBody>
      </p:sp>
      <p:sp>
        <p:nvSpPr>
          <p:cNvPr id="1605" name="Google Shape;1605;p64"/>
          <p:cNvSpPr txBox="1"/>
          <p:nvPr>
            <p:ph idx="9" type="body"/>
          </p:nvPr>
        </p:nvSpPr>
        <p:spPr>
          <a:xfrm>
            <a:off x="6602507" y="5994318"/>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MONOTONE</a:t>
            </a:r>
            <a:endParaRPr/>
          </a:p>
        </p:txBody>
      </p:sp>
      <p:sp>
        <p:nvSpPr>
          <p:cNvPr id="1606" name="Google Shape;1606;p64"/>
          <p:cNvSpPr txBox="1"/>
          <p:nvPr>
            <p:ph idx="13" type="body"/>
          </p:nvPr>
        </p:nvSpPr>
        <p:spPr>
          <a:xfrm>
            <a:off x="6602507" y="6516838"/>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Pri tempor semper no. Ei stet scripta vocibus duo, harum scaevola quo cu. At est idque maiestatis dissentias. Cum nihil perpetua suavitate ea. Graeco mnesarchum dissentias ex per, amet probo no vim.</a:t>
            </a:r>
            <a:endParaRPr/>
          </a:p>
        </p:txBody>
      </p:sp>
      <p:sp>
        <p:nvSpPr>
          <p:cNvPr id="1607" name="Google Shape;1607;p64"/>
          <p:cNvSpPr txBox="1"/>
          <p:nvPr>
            <p:ph idx="14" type="body"/>
          </p:nvPr>
        </p:nvSpPr>
        <p:spPr>
          <a:xfrm>
            <a:off x="12432977" y="5979811"/>
            <a:ext cx="5080002" cy="537027"/>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100000"/>
              </a:lnSpc>
              <a:spcBef>
                <a:spcPts val="0"/>
              </a:spcBef>
              <a:spcAft>
                <a:spcPts val="0"/>
              </a:spcAft>
              <a:buClr>
                <a:schemeClr val="accent1"/>
              </a:buClr>
              <a:buSzPts val="3200"/>
              <a:buFont typeface="Roboto"/>
              <a:buNone/>
            </a:pPr>
            <a:r>
              <a:rPr lang="en-US"/>
              <a:t>CONTRAST</a:t>
            </a:r>
            <a:endParaRPr/>
          </a:p>
        </p:txBody>
      </p:sp>
      <p:sp>
        <p:nvSpPr>
          <p:cNvPr id="1608" name="Google Shape;1608;p64"/>
          <p:cNvSpPr txBox="1"/>
          <p:nvPr>
            <p:ph idx="15" type="body"/>
          </p:nvPr>
        </p:nvSpPr>
        <p:spPr>
          <a:xfrm>
            <a:off x="12432977" y="6502331"/>
            <a:ext cx="5080002" cy="2139599"/>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accent1"/>
              </a:buClr>
              <a:buSzPts val="1800"/>
              <a:buFont typeface="Roboto"/>
              <a:buNone/>
            </a:pPr>
            <a:r>
              <a:rPr lang="en-US"/>
              <a:t>Est eruditi meliore philosophia ne, sonet quodsi philosophia his id. Ex dicta ornatus debitis eam, fabulas torquatos </a:t>
            </a:r>
            <a:r>
              <a:rPr lang="en-US">
                <a:solidFill>
                  <a:schemeClr val="accent1"/>
                </a:solidFill>
              </a:rPr>
              <a:t>conclusionemque</a:t>
            </a:r>
            <a:r>
              <a:rPr lang="en-US"/>
              <a:t> vim ea. Ea tritani labitur expetendis has. Epicuri scribentur mel id.</a:t>
            </a:r>
            <a:endParaRPr/>
          </a:p>
        </p:txBody>
      </p:sp>
      <p:sp>
        <p:nvSpPr>
          <p:cNvPr id="1609" name="Google Shape;1609;p64"/>
          <p:cNvSpPr txBox="1"/>
          <p:nvPr>
            <p:ph type="title"/>
          </p:nvPr>
        </p:nvSpPr>
        <p:spPr>
          <a:xfrm>
            <a:off x="775021" y="531190"/>
            <a:ext cx="16737958" cy="161286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9600"/>
              <a:buFont typeface="Roboto"/>
              <a:buNone/>
            </a:pPr>
            <a:r>
              <a:rPr lang="en-US"/>
              <a:t>KEY </a:t>
            </a:r>
            <a:r>
              <a:rPr lang="en-US">
                <a:solidFill>
                  <a:schemeClr val="accent1"/>
                </a:solidFill>
              </a:rPr>
              <a:t>TAKEAWAYS</a:t>
            </a:r>
            <a:endParaRPr>
              <a:solidFill>
                <a:schemeClr val="accent1"/>
              </a:solidFill>
            </a:endParaRPr>
          </a:p>
        </p:txBody>
      </p:sp>
      <p:sp>
        <p:nvSpPr>
          <p:cNvPr id="1610" name="Google Shape;1610;p64"/>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611" name="Google Shape;1611;p64"/>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5" name="Shape 1615"/>
        <p:cNvGrpSpPr/>
        <p:nvPr/>
      </p:nvGrpSpPr>
      <p:grpSpPr>
        <a:xfrm>
          <a:off x="0" y="0"/>
          <a:ext cx="0" cy="0"/>
          <a:chOff x="0" y="0"/>
          <a:chExt cx="0" cy="0"/>
        </a:xfrm>
      </p:grpSpPr>
      <p:sp>
        <p:nvSpPr>
          <p:cNvPr id="1616" name="Google Shape;1616;p65"/>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1617" name="Google Shape;1617;p65"/>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1618" name="Google Shape;1618;p65"/>
          <p:cNvSpPr txBox="1"/>
          <p:nvPr>
            <p:ph type="title"/>
          </p:nvPr>
        </p:nvSpPr>
        <p:spPr>
          <a:xfrm>
            <a:off x="8977745" y="2537509"/>
            <a:ext cx="8612593" cy="2657945"/>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GET IN </a:t>
            </a:r>
            <a:r>
              <a:rPr lang="en-US">
                <a:solidFill>
                  <a:schemeClr val="accent1"/>
                </a:solidFill>
              </a:rPr>
              <a:t>TOUCH!</a:t>
            </a:r>
            <a:endParaRPr>
              <a:solidFill>
                <a:schemeClr val="accent1"/>
              </a:solidFill>
            </a:endParaRPr>
          </a:p>
        </p:txBody>
      </p:sp>
      <p:sp>
        <p:nvSpPr>
          <p:cNvPr id="1619" name="Google Shape;1619;p65"/>
          <p:cNvSpPr txBox="1"/>
          <p:nvPr>
            <p:ph idx="1" type="body"/>
          </p:nvPr>
        </p:nvSpPr>
        <p:spPr>
          <a:xfrm>
            <a:off x="8977744" y="4946074"/>
            <a:ext cx="8612593" cy="1219199"/>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Address: 1-9-1 Marunouchi, Chiyoda 100-0005 , Tokyo Prefecture</a:t>
            </a:r>
            <a:endParaRPr/>
          </a:p>
          <a:p>
            <a:pPr indent="-285750" lvl="0" marL="285750" rtl="0" algn="l">
              <a:lnSpc>
                <a:spcPct val="130000"/>
              </a:lnSpc>
              <a:spcBef>
                <a:spcPts val="0"/>
              </a:spcBef>
              <a:spcAft>
                <a:spcPts val="0"/>
              </a:spcAft>
              <a:buClr>
                <a:schemeClr val="accent1"/>
              </a:buClr>
              <a:buSzPts val="1800"/>
              <a:buFont typeface="Noto Sans Symbols"/>
              <a:buChar char="■"/>
            </a:pPr>
            <a:r>
              <a:rPr lang="en-US"/>
              <a:t>Phone: 01 2345 6789 0000</a:t>
            </a:r>
            <a:endParaRPr/>
          </a:p>
          <a:p>
            <a:pPr indent="-285750" lvl="0" marL="285750" rtl="0" algn="l">
              <a:lnSpc>
                <a:spcPct val="130000"/>
              </a:lnSpc>
              <a:spcBef>
                <a:spcPts val="0"/>
              </a:spcBef>
              <a:spcAft>
                <a:spcPts val="0"/>
              </a:spcAft>
              <a:buClr>
                <a:schemeClr val="accent1"/>
              </a:buClr>
              <a:buSzPts val="1800"/>
              <a:buFont typeface="Noto Sans Symbols"/>
              <a:buChar char="■"/>
            </a:pPr>
            <a:r>
              <a:rPr lang="en-US"/>
              <a:t>E-mail: email@email.com</a:t>
            </a:r>
            <a:endParaRPr/>
          </a:p>
        </p:txBody>
      </p:sp>
      <p:sp>
        <p:nvSpPr>
          <p:cNvPr id="1620" name="Google Shape;1620;p65"/>
          <p:cNvSpPr txBox="1"/>
          <p:nvPr>
            <p:ph idx="3" type="body"/>
          </p:nvPr>
        </p:nvSpPr>
        <p:spPr>
          <a:xfrm>
            <a:off x="8977744" y="6414656"/>
            <a:ext cx="8612593" cy="1333248"/>
          </a:xfrm>
          <a:prstGeom prst="rect">
            <a:avLst/>
          </a:prstGeom>
          <a:noFill/>
          <a:ln>
            <a:noFill/>
          </a:ln>
        </p:spPr>
        <p:txBody>
          <a:bodyPr anchorCtr="0" anchor="b" bIns="45700" lIns="91425" spcFirstLastPara="1" rIns="91425" wrap="square" tIns="45700">
            <a:normAutofit/>
          </a:bodyPr>
          <a:lstStyle/>
          <a:p>
            <a:pPr indent="-285750" lvl="0" marL="285750" rtl="0" algn="l">
              <a:lnSpc>
                <a:spcPct val="130000"/>
              </a:lnSpc>
              <a:spcBef>
                <a:spcPts val="0"/>
              </a:spcBef>
              <a:spcAft>
                <a:spcPts val="0"/>
              </a:spcAft>
              <a:buClr>
                <a:srgbClr val="545A61"/>
              </a:buClr>
              <a:buSzPts val="1800"/>
              <a:buFont typeface="Noto Sans Symbols"/>
              <a:buChar char="■"/>
            </a:pPr>
            <a:r>
              <a:rPr lang="en-US"/>
              <a:t>facebook.com</a:t>
            </a:r>
            <a:endParaRPr/>
          </a:p>
          <a:p>
            <a:pPr indent="-285750" lvl="0" marL="285750" rtl="0" algn="l">
              <a:lnSpc>
                <a:spcPct val="130000"/>
              </a:lnSpc>
              <a:spcBef>
                <a:spcPts val="0"/>
              </a:spcBef>
              <a:spcAft>
                <a:spcPts val="0"/>
              </a:spcAft>
              <a:buClr>
                <a:srgbClr val="545A61"/>
              </a:buClr>
              <a:buSzPts val="1800"/>
              <a:buFont typeface="Noto Sans Symbols"/>
              <a:buChar char="■"/>
            </a:pPr>
            <a:r>
              <a:rPr lang="en-US"/>
              <a:t>twitter.com</a:t>
            </a:r>
            <a:endParaRPr/>
          </a:p>
          <a:p>
            <a:pPr indent="-285750" lvl="0" marL="285750" rtl="0" algn="l">
              <a:lnSpc>
                <a:spcPct val="130000"/>
              </a:lnSpc>
              <a:spcBef>
                <a:spcPts val="0"/>
              </a:spcBef>
              <a:spcAft>
                <a:spcPts val="0"/>
              </a:spcAft>
              <a:buClr>
                <a:srgbClr val="545A61"/>
              </a:buClr>
              <a:buSzPts val="1800"/>
              <a:buFont typeface="Noto Sans Symbols"/>
              <a:buChar char="■"/>
            </a:pPr>
            <a:r>
              <a:rPr lang="en-US"/>
              <a:t>linkedin.com</a:t>
            </a:r>
            <a:endParaRPr/>
          </a:p>
        </p:txBody>
      </p:sp>
      <p:sp>
        <p:nvSpPr>
          <p:cNvPr id="1621" name="Google Shape;1621;p65"/>
          <p:cNvSpPr/>
          <p:nvPr>
            <p:ph idx="2" type="pic"/>
          </p:nvPr>
        </p:nvSpPr>
        <p:spPr>
          <a:xfrm>
            <a:off x="1660069" y="2537509"/>
            <a:ext cx="7072087" cy="5210394"/>
          </a:xfrm>
          <a:prstGeom prst="rect">
            <a:avLst/>
          </a:prstGeom>
          <a:solidFill>
            <a:srgbClr val="191A1C"/>
          </a:solid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5" name="Shape 1625"/>
        <p:cNvGrpSpPr/>
        <p:nvPr/>
      </p:nvGrpSpPr>
      <p:grpSpPr>
        <a:xfrm>
          <a:off x="0" y="0"/>
          <a:ext cx="0" cy="0"/>
          <a:chOff x="0" y="0"/>
          <a:chExt cx="0" cy="0"/>
        </a:xfrm>
      </p:grpSpPr>
      <p:sp>
        <p:nvSpPr>
          <p:cNvPr id="1626" name="Google Shape;1626;p66"/>
          <p:cNvSpPr/>
          <p:nvPr>
            <p:ph idx="2" type="pic"/>
          </p:nvPr>
        </p:nvSpPr>
        <p:spPr>
          <a:xfrm>
            <a:off x="0" y="0"/>
            <a:ext cx="18288001" cy="10285413"/>
          </a:xfrm>
          <a:prstGeom prst="rect">
            <a:avLst/>
          </a:prstGeom>
          <a:solidFill>
            <a:srgbClr val="191A1C"/>
          </a:solidFill>
          <a:ln>
            <a:noFill/>
          </a:ln>
        </p:spPr>
      </p:sp>
      <p:sp>
        <p:nvSpPr>
          <p:cNvPr id="1627" name="Google Shape;1627;p66"/>
          <p:cNvSpPr txBox="1"/>
          <p:nvPr>
            <p:ph type="title"/>
          </p:nvPr>
        </p:nvSpPr>
        <p:spPr>
          <a:xfrm>
            <a:off x="1776845" y="7135091"/>
            <a:ext cx="14734310" cy="2895600"/>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chemeClr val="lt1"/>
              </a:buClr>
              <a:buSzPts val="8000"/>
              <a:buFont typeface="Roboto"/>
              <a:buNone/>
            </a:pPr>
            <a:r>
              <a:rPr lang="en-US"/>
              <a:t>WISHING IS NOT ENOUGH;</a:t>
            </a:r>
            <a:br>
              <a:rPr lang="en-US"/>
            </a:br>
            <a:r>
              <a:rPr lang="en-US"/>
              <a:t>WE </a:t>
            </a:r>
            <a:r>
              <a:rPr lang="en-US">
                <a:solidFill>
                  <a:schemeClr val="accent1"/>
                </a:solidFill>
              </a:rPr>
              <a:t>MUST</a:t>
            </a:r>
            <a:r>
              <a:rPr lang="en-US"/>
              <a:t> DO.</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sp>
        <p:nvSpPr>
          <p:cNvPr id="1632" name="Google Shape;1632;p67"/>
          <p:cNvSpPr txBox="1"/>
          <p:nvPr>
            <p:ph type="title"/>
          </p:nvPr>
        </p:nvSpPr>
        <p:spPr>
          <a:xfrm>
            <a:off x="1304195" y="725713"/>
            <a:ext cx="15679612" cy="4833257"/>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THANK YOU FOR </a:t>
            </a:r>
            <a:r>
              <a:rPr lang="en-US">
                <a:solidFill>
                  <a:schemeClr val="accent1"/>
                </a:solidFill>
              </a:rPr>
              <a:t>WATCHING!</a:t>
            </a:r>
            <a:endParaRPr>
              <a:solidFill>
                <a:schemeClr val="accent1"/>
              </a:solidFill>
            </a:endParaRPr>
          </a:p>
        </p:txBody>
      </p:sp>
      <p:sp>
        <p:nvSpPr>
          <p:cNvPr id="1633" name="Google Shape;1633;p67"/>
          <p:cNvSpPr txBox="1"/>
          <p:nvPr>
            <p:ph idx="1" type="body"/>
          </p:nvPr>
        </p:nvSpPr>
        <p:spPr>
          <a:xfrm>
            <a:off x="1304195" y="5558971"/>
            <a:ext cx="15679612" cy="769258"/>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Clr>
                <a:schemeClr val="lt2"/>
              </a:buClr>
              <a:buSzPts val="2800"/>
              <a:buFont typeface="Roboto"/>
              <a:buNone/>
            </a:pPr>
            <a:r>
              <a:rPr lang="en-US"/>
              <a:t>ANY QUESTIONS?</a:t>
            </a:r>
            <a:endParaRPr/>
          </a:p>
        </p:txBody>
      </p:sp>
      <p:sp>
        <p:nvSpPr>
          <p:cNvPr id="1634" name="Google Shape;1634;p67"/>
          <p:cNvSpPr txBox="1"/>
          <p:nvPr>
            <p:ph idx="2" type="body"/>
          </p:nvPr>
        </p:nvSpPr>
        <p:spPr>
          <a:xfrm>
            <a:off x="1304195" y="7675418"/>
            <a:ext cx="8058150" cy="1993074"/>
          </a:xfrm>
          <a:prstGeom prst="rect">
            <a:avLst/>
          </a:prstGeom>
          <a:noFill/>
          <a:ln>
            <a:noFill/>
          </a:ln>
        </p:spPr>
        <p:txBody>
          <a:bodyPr anchorCtr="0" anchor="b" bIns="45700" lIns="91425" spcFirstLastPara="1" rIns="91425" wrap="square" tIns="45700">
            <a:normAutofit/>
          </a:bodyPr>
          <a:lstStyle/>
          <a:p>
            <a:pPr indent="-342900" lvl="0" marL="342900" rtl="0" algn="l">
              <a:lnSpc>
                <a:spcPct val="130000"/>
              </a:lnSpc>
              <a:spcBef>
                <a:spcPts val="0"/>
              </a:spcBef>
              <a:spcAft>
                <a:spcPts val="0"/>
              </a:spcAft>
              <a:buClr>
                <a:schemeClr val="accent1"/>
              </a:buClr>
              <a:buSzPts val="2000"/>
              <a:buFont typeface="Noto Sans Symbols"/>
              <a:buChar char="■"/>
            </a:pPr>
            <a:r>
              <a:rPr lang="en-US"/>
              <a:t>The Power of PowerPoint – </a:t>
            </a:r>
            <a:r>
              <a:rPr lang="en-US" u="sng">
                <a:solidFill>
                  <a:schemeClr val="hlink"/>
                </a:solidFill>
                <a:hlinkClick r:id="rId3"/>
              </a:rPr>
              <a:t>thepopp.com</a:t>
            </a:r>
            <a:endParaRPr/>
          </a:p>
          <a:p>
            <a:pPr indent="-342900" lvl="0" marL="342900" rtl="0" algn="l">
              <a:lnSpc>
                <a:spcPct val="130000"/>
              </a:lnSpc>
              <a:spcBef>
                <a:spcPts val="0"/>
              </a:spcBef>
              <a:spcAft>
                <a:spcPts val="0"/>
              </a:spcAft>
              <a:buClr>
                <a:schemeClr val="accent1"/>
              </a:buClr>
              <a:buSzPts val="2000"/>
              <a:buFont typeface="Noto Sans Symbols"/>
              <a:buChar char="■"/>
            </a:pPr>
            <a:r>
              <a:rPr lang="en-US"/>
              <a:t>Font: </a:t>
            </a:r>
            <a:r>
              <a:rPr lang="en-US" u="sng">
                <a:solidFill>
                  <a:schemeClr val="hlink"/>
                </a:solidFill>
                <a:hlinkClick r:id="rId4"/>
              </a:rPr>
              <a:t>Roboto Font Family</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7"/>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834" name="Google Shape;834;p7"/>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835" name="Google Shape;835;p7"/>
          <p:cNvSpPr txBox="1"/>
          <p:nvPr>
            <p:ph type="title"/>
          </p:nvPr>
        </p:nvSpPr>
        <p:spPr>
          <a:xfrm>
            <a:off x="8432800" y="1669144"/>
            <a:ext cx="9042402" cy="2786742"/>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GEORGE </a:t>
            </a:r>
            <a:r>
              <a:rPr lang="en-US">
                <a:solidFill>
                  <a:schemeClr val="accent1"/>
                </a:solidFill>
              </a:rPr>
              <a:t>FITZMAURICE</a:t>
            </a:r>
            <a:endParaRPr>
              <a:solidFill>
                <a:schemeClr val="accent1"/>
              </a:solidFill>
            </a:endParaRPr>
          </a:p>
        </p:txBody>
      </p:sp>
      <p:sp>
        <p:nvSpPr>
          <p:cNvPr id="836" name="Google Shape;836;p7"/>
          <p:cNvSpPr txBox="1"/>
          <p:nvPr>
            <p:ph idx="1" type="body"/>
          </p:nvPr>
        </p:nvSpPr>
        <p:spPr>
          <a:xfrm>
            <a:off x="8432800" y="5740268"/>
            <a:ext cx="9042402" cy="3381828"/>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Vim id munere ignota suavitate, nam ut ipsum liberavisse. Mea fastidii recteque te, falli aperiam necessitatibus in per. Ea elit insolens est. Per ex putent necessitatibus, discere intellegam has ei. Eu eripuit indoctum concludaturque per.</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Aeterno vivendum recusabo ut nec. Est partem ornatus at, cu essent nonumes cum, populo oporteat in vim. </a:t>
            </a:r>
            <a:r>
              <a:rPr lang="en-US">
                <a:solidFill>
                  <a:schemeClr val="accent1"/>
                </a:solidFill>
              </a:rPr>
              <a:t>His laoreet tincidunt ea</a:t>
            </a:r>
            <a:r>
              <a:rPr lang="en-US"/>
              <a:t>. Eu has consul nominavi posidonium, omnium constituto usu ut, regione detracto scriptorem mea ex.</a:t>
            </a:r>
            <a:endParaRPr/>
          </a:p>
        </p:txBody>
      </p:sp>
      <p:sp>
        <p:nvSpPr>
          <p:cNvPr id="837" name="Google Shape;837;p7"/>
          <p:cNvSpPr txBox="1"/>
          <p:nvPr>
            <p:ph idx="3" type="body"/>
          </p:nvPr>
        </p:nvSpPr>
        <p:spPr>
          <a:xfrm>
            <a:off x="783770" y="7783178"/>
            <a:ext cx="7112001" cy="1738193"/>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rgbClr val="D2D2D2"/>
              </a:buClr>
              <a:buSzPts val="1600"/>
              <a:buFont typeface="Noto Sans Symbols"/>
              <a:buChar char="■"/>
            </a:pPr>
            <a:r>
              <a:rPr lang="en-US"/>
              <a:t>facebook.com/george.Fitzmaurice</a:t>
            </a:r>
            <a:endParaRPr/>
          </a:p>
          <a:p>
            <a:pPr indent="-285750" lvl="0" marL="285750" rtl="0" algn="l">
              <a:lnSpc>
                <a:spcPct val="130000"/>
              </a:lnSpc>
              <a:spcBef>
                <a:spcPts val="1200"/>
              </a:spcBef>
              <a:spcAft>
                <a:spcPts val="0"/>
              </a:spcAft>
              <a:buClr>
                <a:srgbClr val="D2D2D2"/>
              </a:buClr>
              <a:buSzPts val="1600"/>
              <a:buFont typeface="Noto Sans Symbols"/>
              <a:buChar char="■"/>
            </a:pPr>
            <a:r>
              <a:rPr lang="en-US"/>
              <a:t>twitter.com/george.fitzmaurice</a:t>
            </a:r>
            <a:endParaRPr/>
          </a:p>
          <a:p>
            <a:pPr indent="-285750" lvl="0" marL="285750" rtl="0" algn="l">
              <a:lnSpc>
                <a:spcPct val="130000"/>
              </a:lnSpc>
              <a:spcBef>
                <a:spcPts val="1200"/>
              </a:spcBef>
              <a:spcAft>
                <a:spcPts val="0"/>
              </a:spcAft>
              <a:buClr>
                <a:srgbClr val="D2D2D2"/>
              </a:buClr>
              <a:buSzPts val="1600"/>
              <a:buFont typeface="Noto Sans Symbols"/>
              <a:buChar char="■"/>
            </a:pPr>
            <a:r>
              <a:rPr lang="en-US"/>
              <a:t>george.Fitzmaurice@email.com</a:t>
            </a:r>
            <a:endParaRPr/>
          </a:p>
          <a:p>
            <a:pPr indent="0" lvl="0" marL="0" rtl="0" algn="l">
              <a:lnSpc>
                <a:spcPct val="130000"/>
              </a:lnSpc>
              <a:spcBef>
                <a:spcPts val="1200"/>
              </a:spcBef>
              <a:spcAft>
                <a:spcPts val="0"/>
              </a:spcAft>
              <a:buSzPts val="1600"/>
              <a:buNone/>
            </a:pPr>
            <a:r>
              <a:t/>
            </a:r>
            <a:endParaRPr/>
          </a:p>
        </p:txBody>
      </p:sp>
      <p:sp>
        <p:nvSpPr>
          <p:cNvPr id="838" name="Google Shape;838;p7"/>
          <p:cNvSpPr txBox="1"/>
          <p:nvPr>
            <p:ph idx="4" type="body"/>
          </p:nvPr>
        </p:nvSpPr>
        <p:spPr>
          <a:xfrm>
            <a:off x="8461828" y="4223658"/>
            <a:ext cx="9042402" cy="899884"/>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accent1"/>
              </a:buClr>
              <a:buSzPts val="3200"/>
              <a:buFont typeface="Roboto"/>
              <a:buNone/>
            </a:pPr>
            <a:r>
              <a:rPr lang="en-US"/>
              <a:t>UX/UI Specialist</a:t>
            </a:r>
            <a:endParaRPr/>
          </a:p>
        </p:txBody>
      </p:sp>
      <p:sp>
        <p:nvSpPr>
          <p:cNvPr id="839" name="Google Shape;839;p7"/>
          <p:cNvSpPr/>
          <p:nvPr>
            <p:ph idx="2" type="pic"/>
          </p:nvPr>
        </p:nvSpPr>
        <p:spPr>
          <a:xfrm>
            <a:off x="783770" y="0"/>
            <a:ext cx="7112001" cy="7620000"/>
          </a:xfrm>
          <a:prstGeom prst="rect">
            <a:avLst/>
          </a:prstGeom>
          <a:noFill/>
          <a:ln>
            <a:noFill/>
          </a:ln>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8"/>
          <p:cNvSpPr txBox="1"/>
          <p:nvPr>
            <p:ph type="title"/>
          </p:nvPr>
        </p:nvSpPr>
        <p:spPr>
          <a:xfrm>
            <a:off x="591457" y="688851"/>
            <a:ext cx="9942286" cy="4475627"/>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lt1"/>
              </a:buClr>
              <a:buSzPts val="9600"/>
              <a:buFont typeface="Roboto"/>
              <a:buNone/>
            </a:pPr>
            <a:r>
              <a:rPr lang="en-US"/>
              <a:t>ANDREW </a:t>
            </a:r>
            <a:r>
              <a:rPr lang="en-US">
                <a:solidFill>
                  <a:schemeClr val="accent1"/>
                </a:solidFill>
              </a:rPr>
              <a:t>ADAMSON</a:t>
            </a:r>
            <a:endParaRPr/>
          </a:p>
        </p:txBody>
      </p:sp>
      <p:sp>
        <p:nvSpPr>
          <p:cNvPr id="845" name="Google Shape;845;p8"/>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846" name="Google Shape;846;p8"/>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847" name="Google Shape;847;p8"/>
          <p:cNvSpPr txBox="1"/>
          <p:nvPr>
            <p:ph idx="1" type="body"/>
          </p:nvPr>
        </p:nvSpPr>
        <p:spPr>
          <a:xfrm>
            <a:off x="10929258" y="4335712"/>
            <a:ext cx="6499326" cy="4314802"/>
          </a:xfrm>
          <a:prstGeom prst="rect">
            <a:avLst/>
          </a:prstGeom>
          <a:noFill/>
          <a:ln>
            <a:noFill/>
          </a:ln>
        </p:spPr>
        <p:txBody>
          <a:bodyPr anchorCtr="0" anchor="t"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Vivendo torquatos omittantur cu pri, an eam omnium docendi. Quis probo modus cum at, tempor platonem eu pro, cu sea unum eirmod qualisque. Graecis eligendi vim in. Ut consul iuvaret adipisci has. </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Eos habeo rebum alterum no. </a:t>
            </a:r>
            <a:r>
              <a:rPr lang="en-US">
                <a:solidFill>
                  <a:schemeClr val="accent1"/>
                </a:solidFill>
              </a:rPr>
              <a:t>In possit noluisse pri</a:t>
            </a:r>
            <a:r>
              <a:rPr lang="en-US"/>
              <a:t>, cu mea rebum utamur fabellas. Quo at nostrud fabulas. Qui graece vidisse expetenda cu, te vel simul mnesarchum, mei ex graeco facilisis signiferumque. Pri facilisi definiebas te, timeam moderatius accommodare vel ad.</a:t>
            </a:r>
            <a:endParaRPr/>
          </a:p>
        </p:txBody>
      </p:sp>
      <p:sp>
        <p:nvSpPr>
          <p:cNvPr id="848" name="Google Shape;848;p8"/>
          <p:cNvSpPr txBox="1"/>
          <p:nvPr>
            <p:ph idx="3" type="body"/>
          </p:nvPr>
        </p:nvSpPr>
        <p:spPr>
          <a:xfrm>
            <a:off x="10929258" y="3435827"/>
            <a:ext cx="6499326" cy="899884"/>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accent1"/>
              </a:buClr>
              <a:buSzPts val="3200"/>
              <a:buFont typeface="Roboto"/>
              <a:buNone/>
            </a:pPr>
            <a:r>
              <a:rPr lang="en-US"/>
              <a:t>Creative Art Director / Model</a:t>
            </a:r>
            <a:endParaRPr/>
          </a:p>
        </p:txBody>
      </p:sp>
      <p:sp>
        <p:nvSpPr>
          <p:cNvPr id="849" name="Google Shape;849;p8"/>
          <p:cNvSpPr/>
          <p:nvPr>
            <p:ph idx="2" type="pic"/>
          </p:nvPr>
        </p:nvSpPr>
        <p:spPr>
          <a:xfrm>
            <a:off x="3004458" y="43543"/>
            <a:ext cx="7529286" cy="10241870"/>
          </a:xfrm>
          <a:prstGeom prst="rect">
            <a:avLst/>
          </a:prstGeom>
          <a:noFill/>
          <a:ln>
            <a:noFill/>
          </a:ln>
          <a:effectLst>
            <a:outerShdw blurRad="101600" rotWithShape="0" algn="r" dir="10800000" dist="76200">
              <a:schemeClr val="dk1">
                <a:alpha val="92941"/>
              </a:schemeClr>
            </a:outerShdw>
          </a:effectLst>
        </p:spPr>
      </p:sp>
    </p:spTree>
  </p:cSld>
  <p:clrMapOvr>
    <a:masterClrMapping/>
  </p:clrMapOvr>
  <mc:AlternateContent>
    <mc:Choice Requires="p14">
      <p:transition spd="slow" p14:dur="1250">
        <p14:flip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9"/>
          <p:cNvSpPr txBox="1"/>
          <p:nvPr>
            <p:ph type="title"/>
          </p:nvPr>
        </p:nvSpPr>
        <p:spPr>
          <a:xfrm>
            <a:off x="798286" y="928914"/>
            <a:ext cx="8069943" cy="6139543"/>
          </a:xfrm>
          <a:prstGeom prst="rect">
            <a:avLst/>
          </a:prstGeom>
          <a:noFill/>
          <a:ln>
            <a:noFill/>
          </a:ln>
        </p:spPr>
        <p:txBody>
          <a:bodyPr anchorCtr="0" anchor="b" bIns="45700" lIns="91425" spcFirstLastPara="1" rIns="91425" wrap="square" tIns="45700">
            <a:normAutofit/>
          </a:bodyPr>
          <a:lstStyle/>
          <a:p>
            <a:pPr indent="0" lvl="0" marL="0" rtl="0" algn="r">
              <a:lnSpc>
                <a:spcPct val="80000"/>
              </a:lnSpc>
              <a:spcBef>
                <a:spcPts val="0"/>
              </a:spcBef>
              <a:spcAft>
                <a:spcPts val="0"/>
              </a:spcAft>
              <a:buClr>
                <a:schemeClr val="lt1"/>
              </a:buClr>
              <a:buSzPts val="9600"/>
              <a:buFont typeface="Roboto"/>
              <a:buNone/>
            </a:pPr>
            <a:r>
              <a:rPr lang="en-US"/>
              <a:t>WHY SHOULD WE KNOW ABOUT </a:t>
            </a:r>
            <a:r>
              <a:rPr lang="en-US">
                <a:solidFill>
                  <a:schemeClr val="accent1"/>
                </a:solidFill>
              </a:rPr>
              <a:t>USER EXPERIENCE?</a:t>
            </a:r>
            <a:endParaRPr>
              <a:solidFill>
                <a:schemeClr val="accent1"/>
              </a:solidFill>
            </a:endParaRPr>
          </a:p>
        </p:txBody>
      </p:sp>
      <p:sp>
        <p:nvSpPr>
          <p:cNvPr id="855" name="Google Shape;855;p9"/>
          <p:cNvSpPr txBox="1"/>
          <p:nvPr>
            <p:ph idx="11" type="ftr"/>
          </p:nvPr>
        </p:nvSpPr>
        <p:spPr>
          <a:xfrm>
            <a:off x="10784668" y="9634015"/>
            <a:ext cx="6172200" cy="5476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US"/>
              <a:t>The Power of PowerPoint | thepopp.com</a:t>
            </a:r>
            <a:endParaRPr/>
          </a:p>
        </p:txBody>
      </p:sp>
      <p:sp>
        <p:nvSpPr>
          <p:cNvPr id="856" name="Google Shape;856;p9"/>
          <p:cNvSpPr txBox="1"/>
          <p:nvPr>
            <p:ph idx="12" type="sldNum"/>
          </p:nvPr>
        </p:nvSpPr>
        <p:spPr>
          <a:xfrm>
            <a:off x="17072975" y="9634015"/>
            <a:ext cx="739036" cy="54760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857" name="Google Shape;857;p9"/>
          <p:cNvSpPr txBox="1"/>
          <p:nvPr>
            <p:ph idx="1" type="body"/>
          </p:nvPr>
        </p:nvSpPr>
        <p:spPr>
          <a:xfrm>
            <a:off x="9274629" y="928914"/>
            <a:ext cx="8273142" cy="8244115"/>
          </a:xfrm>
          <a:prstGeom prst="rect">
            <a:avLst/>
          </a:prstGeom>
          <a:noFill/>
          <a:ln>
            <a:noFill/>
          </a:ln>
        </p:spPr>
        <p:txBody>
          <a:bodyPr anchorCtr="0" anchor="ctr" bIns="45700" lIns="91425" spcFirstLastPara="1" rIns="91425" wrap="square" tIns="45700">
            <a:normAutofit/>
          </a:bodyPr>
          <a:lstStyle/>
          <a:p>
            <a:pPr indent="-285750" lvl="0" marL="285750" rtl="0" algn="l">
              <a:lnSpc>
                <a:spcPct val="130000"/>
              </a:lnSpc>
              <a:spcBef>
                <a:spcPts val="0"/>
              </a:spcBef>
              <a:spcAft>
                <a:spcPts val="0"/>
              </a:spcAft>
              <a:buClr>
                <a:schemeClr val="accent1"/>
              </a:buClr>
              <a:buSzPts val="1800"/>
              <a:buFont typeface="Noto Sans Symbols"/>
              <a:buChar char="■"/>
            </a:pPr>
            <a:r>
              <a:rPr lang="en-US"/>
              <a:t>Qui choro altera deserunt cu. Vis id nostrum intellegam, ius eu solet dissentiet, qui nibh duis at. Eu dicat munere partem sit. Mea nobis dolore ei. Viris minimum ut est, duis labores sadipscing cum at.</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Mel eius vitae facilisis et. Nec ut utroque sensibus splendide, vel no aperiam volumus dissentiunt, eos in oratio consectetuer. An dicat dicant aeterno mel, per mazim dicam ea, zril eirmod mediocritatem ut usu. Illud abhorreant suscipiantur nec et, et eos enim veritus. Vel et semper accusam dignissim.</a:t>
            </a:r>
            <a:endParaRPr/>
          </a:p>
          <a:p>
            <a:pPr indent="-285750" lvl="0" marL="285750" rtl="0" algn="l">
              <a:lnSpc>
                <a:spcPct val="130000"/>
              </a:lnSpc>
              <a:spcBef>
                <a:spcPts val="1200"/>
              </a:spcBef>
              <a:spcAft>
                <a:spcPts val="0"/>
              </a:spcAft>
              <a:buClr>
                <a:schemeClr val="accent1"/>
              </a:buClr>
              <a:buSzPts val="1800"/>
              <a:buFont typeface="Noto Sans Symbols"/>
              <a:buChar char="■"/>
            </a:pPr>
            <a:r>
              <a:rPr lang="en-US"/>
              <a:t>Et eos nonumy facilisis, sit te meis tamquam. Eos alia mandamus cu, vel cu persequeris definitiones. Ad sit quidam repudiare voluptatum, et saepe discere vis. No vis alienum probatus. Ex rebum soluta est.</a:t>
            </a:r>
            <a:endParaRPr/>
          </a:p>
        </p:txBody>
      </p:sp>
      <p:sp>
        <p:nvSpPr>
          <p:cNvPr id="858" name="Google Shape;858;p9"/>
          <p:cNvSpPr txBox="1"/>
          <p:nvPr>
            <p:ph idx="2" type="body"/>
          </p:nvPr>
        </p:nvSpPr>
        <p:spPr>
          <a:xfrm>
            <a:off x="798286" y="7068457"/>
            <a:ext cx="8069942" cy="2104571"/>
          </a:xfrm>
          <a:prstGeom prst="rect">
            <a:avLst/>
          </a:prstGeom>
          <a:noFill/>
          <a:ln>
            <a:noFill/>
          </a:ln>
        </p:spPr>
        <p:txBody>
          <a:bodyPr anchorCtr="0" anchor="t" bIns="45700" lIns="91425" spcFirstLastPara="1" rIns="91425" wrap="square" tIns="45700">
            <a:normAutofit/>
          </a:bodyPr>
          <a:lstStyle/>
          <a:p>
            <a:pPr indent="0" lvl="0" marL="0" rtl="0" algn="r">
              <a:lnSpc>
                <a:spcPct val="120000"/>
              </a:lnSpc>
              <a:spcBef>
                <a:spcPts val="0"/>
              </a:spcBef>
              <a:spcAft>
                <a:spcPts val="0"/>
              </a:spcAft>
              <a:buClr>
                <a:schemeClr val="accent1"/>
              </a:buClr>
              <a:buSzPts val="3200"/>
              <a:buFont typeface="Roboto"/>
              <a:buNone/>
            </a:pPr>
            <a:r>
              <a:rPr lang="en-US"/>
              <a:t>Te mel tale populo forensibus, per eu prompta propriae. Eu vix viris eligendi.</a:t>
            </a:r>
            <a:br>
              <a:rPr lang="en-US"/>
            </a:br>
            <a:r>
              <a:rPr lang="en-US"/>
              <a:t>Ei dolorem senserit petentium sed.</a:t>
            </a:r>
            <a:endParaRPr/>
          </a:p>
        </p:txBody>
      </p:sp>
    </p:spTree>
  </p:cSld>
  <p:clrMapOvr>
    <a:masterClrMapping/>
  </p:clrMapOvr>
  <mc:AlternateContent>
    <mc:Choice Requires="p14">
      <p:transition spd="slow" p14:dur="1250">
        <p14:flip dir="l"/>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Contents">
  <a:themeElements>
    <a:clrScheme name="Castor">
      <a:dk1>
        <a:srgbClr val="222427"/>
      </a:dk1>
      <a:lt1>
        <a:srgbClr val="FFFFFF"/>
      </a:lt1>
      <a:dk2>
        <a:srgbClr val="333438"/>
      </a:dk2>
      <a:lt2>
        <a:srgbClr val="EAEAEA"/>
      </a:lt2>
      <a:accent1>
        <a:srgbClr val="EB3F5C"/>
      </a:accent1>
      <a:accent2>
        <a:srgbClr val="C1344C"/>
      </a:accent2>
      <a:accent3>
        <a:srgbClr val="99293C"/>
      </a:accent3>
      <a:accent4>
        <a:srgbClr val="731F2D"/>
      </a:accent4>
      <a:accent5>
        <a:srgbClr val="1694B2"/>
      </a:accent5>
      <a:accent6>
        <a:srgbClr val="0F6377"/>
      </a:accent6>
      <a:hlink>
        <a:srgbClr val="EB3F5C"/>
      </a:hlink>
      <a:folHlink>
        <a:srgbClr val="99293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No Header and Footer">
  <a:themeElements>
    <a:clrScheme name="Custom 1">
      <a:dk1>
        <a:srgbClr val="222427"/>
      </a:dk1>
      <a:lt1>
        <a:srgbClr val="FFFFFF"/>
      </a:lt1>
      <a:dk2>
        <a:srgbClr val="333438"/>
      </a:dk2>
      <a:lt2>
        <a:srgbClr val="EAEAEA"/>
      </a:lt2>
      <a:accent1>
        <a:srgbClr val="EB3F5C"/>
      </a:accent1>
      <a:accent2>
        <a:srgbClr val="C1344C"/>
      </a:accent2>
      <a:accent3>
        <a:srgbClr val="99293C"/>
      </a:accent3>
      <a:accent4>
        <a:srgbClr val="731F2D"/>
      </a:accent4>
      <a:accent5>
        <a:srgbClr val="1694B2"/>
      </a:accent5>
      <a:accent6>
        <a:srgbClr val="0F6377"/>
      </a:accent6>
      <a:hlink>
        <a:srgbClr val="EB3F5C"/>
      </a:hlink>
      <a:folHlink>
        <a:srgbClr val="99293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2015-08-02T15:43:04Z</dcterms:created>
  <dc:creator>Jun Akizaki</dc:creator>
</cp:coreProperties>
</file>