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ink/ink1.xml" ContentType="application/inkml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ink/ink2.xml" ContentType="application/inkml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ink/ink3.xml" ContentType="application/inkml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4"/>
  </p:notesMasterIdLst>
  <p:sldIdLst>
    <p:sldId id="2147482549" r:id="rId2"/>
    <p:sldId id="2147482700" r:id="rId3"/>
    <p:sldId id="2147482737" r:id="rId4"/>
    <p:sldId id="2147482461" r:id="rId5"/>
    <p:sldId id="2147482550" r:id="rId6"/>
    <p:sldId id="2147482702" r:id="rId7"/>
    <p:sldId id="2134806077" r:id="rId8"/>
    <p:sldId id="2147482704" r:id="rId9"/>
    <p:sldId id="2147482672" r:id="rId10"/>
    <p:sldId id="2147482685" r:id="rId11"/>
    <p:sldId id="2147482705" r:id="rId12"/>
    <p:sldId id="2134805394" r:id="rId13"/>
    <p:sldId id="2147482472" r:id="rId14"/>
    <p:sldId id="2147482529" r:id="rId15"/>
    <p:sldId id="2147482475" r:id="rId16"/>
    <p:sldId id="2147482530" r:id="rId17"/>
    <p:sldId id="2147482733" r:id="rId18"/>
    <p:sldId id="2147482734" r:id="rId19"/>
    <p:sldId id="2147482735" r:id="rId20"/>
    <p:sldId id="2147482736" r:id="rId21"/>
    <p:sldId id="2147482514" r:id="rId22"/>
    <p:sldId id="2134806092" r:id="rId23"/>
    <p:sldId id="391" r:id="rId24"/>
    <p:sldId id="2134808448" r:id="rId25"/>
    <p:sldId id="2134808449" r:id="rId26"/>
    <p:sldId id="2134805159" r:id="rId27"/>
    <p:sldId id="2134805160" r:id="rId28"/>
    <p:sldId id="412" r:id="rId29"/>
    <p:sldId id="413" r:id="rId30"/>
    <p:sldId id="2147482523" r:id="rId31"/>
    <p:sldId id="2134805161" r:id="rId32"/>
    <p:sldId id="2134805162" r:id="rId33"/>
    <p:sldId id="2134808450" r:id="rId34"/>
    <p:sldId id="2134808452" r:id="rId35"/>
    <p:sldId id="2147482738" r:id="rId36"/>
    <p:sldId id="2147482739" r:id="rId37"/>
    <p:sldId id="2147482741" r:id="rId38"/>
    <p:sldId id="2147482740" r:id="rId39"/>
    <p:sldId id="2147482479" r:id="rId40"/>
    <p:sldId id="2147482742" r:id="rId41"/>
    <p:sldId id="2147482706" r:id="rId42"/>
    <p:sldId id="2147482707" r:id="rId43"/>
    <p:sldId id="2147482567" r:id="rId44"/>
    <p:sldId id="2147482722" r:id="rId45"/>
    <p:sldId id="2147482716" r:id="rId46"/>
    <p:sldId id="2147482717" r:id="rId47"/>
    <p:sldId id="2147482718" r:id="rId48"/>
    <p:sldId id="2147482719" r:id="rId49"/>
    <p:sldId id="2147482720" r:id="rId50"/>
    <p:sldId id="2147482721" r:id="rId51"/>
    <p:sldId id="2147482449" r:id="rId52"/>
    <p:sldId id="2147482575" r:id="rId53"/>
    <p:sldId id="2147482576" r:id="rId54"/>
    <p:sldId id="2147482732" r:id="rId55"/>
    <p:sldId id="2147482573" r:id="rId56"/>
    <p:sldId id="2147482574" r:id="rId57"/>
    <p:sldId id="2147482485" r:id="rId58"/>
    <p:sldId id="2134805104" r:id="rId59"/>
    <p:sldId id="2134805105" r:id="rId60"/>
    <p:sldId id="2134805106" r:id="rId61"/>
    <p:sldId id="2147482462" r:id="rId62"/>
    <p:sldId id="2147482463" r:id="rId63"/>
    <p:sldId id="2147482464" r:id="rId64"/>
    <p:sldId id="2147482465" r:id="rId65"/>
    <p:sldId id="2147482466" r:id="rId66"/>
    <p:sldId id="2147482467" r:id="rId67"/>
    <p:sldId id="2147482468" r:id="rId68"/>
    <p:sldId id="2147482469" r:id="rId69"/>
    <p:sldId id="2147482470" r:id="rId70"/>
    <p:sldId id="2147482471" r:id="rId71"/>
    <p:sldId id="2134805113" r:id="rId72"/>
    <p:sldId id="2134805120" r:id="rId73"/>
    <p:sldId id="2134805121" r:id="rId74"/>
    <p:sldId id="2134805122" r:id="rId75"/>
    <p:sldId id="2134805123" r:id="rId76"/>
    <p:sldId id="2134805124" r:id="rId77"/>
    <p:sldId id="2134805127" r:id="rId78"/>
    <p:sldId id="2134805128" r:id="rId79"/>
    <p:sldId id="2134805129" r:id="rId80"/>
    <p:sldId id="2134805130" r:id="rId81"/>
    <p:sldId id="2147482723" r:id="rId82"/>
    <p:sldId id="2147482545" r:id="rId83"/>
    <p:sldId id="2147482546" r:id="rId84"/>
    <p:sldId id="2147482476" r:id="rId85"/>
    <p:sldId id="2147482743" r:id="rId86"/>
    <p:sldId id="2147482547" r:id="rId87"/>
    <p:sldId id="2147482525" r:id="rId88"/>
    <p:sldId id="2147482725" r:id="rId89"/>
    <p:sldId id="2134805103" r:id="rId90"/>
    <p:sldId id="2134805139" r:id="rId91"/>
    <p:sldId id="2134805142" r:id="rId92"/>
    <p:sldId id="2134805140" r:id="rId93"/>
    <p:sldId id="2134808465" r:id="rId94"/>
    <p:sldId id="2134805145" r:id="rId95"/>
    <p:sldId id="2134805146" r:id="rId96"/>
    <p:sldId id="2147482477" r:id="rId97"/>
    <p:sldId id="2147482526" r:id="rId98"/>
    <p:sldId id="2134805149" r:id="rId99"/>
    <p:sldId id="2147482744" r:id="rId100"/>
    <p:sldId id="2147482726" r:id="rId101"/>
    <p:sldId id="2134808468" r:id="rId102"/>
    <p:sldId id="2147482727" r:id="rId103"/>
    <p:sldId id="2147482448" r:id="rId104"/>
    <p:sldId id="2134805243" r:id="rId105"/>
    <p:sldId id="2134808460" r:id="rId106"/>
    <p:sldId id="2134808461" r:id="rId107"/>
    <p:sldId id="2134808463" r:id="rId108"/>
    <p:sldId id="2147482527" r:id="rId109"/>
    <p:sldId id="2134805253" r:id="rId110"/>
    <p:sldId id="2134805254" r:id="rId111"/>
    <p:sldId id="2134805255" r:id="rId112"/>
    <p:sldId id="2134805257" r:id="rId113"/>
    <p:sldId id="2147482532" r:id="rId114"/>
    <p:sldId id="2134805248" r:id="rId115"/>
    <p:sldId id="2134805249" r:id="rId116"/>
    <p:sldId id="2147482534" r:id="rId117"/>
    <p:sldId id="2147482535" r:id="rId118"/>
    <p:sldId id="2147482536" r:id="rId119"/>
    <p:sldId id="2147482548" r:id="rId120"/>
    <p:sldId id="2147482538" r:id="rId121"/>
    <p:sldId id="2147482745" r:id="rId122"/>
    <p:sldId id="2147482537" r:id="rId123"/>
    <p:sldId id="2147482497" r:id="rId124"/>
    <p:sldId id="2147482500" r:id="rId125"/>
    <p:sldId id="2147482501" r:id="rId126"/>
    <p:sldId id="2147482512" r:id="rId127"/>
    <p:sldId id="2147482502" r:id="rId128"/>
    <p:sldId id="2147482728" r:id="rId129"/>
    <p:sldId id="2147482486" r:id="rId130"/>
    <p:sldId id="2147482480" r:id="rId131"/>
    <p:sldId id="2147482511" r:id="rId132"/>
    <p:sldId id="2147482748" r:id="rId133"/>
    <p:sldId id="2147482749" r:id="rId134"/>
    <p:sldId id="2147482746" r:id="rId135"/>
    <p:sldId id="2147482750" r:id="rId136"/>
    <p:sldId id="2147482747" r:id="rId137"/>
    <p:sldId id="2134804847" r:id="rId138"/>
    <p:sldId id="2147482487" r:id="rId139"/>
    <p:sldId id="2147482481" r:id="rId140"/>
    <p:sldId id="2147482751" r:id="rId141"/>
    <p:sldId id="2147482520" r:id="rId142"/>
    <p:sldId id="2147482488" r:id="rId143"/>
    <p:sldId id="2147482489" r:id="rId144"/>
    <p:sldId id="2147482484" r:id="rId145"/>
    <p:sldId id="2147482521" r:id="rId146"/>
    <p:sldId id="2147482492" r:id="rId147"/>
    <p:sldId id="2147482491" r:id="rId148"/>
    <p:sldId id="2147482540" r:id="rId149"/>
    <p:sldId id="2147482729" r:id="rId150"/>
    <p:sldId id="2134804709" r:id="rId151"/>
    <p:sldId id="2134804711" r:id="rId152"/>
    <p:sldId id="2147482752" r:id="rId153"/>
    <p:sldId id="2147482753" r:id="rId154"/>
    <p:sldId id="2147482494" r:id="rId155"/>
    <p:sldId id="2147482730" r:id="rId156"/>
    <p:sldId id="2147482731" r:id="rId157"/>
    <p:sldId id="2134807344" r:id="rId158"/>
    <p:sldId id="2147482541" r:id="rId159"/>
    <p:sldId id="2147482505" r:id="rId160"/>
    <p:sldId id="2134804803" r:id="rId161"/>
    <p:sldId id="700" r:id="rId162"/>
    <p:sldId id="701" r:id="rId163"/>
  </p:sldIdLst>
  <p:sldSz cx="13716000" cy="10287000"/>
  <p:notesSz cx="6858000" cy="9144000"/>
  <p:embeddedFontLst>
    <p:embeddedFont>
      <p:font typeface="Arimo Italics" panose="020B0604020202020204" charset="0"/>
      <p:regular r:id="rId165"/>
      <p:italic r:id="rId166"/>
    </p:embeddedFont>
    <p:embeddedFont>
      <p:font typeface="Carelia" panose="020B0604020202020204" charset="0"/>
      <p:regular r:id="rId167"/>
    </p:embeddedFont>
    <p:embeddedFont>
      <p:font typeface="Dosis" panose="02010703020202060003" pitchFamily="2" charset="0"/>
      <p:regular r:id="rId168"/>
      <p:bold r:id="rId169"/>
    </p:embeddedFont>
    <p:embeddedFont>
      <p:font typeface="Dosis Bold" panose="020B0604020202020204" charset="0"/>
      <p:regular r:id="rId170"/>
      <p:bold r:id="rId171"/>
    </p:embeddedFont>
    <p:embeddedFont>
      <p:font typeface="Microsoft Uighur" panose="02000000000000000000" pitchFamily="2" charset="-78"/>
      <p:regular r:id="rId172"/>
      <p:bold r:id="rId17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7FC20A81-9F0F-4BDA-ADA4-4436B8BE26B1}">
          <p14:sldIdLst>
            <p14:sldId id="2147482549"/>
            <p14:sldId id="2147482700"/>
            <p14:sldId id="2147482737"/>
            <p14:sldId id="2147482461"/>
            <p14:sldId id="2147482550"/>
            <p14:sldId id="2147482702"/>
            <p14:sldId id="2134806077"/>
            <p14:sldId id="2147482704"/>
            <p14:sldId id="2147482672"/>
            <p14:sldId id="2147482685"/>
            <p14:sldId id="2147482705"/>
            <p14:sldId id="2134805394"/>
            <p14:sldId id="2147482472"/>
            <p14:sldId id="2147482529"/>
            <p14:sldId id="2147482475"/>
            <p14:sldId id="2147482530"/>
            <p14:sldId id="2147482733"/>
            <p14:sldId id="2147482734"/>
            <p14:sldId id="2147482735"/>
            <p14:sldId id="2147482736"/>
            <p14:sldId id="2147482514"/>
            <p14:sldId id="2134806092"/>
            <p14:sldId id="391"/>
            <p14:sldId id="2134808448"/>
            <p14:sldId id="2134808449"/>
            <p14:sldId id="2134805159"/>
            <p14:sldId id="2134805160"/>
            <p14:sldId id="412"/>
            <p14:sldId id="413"/>
            <p14:sldId id="2147482523"/>
            <p14:sldId id="2134805161"/>
            <p14:sldId id="2134805162"/>
            <p14:sldId id="2134808450"/>
            <p14:sldId id="2134808452"/>
            <p14:sldId id="2147482738"/>
            <p14:sldId id="2147482739"/>
            <p14:sldId id="2147482741"/>
            <p14:sldId id="2147482740"/>
            <p14:sldId id="2147482479"/>
            <p14:sldId id="2147482742"/>
            <p14:sldId id="2147482706"/>
            <p14:sldId id="2147482707"/>
            <p14:sldId id="2147482567"/>
            <p14:sldId id="2147482722"/>
            <p14:sldId id="2147482716"/>
            <p14:sldId id="2147482717"/>
            <p14:sldId id="2147482718"/>
            <p14:sldId id="2147482719"/>
            <p14:sldId id="2147482720"/>
            <p14:sldId id="2147482721"/>
            <p14:sldId id="2147482449"/>
            <p14:sldId id="2147482575"/>
            <p14:sldId id="2147482576"/>
            <p14:sldId id="2147482732"/>
            <p14:sldId id="2147482573"/>
            <p14:sldId id="2147482574"/>
            <p14:sldId id="2147482485"/>
            <p14:sldId id="2134805104"/>
            <p14:sldId id="2134805105"/>
            <p14:sldId id="2134805106"/>
            <p14:sldId id="2147482462"/>
            <p14:sldId id="2147482463"/>
            <p14:sldId id="2147482464"/>
            <p14:sldId id="2147482465"/>
            <p14:sldId id="2147482466"/>
            <p14:sldId id="2147482467"/>
            <p14:sldId id="2147482468"/>
            <p14:sldId id="2147482469"/>
            <p14:sldId id="2147482470"/>
            <p14:sldId id="2147482471"/>
            <p14:sldId id="2134805113"/>
            <p14:sldId id="2134805120"/>
            <p14:sldId id="2134805121"/>
            <p14:sldId id="2134805122"/>
            <p14:sldId id="2134805123"/>
            <p14:sldId id="2134805124"/>
            <p14:sldId id="2134805127"/>
            <p14:sldId id="2134805128"/>
            <p14:sldId id="2134805129"/>
            <p14:sldId id="2134805130"/>
            <p14:sldId id="2147482723"/>
            <p14:sldId id="2147482545"/>
            <p14:sldId id="2147482546"/>
            <p14:sldId id="2147482476"/>
            <p14:sldId id="2147482743"/>
            <p14:sldId id="2147482547"/>
            <p14:sldId id="2147482525"/>
            <p14:sldId id="2147482725"/>
            <p14:sldId id="2134805103"/>
            <p14:sldId id="2134805139"/>
            <p14:sldId id="2134805142"/>
            <p14:sldId id="2134805140"/>
            <p14:sldId id="2134808465"/>
            <p14:sldId id="2134805145"/>
            <p14:sldId id="2134805146"/>
            <p14:sldId id="2147482477"/>
            <p14:sldId id="2147482526"/>
            <p14:sldId id="2134805149"/>
            <p14:sldId id="2147482744"/>
            <p14:sldId id="2147482726"/>
            <p14:sldId id="2134808468"/>
            <p14:sldId id="2147482727"/>
            <p14:sldId id="2147482448"/>
            <p14:sldId id="2134805243"/>
            <p14:sldId id="2134808460"/>
            <p14:sldId id="2134808461"/>
            <p14:sldId id="2134808463"/>
            <p14:sldId id="2147482527"/>
            <p14:sldId id="2134805253"/>
            <p14:sldId id="2134805254"/>
            <p14:sldId id="2134805255"/>
            <p14:sldId id="2134805257"/>
            <p14:sldId id="2147482532"/>
            <p14:sldId id="2134805248"/>
            <p14:sldId id="2134805249"/>
            <p14:sldId id="2147482534"/>
            <p14:sldId id="2147482535"/>
            <p14:sldId id="2147482536"/>
            <p14:sldId id="2147482548"/>
            <p14:sldId id="2147482538"/>
            <p14:sldId id="2147482745"/>
            <p14:sldId id="2147482537"/>
            <p14:sldId id="2147482497"/>
            <p14:sldId id="2147482500"/>
            <p14:sldId id="2147482501"/>
            <p14:sldId id="2147482512"/>
            <p14:sldId id="2147482502"/>
            <p14:sldId id="2147482728"/>
            <p14:sldId id="2147482486"/>
            <p14:sldId id="2147482480"/>
            <p14:sldId id="2147482511"/>
            <p14:sldId id="2147482748"/>
            <p14:sldId id="2147482749"/>
            <p14:sldId id="2147482746"/>
            <p14:sldId id="2147482750"/>
            <p14:sldId id="2147482747"/>
            <p14:sldId id="2134804847"/>
            <p14:sldId id="2147482487"/>
            <p14:sldId id="2147482481"/>
            <p14:sldId id="2147482751"/>
            <p14:sldId id="2147482520"/>
            <p14:sldId id="2147482488"/>
            <p14:sldId id="2147482489"/>
            <p14:sldId id="2147482484"/>
            <p14:sldId id="2147482521"/>
            <p14:sldId id="2147482492"/>
            <p14:sldId id="2147482491"/>
            <p14:sldId id="2147482540"/>
            <p14:sldId id="2147482729"/>
            <p14:sldId id="2134804709"/>
            <p14:sldId id="2134804711"/>
            <p14:sldId id="2147482752"/>
            <p14:sldId id="2147482753"/>
            <p14:sldId id="2147482494"/>
            <p14:sldId id="2147482730"/>
            <p14:sldId id="2147482731"/>
            <p14:sldId id="2134807344"/>
            <p14:sldId id="2147482541"/>
            <p14:sldId id="2147482505"/>
            <p14:sldId id="2134804803"/>
            <p14:sldId id="700"/>
            <p14:sldId id="701"/>
          </p14:sldIdLst>
        </p14:section>
        <p14:section name="Section sans titre" id="{28269ACC-50C4-4FA5-A604-E64E8013E86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AC2E"/>
    <a:srgbClr val="EDCEB5"/>
    <a:srgbClr val="D99965"/>
    <a:srgbClr val="CA7732"/>
    <a:srgbClr val="215968"/>
    <a:srgbClr val="0094C8"/>
    <a:srgbClr val="008EC0"/>
    <a:srgbClr val="00A7E2"/>
    <a:srgbClr val="00ADEA"/>
    <a:srgbClr val="1B65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7E8F89-2245-489C-84BE-E8C93232293A}" v="29" dt="2025-08-17T16:45:53.4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62" autoAdjust="0"/>
    <p:restoredTop sz="95226" autoAdjust="0"/>
  </p:normalViewPr>
  <p:slideViewPr>
    <p:cSldViewPr>
      <p:cViewPr varScale="1">
        <p:scale>
          <a:sx n="55" d="100"/>
          <a:sy n="55" d="100"/>
        </p:scale>
        <p:origin x="1570" y="62"/>
      </p:cViewPr>
      <p:guideLst>
        <p:guide orient="horz" pos="216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-22579"/>
    </p:cViewPr>
  </p:sorterViewPr>
  <p:notesViewPr>
    <p:cSldViewPr>
      <p:cViewPr>
        <p:scale>
          <a:sx n="80" d="100"/>
          <a:sy n="80" d="100"/>
        </p:scale>
        <p:origin x="2755" y="-45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font" Target="fonts/font6.fntdata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font" Target="fonts/font7.fntdata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tableStyles" Target="tableStyles.xml"/><Relationship Id="rId172" Type="http://schemas.openxmlformats.org/officeDocument/2006/relationships/font" Target="fonts/font8.fntdata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font" Target="fonts/font3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microsoft.com/office/2015/10/relationships/revisionInfo" Target="revisionInfo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font" Target="fonts/font9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font" Target="fonts/font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notesMaster" Target="notesMasters/notesMaster1.xml"/><Relationship Id="rId16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viewProps" Target="viewProp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font" Target="fonts/font1.fntdata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theme" Target="theme/theme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font" Target="fonts/font2.fntdata"/><Relationship Id="rId1" Type="http://schemas.openxmlformats.org/officeDocument/2006/relationships/slideMaster" Target="slideMasters/slide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1T12:30:34.8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1T12:30:34.8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1T12:30:34.8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Dosis" pitchFamily="2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Dosis" pitchFamily="2" charset="0"/>
              </a:defRPr>
            </a:lvl1pPr>
          </a:lstStyle>
          <a:p>
            <a:fld id="{54976A81-8849-4F35-8359-AD67C3A6D20C}" type="datetimeFigureOut">
              <a:rPr lang="fr-MA" smtClean="0"/>
              <a:pPr/>
              <a:t>24/09/2025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Dosis" pitchFamily="2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Dosis" pitchFamily="2" charset="0"/>
              </a:defRPr>
            </a:lvl1pPr>
          </a:lstStyle>
          <a:p>
            <a:fld id="{BA0AE87F-B08A-4342-80EC-80A3A2B8D41A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0878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Dosis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Dosis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Dosis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Dosis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Dosis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AE87F-B08A-4342-80EC-80A3A2B8D41A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108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441C09-604A-C893-93FB-B00334B2E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949F437-2174-CF67-0C9D-2ED12E1B93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5CF294E-E4D9-7DA7-77A5-57D3AECFDF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1A1E48-FE37-7994-37E7-ACE8CAE34B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A2BCA-FF67-4437-99B0-0AC045A112E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755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03F4FB-FFC0-A356-13B7-A824A9B46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3484D5F-CCA4-2FF3-3D10-95D42101AA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5938123-695C-A04C-2DA0-C9CCB2CAD4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885E3EF-8982-C02F-985D-C9948C2536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A2BCA-FF67-4437-99B0-0AC045A112E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574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9/24/2025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32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68.xml"/><Relationship Id="rId1" Type="http://schemas.openxmlformats.org/officeDocument/2006/relationships/tags" Target="../tags/tag167.xml"/><Relationship Id="rId6" Type="http://schemas.openxmlformats.org/officeDocument/2006/relationships/image" Target="../media/image20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9.xml"/><Relationship Id="rId5" Type="http://schemas.openxmlformats.org/officeDocument/2006/relationships/image" Target="../media/image36.jpeg"/><Relationship Id="rId4" Type="http://schemas.openxmlformats.org/officeDocument/2006/relationships/image" Target="../media/image28.sv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0.xml"/><Relationship Id="rId4" Type="http://schemas.openxmlformats.org/officeDocument/2006/relationships/image" Target="../media/image28.sv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tags" Target="../tags/tag172.xml"/><Relationship Id="rId1" Type="http://schemas.openxmlformats.org/officeDocument/2006/relationships/tags" Target="../tags/tag171.xml"/><Relationship Id="rId6" Type="http://schemas.openxmlformats.org/officeDocument/2006/relationships/image" Target="../media/image60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74.xml"/><Relationship Id="rId1" Type="http://schemas.openxmlformats.org/officeDocument/2006/relationships/tags" Target="../tags/tag173.xml"/><Relationship Id="rId6" Type="http://schemas.openxmlformats.org/officeDocument/2006/relationships/image" Target="../media/image63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5.xml"/><Relationship Id="rId5" Type="http://schemas.openxmlformats.org/officeDocument/2006/relationships/image" Target="../media/image30.png"/><Relationship Id="rId4" Type="http://schemas.openxmlformats.org/officeDocument/2006/relationships/image" Target="../media/image28.sv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6.xml"/><Relationship Id="rId5" Type="http://schemas.openxmlformats.org/officeDocument/2006/relationships/image" Target="../media/image30.png"/><Relationship Id="rId4" Type="http://schemas.openxmlformats.org/officeDocument/2006/relationships/image" Target="../media/image28.sv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7.xml"/><Relationship Id="rId4" Type="http://schemas.openxmlformats.org/officeDocument/2006/relationships/image" Target="../media/image2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microsoft.com/office/2007/relationships/hdphoto" Target="../media/hdphoto1.wdp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tags" Target="../tags/tag179.xml"/><Relationship Id="rId1" Type="http://schemas.openxmlformats.org/officeDocument/2006/relationships/tags" Target="../tags/tag178.xml"/><Relationship Id="rId6" Type="http://schemas.openxmlformats.org/officeDocument/2006/relationships/image" Target="../media/image4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81.xml"/><Relationship Id="rId1" Type="http://schemas.openxmlformats.org/officeDocument/2006/relationships/tags" Target="../tags/tag180.xml"/><Relationship Id="rId6" Type="http://schemas.openxmlformats.org/officeDocument/2006/relationships/image" Target="../media/image63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2.xml"/><Relationship Id="rId5" Type="http://schemas.openxmlformats.org/officeDocument/2006/relationships/image" Target="../media/image30.png"/><Relationship Id="rId4" Type="http://schemas.openxmlformats.org/officeDocument/2006/relationships/image" Target="../media/image28.sv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3.xml"/><Relationship Id="rId5" Type="http://schemas.openxmlformats.org/officeDocument/2006/relationships/image" Target="../media/image30.png"/><Relationship Id="rId4" Type="http://schemas.openxmlformats.org/officeDocument/2006/relationships/image" Target="../media/image28.sv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4.xml"/><Relationship Id="rId4" Type="http://schemas.openxmlformats.org/officeDocument/2006/relationships/image" Target="../media/image28.sv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8.png"/><Relationship Id="rId2" Type="http://schemas.openxmlformats.org/officeDocument/2006/relationships/tags" Target="../tags/tag186.xml"/><Relationship Id="rId1" Type="http://schemas.openxmlformats.org/officeDocument/2006/relationships/tags" Target="../tags/tag185.xml"/><Relationship Id="rId6" Type="http://schemas.openxmlformats.org/officeDocument/2006/relationships/image" Target="../media/image1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88.xml"/><Relationship Id="rId1" Type="http://schemas.openxmlformats.org/officeDocument/2006/relationships/tags" Target="../tags/tag187.xml"/><Relationship Id="rId6" Type="http://schemas.openxmlformats.org/officeDocument/2006/relationships/image" Target="../media/image63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9.xml"/><Relationship Id="rId5" Type="http://schemas.openxmlformats.org/officeDocument/2006/relationships/image" Target="../media/image30.png"/><Relationship Id="rId4" Type="http://schemas.openxmlformats.org/officeDocument/2006/relationships/image" Target="../media/image28.sv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0.xml"/><Relationship Id="rId5" Type="http://schemas.openxmlformats.org/officeDocument/2006/relationships/image" Target="../media/image30.png"/><Relationship Id="rId4" Type="http://schemas.openxmlformats.org/officeDocument/2006/relationships/image" Target="../media/image28.sv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1.xml"/><Relationship Id="rId5" Type="http://schemas.openxmlformats.org/officeDocument/2006/relationships/image" Target="../media/image93.png"/><Relationship Id="rId4" Type="http://schemas.openxmlformats.org/officeDocument/2006/relationships/image" Target="../media/image2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5" Type="http://schemas.openxmlformats.org/officeDocument/2006/relationships/image" Target="../media/image36.jpeg"/><Relationship Id="rId4" Type="http://schemas.openxmlformats.org/officeDocument/2006/relationships/image" Target="../media/image28.sv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0.png"/><Relationship Id="rId2" Type="http://schemas.openxmlformats.org/officeDocument/2006/relationships/tags" Target="../tags/tag193.xml"/><Relationship Id="rId1" Type="http://schemas.openxmlformats.org/officeDocument/2006/relationships/tags" Target="../tags/tag192.xml"/><Relationship Id="rId6" Type="http://schemas.openxmlformats.org/officeDocument/2006/relationships/image" Target="../media/image24.jpe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4.xml"/><Relationship Id="rId5" Type="http://schemas.openxmlformats.org/officeDocument/2006/relationships/image" Target="../media/image93.png"/><Relationship Id="rId4" Type="http://schemas.openxmlformats.org/officeDocument/2006/relationships/image" Target="../media/image28.sv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1.png"/><Relationship Id="rId2" Type="http://schemas.openxmlformats.org/officeDocument/2006/relationships/tags" Target="../tags/tag196.xml"/><Relationship Id="rId1" Type="http://schemas.openxmlformats.org/officeDocument/2006/relationships/tags" Target="../tags/tag195.xml"/><Relationship Id="rId6" Type="http://schemas.openxmlformats.org/officeDocument/2006/relationships/image" Target="../media/image24.jpe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2.png"/><Relationship Id="rId2" Type="http://schemas.openxmlformats.org/officeDocument/2006/relationships/tags" Target="../tags/tag198.xml"/><Relationship Id="rId1" Type="http://schemas.openxmlformats.org/officeDocument/2006/relationships/tags" Target="../tags/tag197.xml"/><Relationship Id="rId6" Type="http://schemas.openxmlformats.org/officeDocument/2006/relationships/image" Target="../media/image93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2.png"/><Relationship Id="rId2" Type="http://schemas.openxmlformats.org/officeDocument/2006/relationships/tags" Target="../tags/tag200.xml"/><Relationship Id="rId1" Type="http://schemas.openxmlformats.org/officeDocument/2006/relationships/tags" Target="../tags/tag199.xml"/><Relationship Id="rId6" Type="http://schemas.openxmlformats.org/officeDocument/2006/relationships/image" Target="../media/image103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tags" Target="../tags/tag203.xml"/><Relationship Id="rId7" Type="http://schemas.openxmlformats.org/officeDocument/2006/relationships/image" Target="../media/image79.jpeg"/><Relationship Id="rId2" Type="http://schemas.openxmlformats.org/officeDocument/2006/relationships/tags" Target="../tags/tag202.xml"/><Relationship Id="rId1" Type="http://schemas.openxmlformats.org/officeDocument/2006/relationships/tags" Target="../tags/tag201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tags" Target="../tags/tag206.xml"/><Relationship Id="rId7" Type="http://schemas.openxmlformats.org/officeDocument/2006/relationships/image" Target="../media/image79.jpeg"/><Relationship Id="rId2" Type="http://schemas.openxmlformats.org/officeDocument/2006/relationships/tags" Target="../tags/tag205.xml"/><Relationship Id="rId1" Type="http://schemas.openxmlformats.org/officeDocument/2006/relationships/tags" Target="../tags/tag204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2.png"/><Relationship Id="rId2" Type="http://schemas.openxmlformats.org/officeDocument/2006/relationships/tags" Target="../tags/tag208.xml"/><Relationship Id="rId1" Type="http://schemas.openxmlformats.org/officeDocument/2006/relationships/tags" Target="../tags/tag207.xml"/><Relationship Id="rId6" Type="http://schemas.openxmlformats.org/officeDocument/2006/relationships/image" Target="../media/image93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png"/><Relationship Id="rId4" Type="http://schemas.microsoft.com/office/2007/relationships/hdphoto" Target="../media/hdphoto1.wdp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9.xml"/><Relationship Id="rId6" Type="http://schemas.openxmlformats.org/officeDocument/2006/relationships/image" Target="../media/image106.png"/><Relationship Id="rId5" Type="http://schemas.openxmlformats.org/officeDocument/2006/relationships/image" Target="../media/image36.jpeg"/><Relationship Id="rId4" Type="http://schemas.openxmlformats.org/officeDocument/2006/relationships/image" Target="../media/image2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5" Type="http://schemas.openxmlformats.org/officeDocument/2006/relationships/image" Target="../media/image30.png"/><Relationship Id="rId4" Type="http://schemas.openxmlformats.org/officeDocument/2006/relationships/image" Target="../media/image28.sv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8.png"/><Relationship Id="rId2" Type="http://schemas.openxmlformats.org/officeDocument/2006/relationships/tags" Target="../tags/tag211.xml"/><Relationship Id="rId1" Type="http://schemas.openxmlformats.org/officeDocument/2006/relationships/tags" Target="../tags/tag210.xml"/><Relationship Id="rId6" Type="http://schemas.openxmlformats.org/officeDocument/2006/relationships/image" Target="../media/image107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7.png"/><Relationship Id="rId2" Type="http://schemas.openxmlformats.org/officeDocument/2006/relationships/tags" Target="../tags/tag213.xml"/><Relationship Id="rId1" Type="http://schemas.openxmlformats.org/officeDocument/2006/relationships/tags" Target="../tags/tag212.xml"/><Relationship Id="rId6" Type="http://schemas.openxmlformats.org/officeDocument/2006/relationships/image" Target="../media/image79.jpe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4.xml"/><Relationship Id="rId5" Type="http://schemas.openxmlformats.org/officeDocument/2006/relationships/image" Target="../media/image30.png"/><Relationship Id="rId4" Type="http://schemas.openxmlformats.org/officeDocument/2006/relationships/image" Target="../media/image28.sv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5.xml"/><Relationship Id="rId6" Type="http://schemas.openxmlformats.org/officeDocument/2006/relationships/image" Target="../media/image107.png"/><Relationship Id="rId5" Type="http://schemas.openxmlformats.org/officeDocument/2006/relationships/image" Target="../media/image30.png"/><Relationship Id="rId4" Type="http://schemas.openxmlformats.org/officeDocument/2006/relationships/image" Target="../media/image28.sv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8.png"/><Relationship Id="rId2" Type="http://schemas.openxmlformats.org/officeDocument/2006/relationships/tags" Target="../tags/tag217.xml"/><Relationship Id="rId1" Type="http://schemas.openxmlformats.org/officeDocument/2006/relationships/tags" Target="../tags/tag216.xml"/><Relationship Id="rId6" Type="http://schemas.openxmlformats.org/officeDocument/2006/relationships/image" Target="../media/image10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8.png"/><Relationship Id="rId2" Type="http://schemas.openxmlformats.org/officeDocument/2006/relationships/tags" Target="../tags/tag219.xml"/><Relationship Id="rId1" Type="http://schemas.openxmlformats.org/officeDocument/2006/relationships/tags" Target="../tags/tag218.xml"/><Relationship Id="rId6" Type="http://schemas.openxmlformats.org/officeDocument/2006/relationships/image" Target="../media/image10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9.png"/><Relationship Id="rId2" Type="http://schemas.openxmlformats.org/officeDocument/2006/relationships/tags" Target="../tags/tag221.xml"/><Relationship Id="rId1" Type="http://schemas.openxmlformats.org/officeDocument/2006/relationships/tags" Target="../tags/tag220.xml"/><Relationship Id="rId6" Type="http://schemas.openxmlformats.org/officeDocument/2006/relationships/image" Target="../media/image79.jpeg"/><Relationship Id="rId5" Type="http://schemas.openxmlformats.org/officeDocument/2006/relationships/image" Target="../media/image28.svg"/><Relationship Id="rId4" Type="http://schemas.openxmlformats.org/officeDocument/2006/relationships/image" Target="../media/image27.png"/><Relationship Id="rId9" Type="http://schemas.openxmlformats.org/officeDocument/2006/relationships/image" Target="../media/image111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2.xml"/><Relationship Id="rId5" Type="http://schemas.openxmlformats.org/officeDocument/2006/relationships/image" Target="../media/image30.png"/><Relationship Id="rId4" Type="http://schemas.openxmlformats.org/officeDocument/2006/relationships/image" Target="../media/image28.sv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3.xml"/><Relationship Id="rId6" Type="http://schemas.openxmlformats.org/officeDocument/2006/relationships/image" Target="../media/image109.png"/><Relationship Id="rId5" Type="http://schemas.openxmlformats.org/officeDocument/2006/relationships/image" Target="../media/image30.png"/><Relationship Id="rId4" Type="http://schemas.openxmlformats.org/officeDocument/2006/relationships/image" Target="../media/image28.svg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0.png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225.xml"/><Relationship Id="rId1" Type="http://schemas.openxmlformats.org/officeDocument/2006/relationships/tags" Target="../tags/tag224.xml"/><Relationship Id="rId6" Type="http://schemas.openxmlformats.org/officeDocument/2006/relationships/customXml" Target="../ink/ink1.xml"/><Relationship Id="rId5" Type="http://schemas.openxmlformats.org/officeDocument/2006/relationships/image" Target="../media/image28.svg"/><Relationship Id="rId10" Type="http://schemas.openxmlformats.org/officeDocument/2006/relationships/image" Target="../media/image112.png"/><Relationship Id="rId4" Type="http://schemas.openxmlformats.org/officeDocument/2006/relationships/image" Target="../media/image27.png"/><Relationship Id="rId9" Type="http://schemas.openxmlformats.org/officeDocument/2006/relationships/image" Target="../media/image10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5" Type="http://schemas.openxmlformats.org/officeDocument/2006/relationships/image" Target="../media/image30.png"/><Relationship Id="rId4" Type="http://schemas.openxmlformats.org/officeDocument/2006/relationships/image" Target="../media/image28.svg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0.png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227.xml"/><Relationship Id="rId1" Type="http://schemas.openxmlformats.org/officeDocument/2006/relationships/tags" Target="../tags/tag226.xml"/><Relationship Id="rId6" Type="http://schemas.openxmlformats.org/officeDocument/2006/relationships/customXml" Target="../ink/ink2.xml"/><Relationship Id="rId5" Type="http://schemas.openxmlformats.org/officeDocument/2006/relationships/image" Target="../media/image28.svg"/><Relationship Id="rId10" Type="http://schemas.openxmlformats.org/officeDocument/2006/relationships/image" Target="../media/image112.png"/><Relationship Id="rId4" Type="http://schemas.openxmlformats.org/officeDocument/2006/relationships/image" Target="../media/image27.png"/><Relationship Id="rId9" Type="http://schemas.openxmlformats.org/officeDocument/2006/relationships/image" Target="../media/image108.png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0.png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113.png"/><Relationship Id="rId2" Type="http://schemas.openxmlformats.org/officeDocument/2006/relationships/tags" Target="../tags/tag229.xml"/><Relationship Id="rId1" Type="http://schemas.openxmlformats.org/officeDocument/2006/relationships/tags" Target="../tags/tag228.xml"/><Relationship Id="rId6" Type="http://schemas.openxmlformats.org/officeDocument/2006/relationships/customXml" Target="../ink/ink3.xml"/><Relationship Id="rId11" Type="http://schemas.openxmlformats.org/officeDocument/2006/relationships/image" Target="../media/image110.png"/><Relationship Id="rId5" Type="http://schemas.openxmlformats.org/officeDocument/2006/relationships/image" Target="../media/image28.svg"/><Relationship Id="rId10" Type="http://schemas.openxmlformats.org/officeDocument/2006/relationships/image" Target="../media/image112.png"/><Relationship Id="rId4" Type="http://schemas.openxmlformats.org/officeDocument/2006/relationships/image" Target="../media/image27.png"/><Relationship Id="rId9" Type="http://schemas.openxmlformats.org/officeDocument/2006/relationships/image" Target="../media/image79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0.xml"/><Relationship Id="rId5" Type="http://schemas.openxmlformats.org/officeDocument/2006/relationships/image" Target="../media/image30.png"/><Relationship Id="rId4" Type="http://schemas.openxmlformats.org/officeDocument/2006/relationships/image" Target="../media/image28.sv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1.xml"/><Relationship Id="rId6" Type="http://schemas.openxmlformats.org/officeDocument/2006/relationships/image" Target="../media/image112.png"/><Relationship Id="rId5" Type="http://schemas.openxmlformats.org/officeDocument/2006/relationships/image" Target="../media/image30.png"/><Relationship Id="rId4" Type="http://schemas.openxmlformats.org/officeDocument/2006/relationships/image" Target="../media/image28.sv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4.png"/><Relationship Id="rId2" Type="http://schemas.openxmlformats.org/officeDocument/2006/relationships/tags" Target="../tags/tag233.xml"/><Relationship Id="rId1" Type="http://schemas.openxmlformats.org/officeDocument/2006/relationships/tags" Target="../tags/tag232.xml"/><Relationship Id="rId6" Type="http://schemas.openxmlformats.org/officeDocument/2006/relationships/image" Target="../media/image108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4.png"/><Relationship Id="rId2" Type="http://schemas.openxmlformats.org/officeDocument/2006/relationships/tags" Target="../tags/tag235.xml"/><Relationship Id="rId1" Type="http://schemas.openxmlformats.org/officeDocument/2006/relationships/tags" Target="../tags/tag234.xml"/><Relationship Id="rId6" Type="http://schemas.openxmlformats.org/officeDocument/2006/relationships/image" Target="../media/image115.jpe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4.png"/><Relationship Id="rId2" Type="http://schemas.openxmlformats.org/officeDocument/2006/relationships/tags" Target="../tags/tag237.xml"/><Relationship Id="rId1" Type="http://schemas.openxmlformats.org/officeDocument/2006/relationships/tags" Target="../tags/tag236.xml"/><Relationship Id="rId6" Type="http://schemas.openxmlformats.org/officeDocument/2006/relationships/image" Target="../media/image79.jpeg"/><Relationship Id="rId5" Type="http://schemas.openxmlformats.org/officeDocument/2006/relationships/image" Target="../media/image28.svg"/><Relationship Id="rId4" Type="http://schemas.openxmlformats.org/officeDocument/2006/relationships/image" Target="../media/image27.png"/><Relationship Id="rId9" Type="http://schemas.openxmlformats.org/officeDocument/2006/relationships/image" Target="../media/image113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8.xml"/><Relationship Id="rId5" Type="http://schemas.openxmlformats.org/officeDocument/2006/relationships/image" Target="../media/image30.png"/><Relationship Id="rId4" Type="http://schemas.openxmlformats.org/officeDocument/2006/relationships/image" Target="../media/image28.sv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9.xml"/><Relationship Id="rId6" Type="http://schemas.openxmlformats.org/officeDocument/2006/relationships/image" Target="../media/image114.png"/><Relationship Id="rId5" Type="http://schemas.openxmlformats.org/officeDocument/2006/relationships/image" Target="../media/image30.png"/><Relationship Id="rId4" Type="http://schemas.openxmlformats.org/officeDocument/2006/relationships/image" Target="../media/image28.sv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5" Type="http://schemas.openxmlformats.org/officeDocument/2006/relationships/image" Target="../media/image30.png"/><Relationship Id="rId4" Type="http://schemas.openxmlformats.org/officeDocument/2006/relationships/image" Target="../media/image28.sv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0.xml"/><Relationship Id="rId5" Type="http://schemas.openxmlformats.org/officeDocument/2006/relationships/image" Target="../media/image93.png"/><Relationship Id="rId4" Type="http://schemas.openxmlformats.org/officeDocument/2006/relationships/image" Target="../media/image28.sv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1.xml"/><Relationship Id="rId6" Type="http://schemas.openxmlformats.org/officeDocument/2006/relationships/image" Target="../media/image100.png"/><Relationship Id="rId5" Type="http://schemas.openxmlformats.org/officeDocument/2006/relationships/image" Target="../media/image117.jpeg"/><Relationship Id="rId4" Type="http://schemas.openxmlformats.org/officeDocument/2006/relationships/image" Target="../media/image28.sv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2.xml"/><Relationship Id="rId5" Type="http://schemas.openxmlformats.org/officeDocument/2006/relationships/image" Target="../media/image93.png"/><Relationship Id="rId4" Type="http://schemas.openxmlformats.org/officeDocument/2006/relationships/image" Target="../media/image28.sv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3.xml"/><Relationship Id="rId6" Type="http://schemas.openxmlformats.org/officeDocument/2006/relationships/image" Target="../media/image101.png"/><Relationship Id="rId5" Type="http://schemas.openxmlformats.org/officeDocument/2006/relationships/image" Target="../media/image117.jpeg"/><Relationship Id="rId4" Type="http://schemas.openxmlformats.org/officeDocument/2006/relationships/image" Target="../media/image28.sv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4.xml"/><Relationship Id="rId5" Type="http://schemas.openxmlformats.org/officeDocument/2006/relationships/image" Target="../media/image93.png"/><Relationship Id="rId4" Type="http://schemas.openxmlformats.org/officeDocument/2006/relationships/image" Target="../media/image28.sv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5.xml"/><Relationship Id="rId6" Type="http://schemas.openxmlformats.org/officeDocument/2006/relationships/image" Target="../media/image117.jpeg"/><Relationship Id="rId5" Type="http://schemas.openxmlformats.org/officeDocument/2006/relationships/image" Target="../media/image118.png"/><Relationship Id="rId4" Type="http://schemas.openxmlformats.org/officeDocument/2006/relationships/image" Target="../media/image28.sv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png"/><Relationship Id="rId4" Type="http://schemas.microsoft.com/office/2007/relationships/hdphoto" Target="../media/hdphoto1.wdp"/></Relationships>
</file>

<file path=ppt/slides/_rels/slide157.xml.rels><?xml version="1.0" encoding="UTF-8" standalone="yes"?>
<Relationships xmlns="http://schemas.openxmlformats.org/package/2006/relationships"><Relationship Id="rId8" Type="http://schemas.openxmlformats.org/officeDocument/2006/relationships/tags" Target="../tags/tag253.xml"/><Relationship Id="rId13" Type="http://schemas.openxmlformats.org/officeDocument/2006/relationships/image" Target="../media/image120.png"/><Relationship Id="rId3" Type="http://schemas.openxmlformats.org/officeDocument/2006/relationships/tags" Target="../tags/tag248.xml"/><Relationship Id="rId7" Type="http://schemas.openxmlformats.org/officeDocument/2006/relationships/tags" Target="../tags/tag252.xml"/><Relationship Id="rId12" Type="http://schemas.openxmlformats.org/officeDocument/2006/relationships/image" Target="../media/image28.svg"/><Relationship Id="rId2" Type="http://schemas.openxmlformats.org/officeDocument/2006/relationships/tags" Target="../tags/tag247.xml"/><Relationship Id="rId1" Type="http://schemas.openxmlformats.org/officeDocument/2006/relationships/tags" Target="../tags/tag246.xml"/><Relationship Id="rId6" Type="http://schemas.openxmlformats.org/officeDocument/2006/relationships/tags" Target="../tags/tag251.xml"/><Relationship Id="rId11" Type="http://schemas.openxmlformats.org/officeDocument/2006/relationships/image" Target="../media/image27.png"/><Relationship Id="rId5" Type="http://schemas.openxmlformats.org/officeDocument/2006/relationships/tags" Target="../tags/tag250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249.xml"/><Relationship Id="rId9" Type="http://schemas.openxmlformats.org/officeDocument/2006/relationships/tags" Target="../tags/tag254.xml"/></Relationships>
</file>

<file path=ppt/slides/_rels/slide158.xml.rels><?xml version="1.0" encoding="UTF-8" standalone="yes"?>
<Relationships xmlns="http://schemas.openxmlformats.org/package/2006/relationships"><Relationship Id="rId8" Type="http://schemas.openxmlformats.org/officeDocument/2006/relationships/tags" Target="../tags/tag262.xml"/><Relationship Id="rId13" Type="http://schemas.openxmlformats.org/officeDocument/2006/relationships/image" Target="../media/image120.png"/><Relationship Id="rId3" Type="http://schemas.openxmlformats.org/officeDocument/2006/relationships/tags" Target="../tags/tag257.xml"/><Relationship Id="rId7" Type="http://schemas.openxmlformats.org/officeDocument/2006/relationships/tags" Target="../tags/tag261.xml"/><Relationship Id="rId12" Type="http://schemas.openxmlformats.org/officeDocument/2006/relationships/image" Target="../media/image28.svg"/><Relationship Id="rId2" Type="http://schemas.openxmlformats.org/officeDocument/2006/relationships/tags" Target="../tags/tag256.xml"/><Relationship Id="rId1" Type="http://schemas.openxmlformats.org/officeDocument/2006/relationships/tags" Target="../tags/tag255.xml"/><Relationship Id="rId6" Type="http://schemas.openxmlformats.org/officeDocument/2006/relationships/tags" Target="../tags/tag260.xml"/><Relationship Id="rId11" Type="http://schemas.openxmlformats.org/officeDocument/2006/relationships/image" Target="../media/image27.png"/><Relationship Id="rId5" Type="http://schemas.openxmlformats.org/officeDocument/2006/relationships/tags" Target="../tags/tag259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258.xml"/><Relationship Id="rId9" Type="http://schemas.openxmlformats.org/officeDocument/2006/relationships/tags" Target="../tags/tag263.xml"/></Relationships>
</file>

<file path=ppt/slides/_rels/slide1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1.png"/><Relationship Id="rId2" Type="http://schemas.openxmlformats.org/officeDocument/2006/relationships/tags" Target="../tags/tag265.xml"/><Relationship Id="rId1" Type="http://schemas.openxmlformats.org/officeDocument/2006/relationships/tags" Target="../tags/tag264.xml"/><Relationship Id="rId6" Type="http://schemas.openxmlformats.org/officeDocument/2006/relationships/image" Target="../media/image66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5" Type="http://schemas.openxmlformats.org/officeDocument/2006/relationships/image" Target="../media/image30.png"/><Relationship Id="rId4" Type="http://schemas.openxmlformats.org/officeDocument/2006/relationships/image" Target="../media/image28.svg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12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svg"/><Relationship Id="rId5" Type="http://schemas.openxmlformats.org/officeDocument/2006/relationships/image" Target="../media/image6.png"/><Relationship Id="rId10" Type="http://schemas.openxmlformats.org/officeDocument/2006/relationships/image" Target="../media/image126.svg"/><Relationship Id="rId4" Type="http://schemas.openxmlformats.org/officeDocument/2006/relationships/image" Target="../media/image123.svg"/><Relationship Id="rId9" Type="http://schemas.openxmlformats.org/officeDocument/2006/relationships/image" Target="../media/image1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5" Type="http://schemas.openxmlformats.org/officeDocument/2006/relationships/image" Target="../media/image30.png"/><Relationship Id="rId4" Type="http://schemas.openxmlformats.org/officeDocument/2006/relationships/image" Target="../media/image2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5" Type="http://schemas.openxmlformats.org/officeDocument/2006/relationships/image" Target="../media/image30.png"/><Relationship Id="rId4" Type="http://schemas.openxmlformats.org/officeDocument/2006/relationships/image" Target="../media/image2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5" Type="http://schemas.openxmlformats.org/officeDocument/2006/relationships/image" Target="../media/image37.png"/><Relationship Id="rId4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7.sv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6.png"/><Relationship Id="rId5" Type="http://schemas.openxmlformats.org/officeDocument/2006/relationships/tags" Target="../tags/tag5.xml"/><Relationship Id="rId10" Type="http://schemas.openxmlformats.org/officeDocument/2006/relationships/image" Target="../media/image5.jpeg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5" Type="http://schemas.openxmlformats.org/officeDocument/2006/relationships/image" Target="../media/image30.png"/><Relationship Id="rId4" Type="http://schemas.openxmlformats.org/officeDocument/2006/relationships/image" Target="../media/image28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49.xml"/><Relationship Id="rId13" Type="http://schemas.openxmlformats.org/officeDocument/2006/relationships/image" Target="../media/image39.png"/><Relationship Id="rId3" Type="http://schemas.openxmlformats.org/officeDocument/2006/relationships/tags" Target="../tags/tag44.xml"/><Relationship Id="rId7" Type="http://schemas.openxmlformats.org/officeDocument/2006/relationships/tags" Target="../tags/tag48.xml"/><Relationship Id="rId12" Type="http://schemas.openxmlformats.org/officeDocument/2006/relationships/image" Target="../media/image7.sv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11" Type="http://schemas.openxmlformats.org/officeDocument/2006/relationships/image" Target="../media/image6.png"/><Relationship Id="rId5" Type="http://schemas.openxmlformats.org/officeDocument/2006/relationships/tags" Target="../tags/tag46.xml"/><Relationship Id="rId15" Type="http://schemas.openxmlformats.org/officeDocument/2006/relationships/image" Target="../media/image41.png"/><Relationship Id="rId10" Type="http://schemas.openxmlformats.org/officeDocument/2006/relationships/image" Target="../media/image5.jpeg"/><Relationship Id="rId4" Type="http://schemas.openxmlformats.org/officeDocument/2006/relationships/tags" Target="../tags/tag45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40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7.png"/><Relationship Id="rId7" Type="http://schemas.openxmlformats.org/officeDocument/2006/relationships/image" Target="../media/image36.jpeg"/><Relationship Id="rId12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0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28.svg"/><Relationship Id="rId9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1.xml"/><Relationship Id="rId5" Type="http://schemas.openxmlformats.org/officeDocument/2006/relationships/image" Target="../media/image49.png"/><Relationship Id="rId4" Type="http://schemas.openxmlformats.org/officeDocument/2006/relationships/image" Target="../media/image28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image" Target="../media/image4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4.xml"/><Relationship Id="rId5" Type="http://schemas.openxmlformats.org/officeDocument/2006/relationships/image" Target="../media/image50.png"/><Relationship Id="rId4" Type="http://schemas.openxmlformats.org/officeDocument/2006/relationships/image" Target="../media/image28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1.png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image" Target="../media/image1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7.xml"/><Relationship Id="rId5" Type="http://schemas.openxmlformats.org/officeDocument/2006/relationships/image" Target="../media/image52.png"/><Relationship Id="rId4" Type="http://schemas.openxmlformats.org/officeDocument/2006/relationships/image" Target="../media/image28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png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image" Target="../media/image1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png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image" Target="../media/image53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Relationship Id="rId9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2.xml"/><Relationship Id="rId5" Type="http://schemas.openxmlformats.org/officeDocument/2006/relationships/image" Target="../media/image54.png"/><Relationship Id="rId4" Type="http://schemas.openxmlformats.org/officeDocument/2006/relationships/image" Target="../media/image28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pn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1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5.xml"/><Relationship Id="rId5" Type="http://schemas.openxmlformats.org/officeDocument/2006/relationships/image" Target="../media/image55.png"/><Relationship Id="rId4" Type="http://schemas.openxmlformats.org/officeDocument/2006/relationships/image" Target="../media/image28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55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8.xml"/><Relationship Id="rId5" Type="http://schemas.openxmlformats.org/officeDocument/2006/relationships/image" Target="../media/image56.png"/><Relationship Id="rId4" Type="http://schemas.openxmlformats.org/officeDocument/2006/relationships/image" Target="../media/image28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image" Target="../media/image56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1.xml"/><Relationship Id="rId5" Type="http://schemas.openxmlformats.org/officeDocument/2006/relationships/image" Target="../media/image57.png"/><Relationship Id="rId4" Type="http://schemas.openxmlformats.org/officeDocument/2006/relationships/image" Target="../media/image28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2.xml"/><Relationship Id="rId5" Type="http://schemas.openxmlformats.org/officeDocument/2006/relationships/image" Target="../media/image48.png"/><Relationship Id="rId4" Type="http://schemas.openxmlformats.org/officeDocument/2006/relationships/image" Target="../media/image28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image" Target="../media/image48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7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image" Target="../media/image48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7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9.jpeg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8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10" Type="http://schemas.openxmlformats.org/officeDocument/2006/relationships/image" Target="../media/image48.png"/><Relationship Id="rId4" Type="http://schemas.openxmlformats.org/officeDocument/2006/relationships/image" Target="../media/image30.png"/><Relationship Id="rId9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9.jpeg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9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30.png"/><Relationship Id="rId9" Type="http://schemas.openxmlformats.org/officeDocument/2006/relationships/image" Target="../media/image5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5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6.png"/><Relationship Id="rId12" Type="http://schemas.openxmlformats.org/officeDocument/2006/relationships/image" Target="../media/image49.pn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image" Target="../media/image20.png"/><Relationship Id="rId11" Type="http://schemas.openxmlformats.org/officeDocument/2006/relationships/image" Target="../media/image60.png"/><Relationship Id="rId5" Type="http://schemas.openxmlformats.org/officeDocument/2006/relationships/image" Target="../media/image28.svg"/><Relationship Id="rId10" Type="http://schemas.openxmlformats.org/officeDocument/2006/relationships/image" Target="../media/image48.png"/><Relationship Id="rId4" Type="http://schemas.openxmlformats.org/officeDocument/2006/relationships/image" Target="../media/image27.png"/><Relationship Id="rId9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5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6.png"/><Relationship Id="rId12" Type="http://schemas.openxmlformats.org/officeDocument/2006/relationships/image" Target="../media/image49.png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image" Target="../media/image28.svg"/><Relationship Id="rId11" Type="http://schemas.openxmlformats.org/officeDocument/2006/relationships/image" Target="../media/image60.png"/><Relationship Id="rId5" Type="http://schemas.openxmlformats.org/officeDocument/2006/relationships/image" Target="../media/image27.png"/><Relationship Id="rId10" Type="http://schemas.openxmlformats.org/officeDocument/2006/relationships/image" Target="../media/image48.png"/><Relationship Id="rId4" Type="http://schemas.openxmlformats.org/officeDocument/2006/relationships/image" Target="../media/image63.png"/><Relationship Id="rId9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8.png"/><Relationship Id="rId7" Type="http://schemas.openxmlformats.org/officeDocument/2006/relationships/image" Target="../media/image65.png"/><Relationship Id="rId12" Type="http://schemas.openxmlformats.org/officeDocument/2006/relationships/image" Target="../media/image5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4.xml"/><Relationship Id="rId6" Type="http://schemas.openxmlformats.org/officeDocument/2006/relationships/image" Target="../media/image64.png"/><Relationship Id="rId11" Type="http://schemas.openxmlformats.org/officeDocument/2006/relationships/image" Target="../media/image49.png"/><Relationship Id="rId5" Type="http://schemas.openxmlformats.org/officeDocument/2006/relationships/image" Target="../media/image28.svg"/><Relationship Id="rId10" Type="http://schemas.openxmlformats.org/officeDocument/2006/relationships/image" Target="../media/image48.png"/><Relationship Id="rId4" Type="http://schemas.openxmlformats.org/officeDocument/2006/relationships/image" Target="../media/image27.png"/><Relationship Id="rId9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12.png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tags" Target="../tags/tag10.xml"/><Relationship Id="rId16" Type="http://schemas.openxmlformats.org/officeDocument/2006/relationships/image" Target="../media/image15.png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image" Target="../media/image7.svg"/><Relationship Id="rId5" Type="http://schemas.openxmlformats.org/officeDocument/2006/relationships/tags" Target="../tags/tag13.xml"/><Relationship Id="rId15" Type="http://schemas.openxmlformats.org/officeDocument/2006/relationships/image" Target="../media/image14.png"/><Relationship Id="rId10" Type="http://schemas.openxmlformats.org/officeDocument/2006/relationships/image" Target="../media/image6.png"/><Relationship Id="rId4" Type="http://schemas.openxmlformats.org/officeDocument/2006/relationships/tags" Target="../tags/tag12.xml"/><Relationship Id="rId9" Type="http://schemas.openxmlformats.org/officeDocument/2006/relationships/image" Target="../media/image5.jpeg"/><Relationship Id="rId1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5.xml"/><Relationship Id="rId6" Type="http://schemas.openxmlformats.org/officeDocument/2006/relationships/image" Target="../media/image48.png"/><Relationship Id="rId5" Type="http://schemas.openxmlformats.org/officeDocument/2006/relationships/image" Target="../media/image55.png"/><Relationship Id="rId4" Type="http://schemas.openxmlformats.org/officeDocument/2006/relationships/image" Target="../media/image44.png"/><Relationship Id="rId9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tags" Target="../tags/tag93.xml"/><Relationship Id="rId13" Type="http://schemas.openxmlformats.org/officeDocument/2006/relationships/image" Target="../media/image66.png"/><Relationship Id="rId3" Type="http://schemas.openxmlformats.org/officeDocument/2006/relationships/tags" Target="../tags/tag88.xml"/><Relationship Id="rId7" Type="http://schemas.openxmlformats.org/officeDocument/2006/relationships/tags" Target="../tags/tag92.xml"/><Relationship Id="rId12" Type="http://schemas.openxmlformats.org/officeDocument/2006/relationships/image" Target="../media/image28.svg"/><Relationship Id="rId2" Type="http://schemas.openxmlformats.org/officeDocument/2006/relationships/tags" Target="../tags/tag87.xml"/><Relationship Id="rId16" Type="http://schemas.openxmlformats.org/officeDocument/2006/relationships/image" Target="../media/image69.png"/><Relationship Id="rId1" Type="http://schemas.openxmlformats.org/officeDocument/2006/relationships/tags" Target="../tags/tag86.xml"/><Relationship Id="rId6" Type="http://schemas.openxmlformats.org/officeDocument/2006/relationships/tags" Target="../tags/tag91.xml"/><Relationship Id="rId11" Type="http://schemas.openxmlformats.org/officeDocument/2006/relationships/image" Target="../media/image27.png"/><Relationship Id="rId5" Type="http://schemas.openxmlformats.org/officeDocument/2006/relationships/tags" Target="../tags/tag90.xml"/><Relationship Id="rId15" Type="http://schemas.openxmlformats.org/officeDocument/2006/relationships/image" Target="../media/image68.png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89.xml"/><Relationship Id="rId9" Type="http://schemas.openxmlformats.org/officeDocument/2006/relationships/tags" Target="../tags/tag94.xml"/><Relationship Id="rId14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74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28.sv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microsoft.com/office/2007/relationships/media" Target="../media/media1.mp3"/><Relationship Id="rId7" Type="http://schemas.openxmlformats.org/officeDocument/2006/relationships/image" Target="../media/image74.png"/><Relationship Id="rId2" Type="http://schemas.openxmlformats.org/officeDocument/2006/relationships/audio" Target="NULL" TargetMode="External"/><Relationship Id="rId1" Type="http://schemas.openxmlformats.org/officeDocument/2006/relationships/tags" Target="../tags/tag95.xml"/><Relationship Id="rId6" Type="http://schemas.openxmlformats.org/officeDocument/2006/relationships/image" Target="../media/image73.png"/><Relationship Id="rId5" Type="http://schemas.openxmlformats.org/officeDocument/2006/relationships/image" Target="../media/image75.png"/><Relationship Id="rId4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tags" Target="../tags/tag103.xml"/><Relationship Id="rId13" Type="http://schemas.openxmlformats.org/officeDocument/2006/relationships/image" Target="../media/image39.png"/><Relationship Id="rId3" Type="http://schemas.openxmlformats.org/officeDocument/2006/relationships/tags" Target="../tags/tag98.xml"/><Relationship Id="rId7" Type="http://schemas.openxmlformats.org/officeDocument/2006/relationships/tags" Target="../tags/tag102.xml"/><Relationship Id="rId12" Type="http://schemas.openxmlformats.org/officeDocument/2006/relationships/image" Target="../media/image7.svg"/><Relationship Id="rId2" Type="http://schemas.openxmlformats.org/officeDocument/2006/relationships/tags" Target="../tags/tag97.xml"/><Relationship Id="rId16" Type="http://schemas.openxmlformats.org/officeDocument/2006/relationships/image" Target="../media/image41.png"/><Relationship Id="rId1" Type="http://schemas.openxmlformats.org/officeDocument/2006/relationships/tags" Target="../tags/tag96.xml"/><Relationship Id="rId6" Type="http://schemas.openxmlformats.org/officeDocument/2006/relationships/tags" Target="../tags/tag101.xml"/><Relationship Id="rId11" Type="http://schemas.openxmlformats.org/officeDocument/2006/relationships/image" Target="../media/image6.png"/><Relationship Id="rId5" Type="http://schemas.openxmlformats.org/officeDocument/2006/relationships/tags" Target="../tags/tag100.xml"/><Relationship Id="rId15" Type="http://schemas.openxmlformats.org/officeDocument/2006/relationships/image" Target="../media/image40.svg"/><Relationship Id="rId10" Type="http://schemas.openxmlformats.org/officeDocument/2006/relationships/image" Target="../media/image5.jpeg"/><Relationship Id="rId4" Type="http://schemas.openxmlformats.org/officeDocument/2006/relationships/tags" Target="../tags/tag99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78.sv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4.xml"/><Relationship Id="rId5" Type="http://schemas.openxmlformats.org/officeDocument/2006/relationships/image" Target="../media/image36.jpeg"/><Relationship Id="rId4" Type="http://schemas.openxmlformats.org/officeDocument/2006/relationships/image" Target="../media/image28.sv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image" Target="../media/image79.jpe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image" Target="../media/image79.jpe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13" Type="http://schemas.openxmlformats.org/officeDocument/2006/relationships/image" Target="../media/image7.svg"/><Relationship Id="rId18" Type="http://schemas.openxmlformats.org/officeDocument/2006/relationships/image" Target="../media/image21.jpeg"/><Relationship Id="rId3" Type="http://schemas.openxmlformats.org/officeDocument/2006/relationships/tags" Target="../tags/tag18.xml"/><Relationship Id="rId21" Type="http://schemas.openxmlformats.org/officeDocument/2006/relationships/image" Target="../media/image24.jpeg"/><Relationship Id="rId7" Type="http://schemas.openxmlformats.org/officeDocument/2006/relationships/tags" Target="../tags/tag22.xml"/><Relationship Id="rId12" Type="http://schemas.openxmlformats.org/officeDocument/2006/relationships/image" Target="../media/image6.png"/><Relationship Id="rId17" Type="http://schemas.openxmlformats.org/officeDocument/2006/relationships/image" Target="../media/image20.png"/><Relationship Id="rId2" Type="http://schemas.openxmlformats.org/officeDocument/2006/relationships/tags" Target="../tags/tag17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image" Target="../media/image5.jpeg"/><Relationship Id="rId5" Type="http://schemas.openxmlformats.org/officeDocument/2006/relationships/tags" Target="../tags/tag20.xml"/><Relationship Id="rId15" Type="http://schemas.openxmlformats.org/officeDocument/2006/relationships/image" Target="../media/image18.png"/><Relationship Id="rId10" Type="http://schemas.openxmlformats.org/officeDocument/2006/relationships/slideLayout" Target="../slideLayouts/slideLayout7.xml"/><Relationship Id="rId19" Type="http://schemas.openxmlformats.org/officeDocument/2006/relationships/image" Target="../media/image22.png"/><Relationship Id="rId4" Type="http://schemas.openxmlformats.org/officeDocument/2006/relationships/tags" Target="../tags/tag19.xml"/><Relationship Id="rId9" Type="http://schemas.openxmlformats.org/officeDocument/2006/relationships/tags" Target="../tags/tag24.xml"/><Relationship Id="rId14" Type="http://schemas.openxmlformats.org/officeDocument/2006/relationships/image" Target="../media/image1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9.xml"/><Relationship Id="rId4" Type="http://schemas.openxmlformats.org/officeDocument/2006/relationships/image" Target="../media/image28.sv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image" Target="../media/image79.jpe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2.xml"/><Relationship Id="rId4" Type="http://schemas.openxmlformats.org/officeDocument/2006/relationships/image" Target="../media/image28.sv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6" Type="http://schemas.openxmlformats.org/officeDocument/2006/relationships/image" Target="../media/image79.jpe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5.xml"/><Relationship Id="rId4" Type="http://schemas.openxmlformats.org/officeDocument/2006/relationships/image" Target="../media/image28.sv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image" Target="../media/image79.jpe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8.xml"/><Relationship Id="rId4" Type="http://schemas.openxmlformats.org/officeDocument/2006/relationships/image" Target="../media/image28.sv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6" Type="http://schemas.openxmlformats.org/officeDocument/2006/relationships/image" Target="../media/image79.jpe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1.xml"/><Relationship Id="rId4" Type="http://schemas.openxmlformats.org/officeDocument/2006/relationships/image" Target="../media/image28.sv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image" Target="../media/image79.jpe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4.xml"/><Relationship Id="rId4" Type="http://schemas.openxmlformats.org/officeDocument/2006/relationships/image" Target="../media/image28.sv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6" Type="http://schemas.openxmlformats.org/officeDocument/2006/relationships/image" Target="../media/image79.jpe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7.xml"/><Relationship Id="rId4" Type="http://schemas.openxmlformats.org/officeDocument/2006/relationships/image" Target="../media/image28.sv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29.xml"/><Relationship Id="rId1" Type="http://schemas.openxmlformats.org/officeDocument/2006/relationships/tags" Target="../tags/tag128.xml"/><Relationship Id="rId6" Type="http://schemas.openxmlformats.org/officeDocument/2006/relationships/image" Target="../media/image79.jpe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0.xml"/><Relationship Id="rId4" Type="http://schemas.openxmlformats.org/officeDocument/2006/relationships/image" Target="../media/image28.sv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image" Target="../media/image79.jpe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3.xml"/><Relationship Id="rId4" Type="http://schemas.openxmlformats.org/officeDocument/2006/relationships/image" Target="../media/image28.sv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6" Type="http://schemas.openxmlformats.org/officeDocument/2006/relationships/image" Target="../media/image79.jpe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6.xml"/><Relationship Id="rId4" Type="http://schemas.openxmlformats.org/officeDocument/2006/relationships/image" Target="../media/image28.sv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image" Target="../media/image79.jpe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28.xml"/><Relationship Id="rId7" Type="http://schemas.openxmlformats.org/officeDocument/2006/relationships/image" Target="../media/image29.jpe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9.xml"/><Relationship Id="rId4" Type="http://schemas.openxmlformats.org/officeDocument/2006/relationships/image" Target="../media/image28.sv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18" Type="http://schemas.openxmlformats.org/officeDocument/2006/relationships/image" Target="../media/image91.png"/><Relationship Id="rId3" Type="http://schemas.openxmlformats.org/officeDocument/2006/relationships/tags" Target="../tags/tag142.xml"/><Relationship Id="rId7" Type="http://schemas.openxmlformats.org/officeDocument/2006/relationships/image" Target="../media/image28.svg"/><Relationship Id="rId12" Type="http://schemas.openxmlformats.org/officeDocument/2006/relationships/image" Target="../media/image85.png"/><Relationship Id="rId17" Type="http://schemas.openxmlformats.org/officeDocument/2006/relationships/image" Target="../media/image90.png"/><Relationship Id="rId2" Type="http://schemas.openxmlformats.org/officeDocument/2006/relationships/tags" Target="../tags/tag141.xml"/><Relationship Id="rId16" Type="http://schemas.openxmlformats.org/officeDocument/2006/relationships/image" Target="../media/image89.png"/><Relationship Id="rId20" Type="http://schemas.openxmlformats.org/officeDocument/2006/relationships/image" Target="../media/image79.jpeg"/><Relationship Id="rId1" Type="http://schemas.openxmlformats.org/officeDocument/2006/relationships/tags" Target="../tags/tag140.xml"/><Relationship Id="rId6" Type="http://schemas.openxmlformats.org/officeDocument/2006/relationships/image" Target="../media/image27.png"/><Relationship Id="rId11" Type="http://schemas.openxmlformats.org/officeDocument/2006/relationships/image" Target="../media/image84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88.png"/><Relationship Id="rId10" Type="http://schemas.openxmlformats.org/officeDocument/2006/relationships/image" Target="../media/image83.png"/><Relationship Id="rId19" Type="http://schemas.openxmlformats.org/officeDocument/2006/relationships/image" Target="../media/image92.png"/><Relationship Id="rId4" Type="http://schemas.openxmlformats.org/officeDocument/2006/relationships/tags" Target="../tags/tag143.xml"/><Relationship Id="rId9" Type="http://schemas.openxmlformats.org/officeDocument/2006/relationships/image" Target="../media/image82.png"/><Relationship Id="rId14" Type="http://schemas.openxmlformats.org/officeDocument/2006/relationships/image" Target="../media/image87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18" Type="http://schemas.openxmlformats.org/officeDocument/2006/relationships/image" Target="../media/image92.png"/><Relationship Id="rId3" Type="http://schemas.openxmlformats.org/officeDocument/2006/relationships/tags" Target="../tags/tag146.xml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17" Type="http://schemas.openxmlformats.org/officeDocument/2006/relationships/image" Target="../media/image91.png"/><Relationship Id="rId2" Type="http://schemas.openxmlformats.org/officeDocument/2006/relationships/tags" Target="../tags/tag145.xml"/><Relationship Id="rId16" Type="http://schemas.openxmlformats.org/officeDocument/2006/relationships/image" Target="../media/image90.png"/><Relationship Id="rId1" Type="http://schemas.openxmlformats.org/officeDocument/2006/relationships/tags" Target="../tags/tag144.xml"/><Relationship Id="rId6" Type="http://schemas.openxmlformats.org/officeDocument/2006/relationships/image" Target="../media/image28.svg"/><Relationship Id="rId11" Type="http://schemas.openxmlformats.org/officeDocument/2006/relationships/image" Target="../media/image85.png"/><Relationship Id="rId5" Type="http://schemas.openxmlformats.org/officeDocument/2006/relationships/image" Target="../media/image27.png"/><Relationship Id="rId15" Type="http://schemas.openxmlformats.org/officeDocument/2006/relationships/image" Target="../media/image89.png"/><Relationship Id="rId10" Type="http://schemas.openxmlformats.org/officeDocument/2006/relationships/image" Target="../media/image84.png"/><Relationship Id="rId19" Type="http://schemas.openxmlformats.org/officeDocument/2006/relationships/image" Target="../media/image1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3.png"/><Relationship Id="rId14" Type="http://schemas.openxmlformats.org/officeDocument/2006/relationships/image" Target="../media/image88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6" Type="http://schemas.openxmlformats.org/officeDocument/2006/relationships/image" Target="../media/image79.jpe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50.xml"/><Relationship Id="rId1" Type="http://schemas.openxmlformats.org/officeDocument/2006/relationships/tags" Target="../tags/tag149.xml"/><Relationship Id="rId6" Type="http://schemas.openxmlformats.org/officeDocument/2006/relationships/image" Target="../media/image1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1.xml"/><Relationship Id="rId5" Type="http://schemas.openxmlformats.org/officeDocument/2006/relationships/image" Target="../media/image93.png"/><Relationship Id="rId4" Type="http://schemas.openxmlformats.org/officeDocument/2006/relationships/image" Target="../media/image28.sv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4.png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6" Type="http://schemas.openxmlformats.org/officeDocument/2006/relationships/image" Target="../media/image24.jpe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6" Type="http://schemas.openxmlformats.org/officeDocument/2006/relationships/image" Target="../media/image79.jpe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32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6.xml"/><Relationship Id="rId4" Type="http://schemas.openxmlformats.org/officeDocument/2006/relationships/image" Target="../media/image28.sv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7.xml"/><Relationship Id="rId4" Type="http://schemas.openxmlformats.org/officeDocument/2006/relationships/image" Target="../media/image28.sv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8.xml"/><Relationship Id="rId4" Type="http://schemas.openxmlformats.org/officeDocument/2006/relationships/image" Target="../media/image28.sv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9.xml"/><Relationship Id="rId4" Type="http://schemas.openxmlformats.org/officeDocument/2006/relationships/image" Target="../media/image28.sv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0.xml"/><Relationship Id="rId4" Type="http://schemas.openxmlformats.org/officeDocument/2006/relationships/image" Target="../media/image28.sv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1.xml"/><Relationship Id="rId4" Type="http://schemas.openxmlformats.org/officeDocument/2006/relationships/image" Target="../media/image28.sv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63.xml"/><Relationship Id="rId1" Type="http://schemas.openxmlformats.org/officeDocument/2006/relationships/tags" Target="../tags/tag162.xml"/><Relationship Id="rId6" Type="http://schemas.openxmlformats.org/officeDocument/2006/relationships/image" Target="../media/image79.jpe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4.xml"/><Relationship Id="rId4" Type="http://schemas.openxmlformats.org/officeDocument/2006/relationships/image" Target="../media/image28.sv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5.xml"/><Relationship Id="rId4" Type="http://schemas.openxmlformats.org/officeDocument/2006/relationships/image" Target="../media/image28.sv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6.xml"/><Relationship Id="rId4" Type="http://schemas.openxmlformats.org/officeDocument/2006/relationships/image" Target="../media/image2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371600" y="2098331"/>
            <a:ext cx="113538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ct val="150000"/>
              </a:lnSpc>
            </a:pPr>
            <a:r>
              <a:rPr lang="en-US" sz="3200" dirty="0" err="1">
                <a:solidFill>
                  <a:srgbClr val="32787A"/>
                </a:solidFill>
                <a:latin typeface="Carelia"/>
              </a:rPr>
              <a:t>Programme</a:t>
            </a:r>
            <a:r>
              <a:rPr lang="en-US" sz="3200" dirty="0">
                <a:solidFill>
                  <a:srgbClr val="32787A"/>
                </a:solidFill>
                <a:latin typeface="Carelia"/>
              </a:rPr>
              <a:t> de </a:t>
            </a:r>
            <a:r>
              <a:rPr lang="en-US" sz="3200" dirty="0" err="1">
                <a:solidFill>
                  <a:srgbClr val="32787A"/>
                </a:solidFill>
                <a:latin typeface="Carelia"/>
              </a:rPr>
              <a:t>remédiation</a:t>
            </a:r>
            <a:r>
              <a:rPr lang="en-US" sz="3200" dirty="0">
                <a:solidFill>
                  <a:srgbClr val="32787A"/>
                </a:solidFill>
                <a:latin typeface="Carelia"/>
              </a:rPr>
              <a:t>  intensive   -Français-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8DEA8EF-E746-A63E-76B4-9205D5002C8C}"/>
              </a:ext>
            </a:extLst>
          </p:cNvPr>
          <p:cNvSpPr txBox="1"/>
          <p:nvPr/>
        </p:nvSpPr>
        <p:spPr>
          <a:xfrm>
            <a:off x="4019814" y="9625936"/>
            <a:ext cx="6035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34"/>
            <a:r>
              <a:rPr lang="fr-MA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Version expérimentale pour les Ecoles Pionnières. </a:t>
            </a:r>
          </a:p>
          <a:p>
            <a:pPr algn="ctr" defTabSz="685834"/>
            <a:r>
              <a:rPr lang="fr-MA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Non définitive. En cours d’amélioration.  </a:t>
            </a:r>
          </a:p>
        </p:txBody>
      </p:sp>
      <p:pic>
        <p:nvPicPr>
          <p:cNvPr id="2050" name="Picture 2" descr="الصفحة الرئيسية">
            <a:extLst>
              <a:ext uri="{FF2B5EF4-FFF2-40B4-BE49-F238E27FC236}">
                <a16:creationId xmlns:a16="http://schemas.microsoft.com/office/drawing/2014/main" id="{6639833F-3EB5-41FA-6625-3CC8E815B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605" y="368771"/>
            <a:ext cx="7666790" cy="144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8" descr="Une image contenant Police, logo, Graphique, symbole&#10;&#10;Le contenu généré par l’IA peut être incorrect.">
            <a:extLst>
              <a:ext uri="{FF2B5EF4-FFF2-40B4-BE49-F238E27FC236}">
                <a16:creationId xmlns:a16="http://schemas.microsoft.com/office/drawing/2014/main" id="{A312FADB-CD89-8F6B-E879-7E63E22B83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467663"/>
            <a:ext cx="1981200" cy="1723337"/>
          </a:xfrm>
          <a:prstGeom prst="rect">
            <a:avLst/>
          </a:prstGeom>
        </p:spPr>
      </p:pic>
      <p:pic>
        <p:nvPicPr>
          <p:cNvPr id="15" name="Image 14" descr="Une image contenant texte, dessin humoristique, garçon&#10;&#10;Le contenu généré par l’IA peut être incorrect.">
            <a:extLst>
              <a:ext uri="{FF2B5EF4-FFF2-40B4-BE49-F238E27FC236}">
                <a16:creationId xmlns:a16="http://schemas.microsoft.com/office/drawing/2014/main" id="{6318882F-B733-A369-3E9F-E3C77B82075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BD6D5"/>
              </a:clrFrom>
              <a:clrTo>
                <a:srgbClr val="FBD6D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396" y="6210301"/>
            <a:ext cx="3058794" cy="4080164"/>
          </a:xfrm>
          <a:prstGeom prst="rect">
            <a:avLst/>
          </a:prstGeom>
        </p:spPr>
      </p:pic>
      <p:pic>
        <p:nvPicPr>
          <p:cNvPr id="10" name="Image 9" descr="Une image contenant texte, Police, logo, capture d’écran&#10;&#10;Le contenu généré par l’IA peut être incorrect.">
            <a:extLst>
              <a:ext uri="{FF2B5EF4-FFF2-40B4-BE49-F238E27FC236}">
                <a16:creationId xmlns:a16="http://schemas.microsoft.com/office/drawing/2014/main" id="{F51FF236-781C-8C6D-9046-1DB57EC27D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336" y="4208318"/>
            <a:ext cx="7397059" cy="387536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FC0C9A-A9B0-D93F-AF86-4DD072555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CCAE7B-E24F-BC80-AEBB-3C55707ED538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946B9432-8F5C-FAA0-0D85-CE1744AC4253}"/>
              </a:ext>
            </a:extLst>
          </p:cNvPr>
          <p:cNvSpPr/>
          <p:nvPr/>
        </p:nvSpPr>
        <p:spPr>
          <a:xfrm>
            <a:off x="275853" y="395287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A3DAD2B0-103E-5E82-C13E-F2EBB1359E6D}"/>
              </a:ext>
            </a:extLst>
          </p:cNvPr>
          <p:cNvSpPr/>
          <p:nvPr/>
        </p:nvSpPr>
        <p:spPr>
          <a:xfrm>
            <a:off x="280801" y="425381"/>
            <a:ext cx="13154395" cy="1126113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47FEC751-B161-A7FC-29D9-694A60DC7AE8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61DC10E-D429-1FFB-5BFF-6ED0A4A0594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10714" y="518988"/>
            <a:ext cx="130388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/>
              </a:rPr>
              <a:t>Corrigez </a:t>
            </a:r>
            <a: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.</a:t>
            </a:r>
            <a:endParaRPr lang="fr-FR" sz="225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2D543123-D345-DFDD-CBFF-A81E620E8BBA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7" name="Picture 2">
            <a:extLst>
              <a:ext uri="{FF2B5EF4-FFF2-40B4-BE49-F238E27FC236}">
                <a16:creationId xmlns:a16="http://schemas.microsoft.com/office/drawing/2014/main" id="{8903267A-7D90-883B-B3A3-D70871794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039600" y="466013"/>
            <a:ext cx="1107092" cy="104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8F6C548-505C-8B87-4F3D-BFAD4A810A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5453" y="2400300"/>
            <a:ext cx="12398547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76000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4D4ED0-474F-B7EE-E91A-A81696E23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2ADA760-9F24-0D9E-8DDF-C7D6A2F44551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5866B4C7-28CE-4FB9-3A5E-F21473894971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460C28C5-A4ED-BFF9-5610-1FC467DC8997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/>
            <a:endParaRPr lang="fr-FR" sz="8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en-US" sz="3200" dirty="0" err="1">
                <a:solidFill>
                  <a:srgbClr val="215968"/>
                </a:solidFill>
                <a:latin typeface="Carelia"/>
              </a:rPr>
              <a:t>Rebrassage</a:t>
            </a:r>
            <a:r>
              <a:rPr lang="en-US" sz="3200" dirty="0">
                <a:solidFill>
                  <a:srgbClr val="215968"/>
                </a:solidFill>
                <a:latin typeface="Carelia"/>
              </a:rPr>
              <a:t> de lecture (3)</a:t>
            </a:r>
          </a:p>
          <a:p>
            <a:pPr algn="ctr" defTabSz="685834">
              <a:lnSpc>
                <a:spcPts val="6911"/>
              </a:lnSpc>
            </a:pPr>
            <a:r>
              <a:rPr lang="fr-FR" sz="4000" b="1" dirty="0">
                <a:solidFill>
                  <a:schemeClr val="accent1"/>
                </a:solidFill>
                <a:latin typeface="Dosis" pitchFamily="2" charset="0"/>
              </a:rPr>
              <a:t>Le jeu du duel</a:t>
            </a:r>
            <a:endParaRPr lang="en-US" sz="3600" dirty="0">
              <a:solidFill>
                <a:schemeClr val="accent1"/>
              </a:solidFill>
              <a:latin typeface="Dosis" pitchFamily="2" charset="0"/>
            </a:endParaRPr>
          </a:p>
          <a:p>
            <a:pPr algn="ctr" defTabSz="685834"/>
            <a:endParaRPr lang="fr-FR" sz="40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44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4" name="Image 3" descr="Une image contenant habits, garç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9CCAE90B-2966-7258-952F-842EE6BACE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8BA6D"/>
              </a:clrFrom>
              <a:clrTo>
                <a:srgbClr val="F8BA6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864" y="5561866"/>
            <a:ext cx="4153392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87296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41B125C-A95B-AB21-474A-F2B6D7F32E55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8AF23F4-379F-448D-001B-4A780209FBCE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0D6B16D-C2B1-5B6B-89B9-9A7EED237B29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C942FE5-60C2-A422-FC84-6F358514755A}"/>
              </a:ext>
            </a:extLst>
          </p:cNvPr>
          <p:cNvSpPr txBox="1"/>
          <p:nvPr/>
        </p:nvSpPr>
        <p:spPr>
          <a:xfrm>
            <a:off x="659307" y="2247900"/>
            <a:ext cx="12407283" cy="6175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lnSpc>
                <a:spcPct val="150000"/>
              </a:lnSpc>
              <a:spcAft>
                <a:spcPts val="1350"/>
              </a:spcAft>
              <a:defRPr/>
            </a:pP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re     </a:t>
            </a:r>
            <a:r>
              <a:rPr lang="fr-FR" sz="8625" b="1" kern="0" spc="480" dirty="0" err="1">
                <a:solidFill>
                  <a:srgbClr val="106585"/>
                </a:solidFill>
                <a:latin typeface="Dosis" pitchFamily="2" charset="0"/>
              </a:rPr>
              <a:t>ar</a:t>
            </a: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    ro     ré    ru</a:t>
            </a:r>
          </a:p>
          <a:p>
            <a:pPr algn="ctr" defTabSz="1028752">
              <a:lnSpc>
                <a:spcPct val="150000"/>
              </a:lnSpc>
              <a:spcAft>
                <a:spcPts val="1350"/>
              </a:spcAft>
              <a:defRPr/>
            </a:pP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8625" b="1" kern="0" spc="480" dirty="0" err="1">
                <a:solidFill>
                  <a:srgbClr val="106585"/>
                </a:solidFill>
                <a:latin typeface="Dosis" pitchFamily="2" charset="0"/>
              </a:rPr>
              <a:t>rela</a:t>
            </a: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   </a:t>
            </a:r>
            <a:r>
              <a:rPr lang="fr-FR" sz="8625" b="1" kern="0" spc="480" dirty="0" err="1">
                <a:solidFill>
                  <a:srgbClr val="106585"/>
                </a:solidFill>
                <a:latin typeface="Dosis" pitchFamily="2" charset="0"/>
              </a:rPr>
              <a:t>ur</a:t>
            </a: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   </a:t>
            </a:r>
            <a:r>
              <a:rPr lang="fr-FR" sz="8625" b="1" kern="0" spc="480" dirty="0" err="1">
                <a:solidFill>
                  <a:srgbClr val="106585"/>
                </a:solidFill>
                <a:latin typeface="Dosis" pitchFamily="2" charset="0"/>
              </a:rPr>
              <a:t>rélu</a:t>
            </a: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   </a:t>
            </a:r>
            <a:r>
              <a:rPr lang="fr-FR" sz="8625" b="1" kern="0" spc="480" dirty="0" err="1">
                <a:solidFill>
                  <a:srgbClr val="106585"/>
                </a:solidFill>
                <a:latin typeface="Dosis" pitchFamily="2" charset="0"/>
              </a:rPr>
              <a:t>ir</a:t>
            </a: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   </a:t>
            </a:r>
            <a:r>
              <a:rPr lang="fr-FR" sz="8625" b="1" kern="0" spc="480" dirty="0" err="1">
                <a:solidFill>
                  <a:srgbClr val="106585"/>
                </a:solidFill>
                <a:latin typeface="Dosis" pitchFamily="2" charset="0"/>
              </a:rPr>
              <a:t>ralu</a:t>
            </a:r>
            <a:endParaRPr lang="fr-FR" sz="8625" b="1" kern="0" spc="480" dirty="0">
              <a:solidFill>
                <a:srgbClr val="106585"/>
              </a:solidFill>
              <a:latin typeface="Dosis" pitchFamily="2" charset="0"/>
            </a:endParaRPr>
          </a:p>
          <a:p>
            <a:pPr algn="ctr" defTabSz="1028752">
              <a:lnSpc>
                <a:spcPct val="150000"/>
              </a:lnSpc>
              <a:spcAft>
                <a:spcPts val="1350"/>
              </a:spcAft>
              <a:defRPr/>
            </a:pP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 ra</a:t>
            </a:r>
            <a:r>
              <a:rPr lang="fr-FR" sz="8625" b="1" kern="0" spc="480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t</a:t>
            </a: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  ri</a:t>
            </a:r>
            <a:r>
              <a:rPr lang="fr-FR" sz="8625" b="1" kern="0" spc="480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t </a:t>
            </a: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 li</a:t>
            </a:r>
            <a:r>
              <a:rPr lang="fr-FR" sz="8625" b="1" kern="0" spc="480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t  </a:t>
            </a: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lir</a:t>
            </a:r>
            <a:r>
              <a:rPr lang="fr-FR" sz="8625" b="1" kern="0" spc="480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e  </a:t>
            </a: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rir</a:t>
            </a:r>
            <a:r>
              <a:rPr lang="fr-FR" sz="8625" b="1" kern="0" spc="480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e</a:t>
            </a: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  ru</a:t>
            </a:r>
            <a:r>
              <a:rPr lang="fr-FR" sz="8625" b="1" kern="0" spc="480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e</a:t>
            </a: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 </a:t>
            </a:r>
            <a:endParaRPr lang="fr-FR" sz="8625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29772BF-8921-4117-D9EC-A72DC283608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3BD14F32-CAE5-DD0D-C35F-6DEE21D50989}"/>
              </a:ext>
            </a:extLst>
          </p:cNvPr>
          <p:cNvSpPr txBox="1"/>
          <p:nvPr/>
        </p:nvSpPr>
        <p:spPr>
          <a:xfrm>
            <a:off x="1360653" y="540453"/>
            <a:ext cx="12355347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30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On va commencer le jeu. Qui veut passer au tableau?</a:t>
            </a:r>
          </a:p>
          <a:p>
            <a:pPr defTabSz="685834"/>
            <a:r>
              <a:rPr lang="fr-FR" sz="2300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L’enseignant (e ) fait passer </a:t>
            </a:r>
            <a:r>
              <a:rPr lang="fr-FR" sz="2300" b="1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tous</a:t>
            </a:r>
            <a:r>
              <a:rPr lang="fr-FR" sz="2300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 les élèves deux par deux  et annonce le gagnant</a:t>
            </a:r>
            <a:r>
              <a:rPr lang="fr-MA" sz="23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</a:t>
            </a: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A6F560BE-FF5E-7EDB-81FD-858EB7BFD4E6}"/>
              </a:ext>
            </a:extLst>
          </p:cNvPr>
          <p:cNvSpPr/>
          <p:nvPr/>
        </p:nvSpPr>
        <p:spPr>
          <a:xfrm>
            <a:off x="520068" y="74290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AFA8993-B800-0679-122E-B3E938F2088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963400" y="485275"/>
            <a:ext cx="1255020" cy="910576"/>
          </a:xfrm>
          <a:prstGeom prst="roundRect">
            <a:avLst>
              <a:gd name="adj" fmla="val 31362"/>
            </a:avLst>
          </a:prstGeom>
        </p:spPr>
      </p:pic>
    </p:spTree>
    <p:extLst>
      <p:ext uri="{BB962C8B-B14F-4D97-AF65-F5344CB8AC3E}">
        <p14:creationId xmlns:p14="http://schemas.microsoft.com/office/powerpoint/2010/main" val="328133219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93AE8-033D-C3EB-4F7B-36A605729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6EF3ACA-9B97-9685-1DE0-25B5C7F0D0FF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1CE7B903-A0BE-1351-5A79-DF239CF76796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612311CB-834D-1C41-7598-BA191B87217A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/>
            <a:endParaRPr lang="fr-FR" sz="8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  <a:defRPr/>
            </a:pPr>
            <a:r>
              <a:rPr lang="en-US" sz="3600" dirty="0">
                <a:solidFill>
                  <a:srgbClr val="215968"/>
                </a:solidFill>
                <a:latin typeface="Carelia"/>
              </a:rPr>
              <a:t>Mots-</a:t>
            </a:r>
            <a:r>
              <a:rPr lang="en-US" sz="3600" dirty="0" err="1">
                <a:solidFill>
                  <a:srgbClr val="215968"/>
                </a:solidFill>
                <a:latin typeface="Carelia"/>
              </a:rPr>
              <a:t>outils</a:t>
            </a:r>
            <a:r>
              <a:rPr lang="en-US" sz="3600" dirty="0">
                <a:solidFill>
                  <a:srgbClr val="215968"/>
                </a:solidFill>
                <a:latin typeface="Carelia"/>
              </a:rPr>
              <a:t>:</a:t>
            </a:r>
          </a:p>
          <a:p>
            <a:pPr algn="ctr" defTabSz="685834">
              <a:lnSpc>
                <a:spcPts val="6911"/>
              </a:lnSpc>
              <a:defRPr/>
            </a:pPr>
            <a:r>
              <a:rPr lang="fr-FR" sz="44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un  -  une  -  des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Dosis" pitchFamily="2" charset="0"/>
            </a:endParaRPr>
          </a:p>
          <a:p>
            <a:pPr algn="ctr" defTabSz="685834"/>
            <a:endParaRPr lang="fr-FR" sz="40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44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B3870AB-2300-08BA-BCB3-A5209F96E0F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60994" y="5385173"/>
            <a:ext cx="34290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35412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A0B33-8B55-3A47-9270-F87228A9C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C816518-568C-2DBE-0384-97DBA491F39C}"/>
              </a:ext>
            </a:extLst>
          </p:cNvPr>
          <p:cNvSpPr/>
          <p:nvPr/>
        </p:nvSpPr>
        <p:spPr>
          <a:xfrm>
            <a:off x="0" y="-13881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9D188146-A0C0-9F18-5C04-FD82A768924C}"/>
              </a:ext>
            </a:extLst>
          </p:cNvPr>
          <p:cNvSpPr/>
          <p:nvPr/>
        </p:nvSpPr>
        <p:spPr>
          <a:xfrm>
            <a:off x="275854" y="342900"/>
            <a:ext cx="13164293" cy="95250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r>
              <a:rPr lang="fr-MA" sz="6600" b="1" dirty="0">
                <a:solidFill>
                  <a:srgbClr val="106585"/>
                </a:solidFill>
                <a:latin typeface="Dosis" pitchFamily="2" charset="0"/>
              </a:rPr>
              <a:t>            un –   une   –   </a:t>
            </a:r>
            <a:r>
              <a:rPr lang="fr-FR" sz="6600" b="1" dirty="0">
                <a:solidFill>
                  <a:srgbClr val="106585"/>
                </a:solidFill>
                <a:latin typeface="Dosis" pitchFamily="2" charset="0"/>
              </a:rPr>
              <a:t>des</a:t>
            </a:r>
            <a:endParaRPr lang="en-US" sz="6600" dirty="0">
              <a:solidFill>
                <a:srgbClr val="106585"/>
              </a:solidFill>
              <a:latin typeface="Dosis" pitchFamily="2" charset="0"/>
            </a:endParaRPr>
          </a:p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21F3269C-C631-3BC6-41AC-3F8EC96039F1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B2166E5-FDD7-1DA8-DFBB-FF0A9622128A}"/>
              </a:ext>
            </a:extLst>
          </p:cNvPr>
          <p:cNvSpPr txBox="1"/>
          <p:nvPr/>
        </p:nvSpPr>
        <p:spPr>
          <a:xfrm>
            <a:off x="1833610" y="647700"/>
            <a:ext cx="94869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Nous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allons apprendre de nouveaux mots outils.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C4D17086-22E9-B0B4-97B3-E2CB5FE2F03D}"/>
              </a:ext>
            </a:extLst>
          </p:cNvPr>
          <p:cNvSpPr/>
          <p:nvPr/>
        </p:nvSpPr>
        <p:spPr>
          <a:xfrm>
            <a:off x="1136797" y="70254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Bulle narrative : rectangle à coins arrondis 4">
            <a:extLst>
              <a:ext uri="{FF2B5EF4-FFF2-40B4-BE49-F238E27FC236}">
                <a16:creationId xmlns:a16="http://schemas.microsoft.com/office/drawing/2014/main" id="{9A317F1C-5BBE-3DC2-BDEB-5F9749923D70}"/>
              </a:ext>
            </a:extLst>
          </p:cNvPr>
          <p:cNvSpPr/>
          <p:nvPr/>
        </p:nvSpPr>
        <p:spPr>
          <a:xfrm>
            <a:off x="3868531" y="3200864"/>
            <a:ext cx="8801100" cy="4219574"/>
          </a:xfrm>
          <a:prstGeom prst="wedgeRoundRectCallout">
            <a:avLst>
              <a:gd name="adj1" fmla="val -48392"/>
              <a:gd name="adj2" fmla="val -18782"/>
              <a:gd name="adj3" fmla="val 16667"/>
            </a:avLst>
          </a:prstGeom>
          <a:noFill/>
          <a:ln w="571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pic>
        <p:nvPicPr>
          <p:cNvPr id="20" name="Image 19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CA05092D-B43D-E281-7246-12D80600E1A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80" y="3760396"/>
            <a:ext cx="5321185" cy="5688403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0E88556B-AFBD-CEFF-1915-E9982F20958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09914578"/>
              </p:ext>
            </p:extLst>
          </p:nvPr>
        </p:nvGraphicFramePr>
        <p:xfrm>
          <a:off x="-27709" y="6856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645861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4ADDEE-3F60-1084-241F-E4EC64AF2AD3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8DF596D-FA10-B6EC-D31B-0E0F3577D336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62BC6730-AF9C-0715-8375-80E347D13AFF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8775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8D2A32F-05A5-F7AF-EE88-90009D50EE05}"/>
              </a:ext>
            </a:extLst>
          </p:cNvPr>
          <p:cNvSpPr txBox="1"/>
          <p:nvPr/>
        </p:nvSpPr>
        <p:spPr>
          <a:xfrm>
            <a:off x="3928364" y="3112175"/>
            <a:ext cx="585927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un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F9EBE633-4B5C-EBED-9A42-9090BE7D2CF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66668403"/>
              </p:ext>
            </p:extLst>
          </p:nvPr>
        </p:nvGraphicFramePr>
        <p:xfrm>
          <a:off x="-27709" y="6856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B7D89965-A911-D7B9-F01F-E0A8C1DC4179}"/>
              </a:ext>
            </a:extLst>
          </p:cNvPr>
          <p:cNvSpPr txBox="1"/>
          <p:nvPr/>
        </p:nvSpPr>
        <p:spPr>
          <a:xfrm>
            <a:off x="1538462" y="388976"/>
            <a:ext cx="9144000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“Un” 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s’écrit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avec les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lettres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u et n.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Un. Lisons ensemble “ un”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95962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830D88-AB91-27DB-4296-9D37EC4DD73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5108F44-987D-43E5-8913-C064E4EFC1F3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05D5889-D596-F1FB-4460-714926F47776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DF1C70F-6077-7010-3523-E801079FAA1A}"/>
              </a:ext>
            </a:extLst>
          </p:cNvPr>
          <p:cNvSpPr txBox="1"/>
          <p:nvPr/>
        </p:nvSpPr>
        <p:spPr>
          <a:xfrm>
            <a:off x="3683084" y="6515100"/>
            <a:ext cx="6504709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0350" b="1" kern="0" spc="480" dirty="0">
                <a:solidFill>
                  <a:srgbClr val="FFC000"/>
                </a:solidFill>
                <a:latin typeface="Dosis" pitchFamily="2" charset="0"/>
              </a:rPr>
              <a:t>Un </a:t>
            </a:r>
            <a:r>
              <a:rPr lang="fr-FR" sz="10350" b="1" kern="0" spc="480" dirty="0">
                <a:solidFill>
                  <a:srgbClr val="106585"/>
                </a:solidFill>
                <a:latin typeface="Dosis" pitchFamily="2" charset="0"/>
              </a:rPr>
              <a:t> ra</a:t>
            </a:r>
            <a:r>
              <a:rPr lang="fr-FR" sz="10350" b="1" kern="0" spc="480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t</a:t>
            </a:r>
            <a:endParaRPr lang="fr-FR" sz="10350" kern="0" spc="480" dirty="0">
              <a:solidFill>
                <a:schemeClr val="bg1">
                  <a:lumMod val="50000"/>
                </a:schemeClr>
              </a:solidFill>
              <a:latin typeface="Dosi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371600" y="644815"/>
            <a:ext cx="9144000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 rat.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Lisons ensemble «  un rat »</a:t>
            </a:r>
            <a:endParaRPr lang="fr-MA" sz="200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F4289E4B-A383-2549-194A-05A298AEBC5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01604303"/>
              </p:ext>
            </p:extLst>
          </p:nvPr>
        </p:nvGraphicFramePr>
        <p:xfrm>
          <a:off x="0" y="-40985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05360942-3471-6610-175E-8E0CB8EAF8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7441" y="3365518"/>
            <a:ext cx="4419600" cy="192893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B862749-DFE3-7D39-4FEF-D18527B72A2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18104" y="342900"/>
            <a:ext cx="1212143" cy="110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6904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E20B4A9-550D-7097-E9B4-FE24E9953866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CEEE06D-4D27-BE9B-7900-6EE75A626DF8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308EF7BE-D2F3-9BE6-5E05-BDAB63487506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6953665-1BB4-CA8C-083A-0B0A856A62D0}"/>
              </a:ext>
            </a:extLst>
          </p:cNvPr>
          <p:cNvSpPr txBox="1"/>
          <p:nvPr/>
        </p:nvSpPr>
        <p:spPr>
          <a:xfrm>
            <a:off x="3352234" y="3112175"/>
            <a:ext cx="701153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un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3CB1B839-FA5E-CF2D-E2E0-B88CD8C67ECA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42257340"/>
              </p:ext>
            </p:extLst>
          </p:nvPr>
        </p:nvGraphicFramePr>
        <p:xfrm>
          <a:off x="0" y="-59330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4CDC4766-0A1A-AC7E-0EC2-8E3BB2FBB72F}"/>
              </a:ext>
            </a:extLst>
          </p:cNvPr>
          <p:cNvSpPr txBox="1"/>
          <p:nvPr/>
        </p:nvSpPr>
        <p:spPr>
          <a:xfrm>
            <a:off x="1428750" y="495300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ar-MA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Observez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bien “ un”.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11" name="Image 10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9CF6E368-817B-093D-E70F-29D9F879551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60549" y="378608"/>
            <a:ext cx="943348" cy="101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91622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360A7CD-B79A-E2EC-D4EB-3E64174CA344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6B43659-7723-8CFF-4A78-D8724783DCA9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3033A9C6-6FC6-80E1-7949-B80B603E630B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24E0AED-E9E9-4DEC-54F1-9AC48F05ACD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42281" y="2425371"/>
            <a:ext cx="7031438" cy="5436257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38DF528A-81D4-F45A-DDE5-FB9EF718EFB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24353366"/>
              </p:ext>
            </p:extLst>
          </p:nvPr>
        </p:nvGraphicFramePr>
        <p:xfrm>
          <a:off x="-27709" y="-36368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D69F0E7A-B452-AB3B-9F29-44E92E370225}"/>
              </a:ext>
            </a:extLst>
          </p:cNvPr>
          <p:cNvSpPr txBox="1"/>
          <p:nvPr/>
        </p:nvSpPr>
        <p:spPr>
          <a:xfrm>
            <a:off x="1428750" y="495300"/>
            <a:ext cx="9144000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vos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ardoises.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Écrivez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“un”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30006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382AD-2AC6-BBED-73C7-49D212034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E50F8A1-B56F-7F24-12DF-BFE9FF45CA63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A0F0FB3-FEFA-F951-7DF2-126A39EDF871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D902559F-CDFA-2AB1-DECF-5A1D34303C53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AE0DD8F-21F0-E15A-9DBC-B55971B91E72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D309413-BBC0-A9C1-E29B-3FF1C39E1B53}"/>
              </a:ext>
            </a:extLst>
          </p:cNvPr>
          <p:cNvSpPr txBox="1"/>
          <p:nvPr/>
        </p:nvSpPr>
        <p:spPr>
          <a:xfrm>
            <a:off x="1512869" y="667962"/>
            <a:ext cx="10690262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FR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Corrigez.   un</a:t>
            </a:r>
            <a:endParaRPr lang="fr-MA" sz="2250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937E4BC-A446-7419-F873-3528C0695FE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42281" y="2425371"/>
            <a:ext cx="7031438" cy="543625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5FF193C-0F8C-444D-53B1-774D04F766C4}"/>
              </a:ext>
            </a:extLst>
          </p:cNvPr>
          <p:cNvSpPr txBox="1"/>
          <p:nvPr/>
        </p:nvSpPr>
        <p:spPr>
          <a:xfrm>
            <a:off x="4266068" y="3443033"/>
            <a:ext cx="5183864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1500" b="1" kern="0" spc="480" dirty="0">
                <a:solidFill>
                  <a:schemeClr val="bg1"/>
                </a:solidFill>
                <a:latin typeface="Dosis" pitchFamily="2" charset="0"/>
              </a:rPr>
              <a:t>un </a:t>
            </a:r>
            <a:endParaRPr lang="fr-FR" sz="21500" kern="0" spc="480" dirty="0">
              <a:solidFill>
                <a:schemeClr val="bg1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FD9B4142-EF74-C002-BE2E-1DDF622A689A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22794674"/>
              </p:ext>
            </p:extLst>
          </p:nvPr>
        </p:nvGraphicFramePr>
        <p:xfrm>
          <a:off x="0" y="-19050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964183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A3F3D90-7488-40A3-CF93-45D19DA005F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B4F42B8-9DE8-4BF6-DC2F-6F2DF338ADF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E6D045D-943A-B059-0B94-E484662F02BC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8D2A32F-05A5-F7AF-EE88-90009D50EE05}"/>
              </a:ext>
            </a:extLst>
          </p:cNvPr>
          <p:cNvSpPr txBox="1"/>
          <p:nvPr/>
        </p:nvSpPr>
        <p:spPr>
          <a:xfrm>
            <a:off x="3928364" y="2844717"/>
            <a:ext cx="585927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une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3EACC62B-D84C-4CA6-D0F8-BB49D88FA39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56839764"/>
              </p:ext>
            </p:extLst>
          </p:nvPr>
        </p:nvGraphicFramePr>
        <p:xfrm>
          <a:off x="-27709" y="6856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EAEE7B34-C64A-788A-A782-7A54B87FAF67}"/>
              </a:ext>
            </a:extLst>
          </p:cNvPr>
          <p:cNvSpPr txBox="1"/>
          <p:nvPr/>
        </p:nvSpPr>
        <p:spPr>
          <a:xfrm>
            <a:off x="1542418" y="815389"/>
            <a:ext cx="11487782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“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”.  Lisons   ensemble ”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 . 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13D2A27-8A0A-09BD-AE61-79E3B44727E7}"/>
              </a:ext>
            </a:extLst>
          </p:cNvPr>
          <p:cNvSpPr txBox="1"/>
          <p:nvPr/>
        </p:nvSpPr>
        <p:spPr>
          <a:xfrm>
            <a:off x="1586953" y="457817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“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“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s’écrit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avec les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lettres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u , n et e. </a:t>
            </a:r>
          </a:p>
        </p:txBody>
      </p:sp>
    </p:spTree>
    <p:extLst>
      <p:ext uri="{BB962C8B-B14F-4D97-AF65-F5344CB8AC3E}">
        <p14:creationId xmlns:p14="http://schemas.microsoft.com/office/powerpoint/2010/main" val="3572623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DDE4D-70E6-A77C-8F7A-9853D612F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352B4E5-DF5C-71D8-950C-AC71E9583078}"/>
              </a:ext>
            </a:extLst>
          </p:cNvPr>
          <p:cNvSpPr/>
          <p:nvPr/>
        </p:nvSpPr>
        <p:spPr>
          <a:xfrm>
            <a:off x="1" y="-56495"/>
            <a:ext cx="13715999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fr-MA" sz="857" dirty="0"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42593E7C-BBD8-FF81-D60F-F45BC533BDF4}"/>
              </a:ext>
            </a:extLst>
          </p:cNvPr>
          <p:cNvSpPr txBox="1"/>
          <p:nvPr/>
        </p:nvSpPr>
        <p:spPr>
          <a:xfrm>
            <a:off x="4806501" y="8599489"/>
            <a:ext cx="3742158" cy="199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6"/>
              </a:lnSpc>
              <a:spcBef>
                <a:spcPct val="0"/>
              </a:spcBef>
            </a:pPr>
            <a:r>
              <a:rPr lang="en-US" sz="1248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845F961A-9D37-EC65-CA2D-DCFBDB9AA6C6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Rituel</a:t>
            </a: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CC0ABD8D-7790-A7E5-6F5A-4DAACFA2A94B}"/>
              </a:ext>
            </a:extLst>
          </p:cNvPr>
          <p:cNvSpPr txBox="1"/>
          <p:nvPr/>
        </p:nvSpPr>
        <p:spPr>
          <a:xfrm>
            <a:off x="3962399" y="3741992"/>
            <a:ext cx="5791201" cy="9406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  <a:spcAft>
                <a:spcPts val="900"/>
              </a:spcAft>
              <a:defRPr/>
            </a:pPr>
            <a:r>
              <a:rPr lang="fr-FR" sz="7200" b="1" dirty="0">
                <a:solidFill>
                  <a:srgbClr val="2045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Dictée flash</a:t>
            </a:r>
            <a:r>
              <a:rPr lang="fr-FR" sz="7200" b="1" dirty="0">
                <a:solidFill>
                  <a:schemeClr val="bg2">
                    <a:lumMod val="50000"/>
                  </a:scheme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C990A38F-5DE4-91E9-A9A9-6F6B144FA0F7}"/>
              </a:ext>
            </a:extLst>
          </p:cNvPr>
          <p:cNvGrpSpPr/>
          <p:nvPr/>
        </p:nvGrpSpPr>
        <p:grpSpPr>
          <a:xfrm>
            <a:off x="13855" y="190500"/>
            <a:ext cx="2240841" cy="841410"/>
            <a:chOff x="3663231" y="3540342"/>
            <a:chExt cx="1066274" cy="38554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376B2470-AC12-D2F7-77D5-B7F461CB3592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21E691FD-0A56-3EF4-352D-FDA8A9E35C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0BB8EE05-52A4-9831-A716-E0E5D55747E6}"/>
                </a:ext>
              </a:extLst>
            </p:cNvPr>
            <p:cNvSpPr txBox="1"/>
            <p:nvPr/>
          </p:nvSpPr>
          <p:spPr>
            <a:xfrm>
              <a:off x="3981318" y="3619032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10 min</a:t>
              </a:r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08CE23BA-DD2E-6032-1F1E-A9F068FE81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5364480"/>
            <a:ext cx="3219448" cy="259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25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A2E6525-13FF-2D18-5BD2-5BFC99073543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C0A0B0E8-FB34-2462-4819-DA10504481CE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19694FE-399F-9BBA-B146-27EDD738BFF0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DF1C70F-6077-7010-3523-E801079FAA1A}"/>
              </a:ext>
            </a:extLst>
          </p:cNvPr>
          <p:cNvSpPr txBox="1"/>
          <p:nvPr/>
        </p:nvSpPr>
        <p:spPr>
          <a:xfrm>
            <a:off x="2679909" y="6935643"/>
            <a:ext cx="8356182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5400" b="1" kern="0" spc="480" dirty="0">
                <a:solidFill>
                  <a:srgbClr val="FFC000"/>
                </a:solidFill>
                <a:latin typeface="Dosis" pitchFamily="2" charset="0"/>
              </a:rPr>
              <a:t> </a:t>
            </a:r>
            <a:r>
              <a:rPr lang="fr-FR" sz="10350" b="1" kern="0" spc="480" dirty="0">
                <a:solidFill>
                  <a:srgbClr val="FFC000"/>
                </a:solidFill>
                <a:latin typeface="Dosis" pitchFamily="2" charset="0"/>
              </a:rPr>
              <a:t>une </a:t>
            </a:r>
            <a:r>
              <a:rPr lang="fr-FR" sz="10350" b="1" kern="0" spc="480" dirty="0">
                <a:solidFill>
                  <a:srgbClr val="106585"/>
                </a:solidFill>
                <a:latin typeface="Dosis" pitchFamily="2" charset="0"/>
              </a:rPr>
              <a:t>giraf</a:t>
            </a:r>
            <a:r>
              <a:rPr lang="fr-FR" sz="10350" b="1" kern="0" spc="480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e</a:t>
            </a:r>
            <a:endParaRPr lang="fr-FR" sz="5400" kern="0" spc="480" dirty="0">
              <a:solidFill>
                <a:schemeClr val="bg1">
                  <a:lumMod val="50000"/>
                </a:schemeClr>
              </a:solidFill>
              <a:latin typeface="Dosis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7510DC9-88DF-5C68-6ADF-ECF95753F9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1448" y="1739015"/>
            <a:ext cx="3993105" cy="4058565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6DC3191-E199-BE54-D198-2FC361CDDA4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82961140"/>
              </p:ext>
            </p:extLst>
          </p:nvPr>
        </p:nvGraphicFramePr>
        <p:xfrm>
          <a:off x="0" y="-4229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AD123FFC-9C3F-6367-8BFB-B3ADAF04EFA3}"/>
              </a:ext>
            </a:extLst>
          </p:cNvPr>
          <p:cNvSpPr txBox="1"/>
          <p:nvPr/>
        </p:nvSpPr>
        <p:spPr>
          <a:xfrm>
            <a:off x="1542418" y="675174"/>
            <a:ext cx="9144000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Une giraffe.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Lisons ensemble « une girafe»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endParaRPr lang="fr-FR" sz="2250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153796A-ABF3-D38F-79E5-4C3093204B5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18104" y="342900"/>
            <a:ext cx="1212143" cy="110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21053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A9BDB62-D40B-5613-4E52-5083B534C1EF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B4CE3E4-9BD7-025E-E20C-CD7174BC5EC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458B3BD-4E66-AE6E-D27C-8A03033B1E88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6953665-1BB4-CA8C-083A-0B0A856A62D0}"/>
              </a:ext>
            </a:extLst>
          </p:cNvPr>
          <p:cNvSpPr txBox="1"/>
          <p:nvPr/>
        </p:nvSpPr>
        <p:spPr>
          <a:xfrm>
            <a:off x="3971925" y="2952033"/>
            <a:ext cx="577215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une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E483FF8E-26BF-D7F5-DE7F-A9188B7FCCF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74355161"/>
              </p:ext>
            </p:extLst>
          </p:nvPr>
        </p:nvGraphicFramePr>
        <p:xfrm>
          <a:off x="0" y="-48774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7ABC401E-74A4-3A08-9BAE-F69F5850CCCA}"/>
              </a:ext>
            </a:extLst>
          </p:cNvPr>
          <p:cNvSpPr txBox="1"/>
          <p:nvPr/>
        </p:nvSpPr>
        <p:spPr>
          <a:xfrm>
            <a:off x="1428750" y="495300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ar-MA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Observez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bien “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2" name="Image 1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B90F0072-5939-88D3-0515-9DFE9EADD52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60549" y="378608"/>
            <a:ext cx="943348" cy="101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090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267A33-0F7A-2956-0613-61FA7EC6442A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B0590D0-8F0E-19AB-B381-A5C9A628DD09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CBCE6CC-65C8-5CA2-EA33-FD8E08616B57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24E0AED-E9E9-4DEC-54F1-9AC48F05ACD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88680" y="2615871"/>
            <a:ext cx="6538640" cy="5055257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166D53C0-AC98-BCAF-3E9A-62475CD3D7F0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01438675"/>
              </p:ext>
            </p:extLst>
          </p:nvPr>
        </p:nvGraphicFramePr>
        <p:xfrm>
          <a:off x="0" y="-19050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428750" y="495300"/>
            <a:ext cx="9144000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vos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ardoises.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Écrivez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“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52377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3A6B4D-E407-51F1-A35A-DBF7B64B2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49E28AF-C602-582F-265D-88257879A11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3B2DE13-72FB-A609-D448-0AEEDB7C9213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B422D09-1B97-BC84-2E31-EF1E24F9219D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8068EE2-2B4D-5573-EA31-0949B8CE52BE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756B008-B694-A936-1FDA-0335873335B1}"/>
              </a:ext>
            </a:extLst>
          </p:cNvPr>
          <p:cNvSpPr txBox="1"/>
          <p:nvPr/>
        </p:nvSpPr>
        <p:spPr>
          <a:xfrm>
            <a:off x="1752600" y="567304"/>
            <a:ext cx="10690262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FR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Corrigez.   une</a:t>
            </a:r>
            <a:endParaRPr lang="fr-MA" sz="2250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02C07AB-E734-0696-B6D8-F085CB5E8EA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42281" y="2425371"/>
            <a:ext cx="7031438" cy="543625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CB43FC5-BE17-C73E-E560-082E5656A1DB}"/>
              </a:ext>
            </a:extLst>
          </p:cNvPr>
          <p:cNvSpPr txBox="1"/>
          <p:nvPr/>
        </p:nvSpPr>
        <p:spPr>
          <a:xfrm>
            <a:off x="4266068" y="3443033"/>
            <a:ext cx="5183864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1500" b="1" kern="0" spc="480" dirty="0">
                <a:solidFill>
                  <a:schemeClr val="bg1"/>
                </a:solidFill>
                <a:latin typeface="Dosis" pitchFamily="2" charset="0"/>
              </a:rPr>
              <a:t>une </a:t>
            </a:r>
            <a:endParaRPr lang="fr-FR" sz="21500" kern="0" spc="480" dirty="0">
              <a:solidFill>
                <a:schemeClr val="bg1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E16B2F84-8745-BD43-C2EB-9FACD71A76B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22794674"/>
              </p:ext>
            </p:extLst>
          </p:nvPr>
        </p:nvGraphicFramePr>
        <p:xfrm>
          <a:off x="0" y="-19050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117955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78014E6-7E56-E3D7-27CF-959873B1013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1274E5D-FACD-04D6-D67A-5ACE7A41FC8E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CE1D9371-7C8D-3040-8055-1711400215B5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8D2A32F-05A5-F7AF-EE88-90009D50EE05}"/>
              </a:ext>
            </a:extLst>
          </p:cNvPr>
          <p:cNvSpPr txBox="1"/>
          <p:nvPr/>
        </p:nvSpPr>
        <p:spPr>
          <a:xfrm>
            <a:off x="3928364" y="2844717"/>
            <a:ext cx="585927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des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C1C7F3F-C810-978C-2D5D-155C3998196A}"/>
              </a:ext>
            </a:extLst>
          </p:cNvPr>
          <p:cNvSpPr txBox="1"/>
          <p:nvPr/>
        </p:nvSpPr>
        <p:spPr>
          <a:xfrm>
            <a:off x="1542418" y="488371"/>
            <a:ext cx="9144000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“des”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s’écrit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avec les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lettres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d, e et s.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des. 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lisons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”des” 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A599F2B8-C632-1C55-D88D-23C8C7A83EA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28096912"/>
              </p:ext>
            </p:extLst>
          </p:nvPr>
        </p:nvGraphicFramePr>
        <p:xfrm>
          <a:off x="-27709" y="6856"/>
          <a:ext cx="13394483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029966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916A55B-6174-B011-2CFD-42462B039C78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5CF6B77-C353-78B0-1073-D1576AB59ECD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9248F72-52F7-07F1-C49C-10866AFDDB4F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DF1C70F-6077-7010-3523-E801079FAA1A}"/>
              </a:ext>
            </a:extLst>
          </p:cNvPr>
          <p:cNvSpPr txBox="1"/>
          <p:nvPr/>
        </p:nvSpPr>
        <p:spPr>
          <a:xfrm>
            <a:off x="3504334" y="6286500"/>
            <a:ext cx="67073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8800" b="1" kern="0" spc="480" dirty="0">
                <a:solidFill>
                  <a:srgbClr val="FFC000"/>
                </a:solidFill>
              </a:rPr>
              <a:t>D</a:t>
            </a:r>
            <a:r>
              <a:rPr lang="fr-FR" sz="8800" b="1" kern="0" spc="480" dirty="0">
                <a:solidFill>
                  <a:srgbClr val="FFC000"/>
                </a:solidFill>
                <a:latin typeface="Dosis" pitchFamily="2" charset="0"/>
              </a:rPr>
              <a:t>es</a:t>
            </a:r>
            <a:r>
              <a:rPr lang="fr-FR" sz="8800" b="1" kern="0" spc="480" dirty="0">
                <a:solidFill>
                  <a:srgbClr val="106585"/>
                </a:solidFill>
                <a:latin typeface="Dosis" pitchFamily="2" charset="0"/>
              </a:rPr>
              <a:t> rob</a:t>
            </a:r>
            <a:r>
              <a:rPr lang="fr-FR" sz="8800" b="1" kern="0" spc="480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es</a:t>
            </a:r>
            <a:endParaRPr lang="fr-FR" sz="8800" kern="0" spc="480" dirty="0">
              <a:solidFill>
                <a:schemeClr val="bg1">
                  <a:lumMod val="50000"/>
                </a:schemeClr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A0F5FB77-C576-0FD0-882C-17D34579BE9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98993442"/>
              </p:ext>
            </p:extLst>
          </p:nvPr>
        </p:nvGraphicFramePr>
        <p:xfrm>
          <a:off x="0" y="-16911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BF7C21CB-35E4-D53E-E690-70AF29B89233}"/>
              </a:ext>
            </a:extLst>
          </p:cNvPr>
          <p:cNvSpPr txBox="1"/>
          <p:nvPr/>
        </p:nvSpPr>
        <p:spPr>
          <a:xfrm>
            <a:off x="1401040" y="497943"/>
            <a:ext cx="9144000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des robes.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lisons ensemble «  des robes »</a:t>
            </a:r>
            <a:endParaRPr lang="fr-MA" sz="200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F042E74-0F25-5CFA-93AD-12842622E2F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18104" y="342900"/>
            <a:ext cx="1212143" cy="1103129"/>
          </a:xfrm>
          <a:prstGeom prst="rect">
            <a:avLst/>
          </a:prstGeom>
        </p:spPr>
      </p:pic>
      <p:pic>
        <p:nvPicPr>
          <p:cNvPr id="14" name="Image 13" descr="Une image contenant habits, Motif (stylisme), Robe de journée, Frou-frou&#10;&#10;Le contenu généré par l’IA peut être incorrect.">
            <a:extLst>
              <a:ext uri="{FF2B5EF4-FFF2-40B4-BE49-F238E27FC236}">
                <a16:creationId xmlns:a16="http://schemas.microsoft.com/office/drawing/2014/main" id="{6A98E7C5-7043-6261-8C28-1889076763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694563"/>
            <a:ext cx="2810405" cy="4000501"/>
          </a:xfrm>
          <a:prstGeom prst="rect">
            <a:avLst/>
          </a:prstGeom>
        </p:spPr>
      </p:pic>
      <p:pic>
        <p:nvPicPr>
          <p:cNvPr id="16" name="Image 15" descr="Une image contenant dessin, Motif (stylisme), dessin humoristique, robe&#10;&#10;Le contenu généré par l’IA peut être incorrect.">
            <a:extLst>
              <a:ext uri="{FF2B5EF4-FFF2-40B4-BE49-F238E27FC236}">
                <a16:creationId xmlns:a16="http://schemas.microsoft.com/office/drawing/2014/main" id="{1F711B36-011C-8BDB-37CE-4677A311F0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460" y="1694563"/>
            <a:ext cx="2922072" cy="400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9815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154AEE-DD8F-5B52-2938-3AD3E011BE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6B0263-B622-EDE3-71EE-8C056ABC468D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3D26601-1666-EA8C-987A-991DF6957A7A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327C95D-E53B-570E-EDB3-DD78055614C6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860C6FD4-752A-B5D2-7DC7-D3934A45F2B8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37F95A3-481B-B835-C290-A5841138BE5A}"/>
              </a:ext>
            </a:extLst>
          </p:cNvPr>
          <p:cNvSpPr txBox="1"/>
          <p:nvPr/>
        </p:nvSpPr>
        <p:spPr>
          <a:xfrm>
            <a:off x="3971925" y="2952033"/>
            <a:ext cx="577215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des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2ED21A35-4262-E3C4-7943-43772FB7FD7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48774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85AACA19-9BD6-6571-4797-F223B6C9AEEC}"/>
              </a:ext>
            </a:extLst>
          </p:cNvPr>
          <p:cNvSpPr txBox="1"/>
          <p:nvPr/>
        </p:nvSpPr>
        <p:spPr>
          <a:xfrm>
            <a:off x="1428750" y="495300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ar-MA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Observez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bien “ des”.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2" name="Image 1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2B47D183-8F7E-ACDE-0F2A-48C6E1A460D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60549" y="378608"/>
            <a:ext cx="943348" cy="101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58945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4F894-A463-5FC0-50E3-B2E05138F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95F7C86-A568-E903-EBDC-DBD46B01012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FF9A318-B200-85A4-900E-6DF5980989B4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8BD0DF2-D264-1FB5-E0BE-3AC94AA885D7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AFABF62A-CD8C-9E03-E292-EE49BA225EA4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779F78-AA38-8762-D231-517F9DBDDF2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88680" y="2615871"/>
            <a:ext cx="6538640" cy="5055257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5967BBC-EDBD-F1DE-3308-9905B63F30D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19050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87FC954E-9C27-4336-A9ED-C646E2D2F12B}"/>
              </a:ext>
            </a:extLst>
          </p:cNvPr>
          <p:cNvSpPr txBox="1"/>
          <p:nvPr/>
        </p:nvSpPr>
        <p:spPr>
          <a:xfrm>
            <a:off x="1428750" y="495300"/>
            <a:ext cx="9144000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vos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ardoises.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Écrivez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“des”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33445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F164F7-38D0-1854-A6B0-E097A530A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E5F2577-8DDC-D9E7-03EE-62A92C40D2D4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5CE537D-16CB-BF36-3676-CAA342085ABE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E450D2D-423B-B34D-6B25-91CA39950F4B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EBCDD27D-2F35-FD20-AA23-BA92B62FE368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C1532F7-3231-1969-F8F1-493810528650}"/>
              </a:ext>
            </a:extLst>
          </p:cNvPr>
          <p:cNvSpPr txBox="1"/>
          <p:nvPr/>
        </p:nvSpPr>
        <p:spPr>
          <a:xfrm>
            <a:off x="1512869" y="667962"/>
            <a:ext cx="10690262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FR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Corrigez.   des</a:t>
            </a:r>
            <a:endParaRPr lang="fr-MA" sz="2250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1A4363C-502C-16E8-8497-820154E273C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42281" y="2425371"/>
            <a:ext cx="7031438" cy="543625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77DC107-CEE6-0683-391C-BB534DB803CB}"/>
              </a:ext>
            </a:extLst>
          </p:cNvPr>
          <p:cNvSpPr txBox="1"/>
          <p:nvPr/>
        </p:nvSpPr>
        <p:spPr>
          <a:xfrm>
            <a:off x="4266068" y="3443033"/>
            <a:ext cx="5183864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1500" b="1" kern="0" spc="480" dirty="0">
                <a:solidFill>
                  <a:schemeClr val="bg1"/>
                </a:solidFill>
                <a:latin typeface="Dosis" pitchFamily="2" charset="0"/>
              </a:rPr>
              <a:t>des </a:t>
            </a:r>
            <a:endParaRPr lang="fr-FR" sz="21500" kern="0" spc="480" dirty="0">
              <a:solidFill>
                <a:schemeClr val="bg1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538DC621-3FA7-AAB7-8D3D-64D0168BF9F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19050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266097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46701F-C4B9-23B8-B4AE-1C98FE422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27627D-4ACC-87A6-92DE-DE67728D94E6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9C57CE39-D884-143C-2A96-CB8EDCC2F904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1FC7F05-A511-1C45-D94E-21AF07321F11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D90FF6DA-7C8A-634D-D34B-32CEAF004A24}"/>
              </a:ext>
            </a:extLst>
          </p:cNvPr>
          <p:cNvSpPr/>
          <p:nvPr/>
        </p:nvSpPr>
        <p:spPr>
          <a:xfrm>
            <a:off x="811530" y="6424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B04348F-612E-D01B-BF13-30772A5A6172}"/>
              </a:ext>
            </a:extLst>
          </p:cNvPr>
          <p:cNvSpPr txBox="1"/>
          <p:nvPr/>
        </p:nvSpPr>
        <p:spPr>
          <a:xfrm>
            <a:off x="1340438" y="612899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Ouvrez vos livrets à l’activité 2, page 20.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77901C3-5B99-3678-6B56-1BB66F38DA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6643" y="2233740"/>
            <a:ext cx="4462713" cy="574331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AAD1ACB-5F0A-4826-57DF-43DC8F3FD924}"/>
              </a:ext>
            </a:extLst>
          </p:cNvPr>
          <p:cNvSpPr/>
          <p:nvPr/>
        </p:nvSpPr>
        <p:spPr>
          <a:xfrm>
            <a:off x="4662673" y="4467640"/>
            <a:ext cx="2195326" cy="126958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8934C09E-7FAB-7AF8-5A9A-25843294299E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50644" y="-72363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1625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759CD-A6C6-C82C-3FE8-97A930780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0CB42E0-36D9-507B-D496-D059B272F4CE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038214C-2CB6-5DDD-B475-0C9BC62971C3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4" algn="ctr" defTabSz="685834"/>
            <a:r>
              <a:rPr lang="fr-MA" sz="4400" b="1" dirty="0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MA" sz="8000" b="1" dirty="0">
                <a:solidFill>
                  <a:srgbClr val="106585"/>
                </a:solidFill>
                <a:latin typeface="Dosis" pitchFamily="2" charset="0"/>
              </a:rPr>
              <a:t>lu – </a:t>
            </a:r>
            <a:r>
              <a:rPr lang="fr-MA" sz="8000" b="1" dirty="0" err="1">
                <a:solidFill>
                  <a:srgbClr val="106585"/>
                </a:solidFill>
                <a:latin typeface="Dosis" pitchFamily="2" charset="0"/>
              </a:rPr>
              <a:t>leli</a:t>
            </a:r>
            <a:r>
              <a:rPr lang="fr-MA" sz="8000" b="1" dirty="0">
                <a:solidFill>
                  <a:srgbClr val="106585"/>
                </a:solidFill>
                <a:latin typeface="Dosis" pitchFamily="2" charset="0"/>
              </a:rPr>
              <a:t> – </a:t>
            </a:r>
            <a:r>
              <a:rPr lang="fr-MA" sz="8000" b="1" dirty="0" err="1">
                <a:solidFill>
                  <a:srgbClr val="106585"/>
                </a:solidFill>
                <a:latin typeface="Dosis" pitchFamily="2" charset="0"/>
              </a:rPr>
              <a:t>lila</a:t>
            </a:r>
            <a:endParaRPr lang="fr-MA" sz="8000" b="1" dirty="0">
              <a:solidFill>
                <a:srgbClr val="106585"/>
              </a:solidFill>
              <a:latin typeface="Dosis" pitchFamily="2" charset="0"/>
            </a:endParaRPr>
          </a:p>
          <a:p>
            <a:pPr lvl="4" algn="ctr" defTabSz="685834"/>
            <a:r>
              <a:rPr lang="fr-MA" sz="8000" b="1" dirty="0">
                <a:solidFill>
                  <a:srgbClr val="106585"/>
                </a:solidFill>
                <a:latin typeface="Dosis" pitchFamily="2" charset="0"/>
              </a:rPr>
              <a:t>lit</a:t>
            </a:r>
            <a:endParaRPr lang="fr-MA" sz="800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27C8C984-3430-8910-301F-1ACDE3C2BFAB}"/>
              </a:ext>
            </a:extLst>
          </p:cNvPr>
          <p:cNvSpPr/>
          <p:nvPr/>
        </p:nvSpPr>
        <p:spPr>
          <a:xfrm>
            <a:off x="285753" y="342900"/>
            <a:ext cx="13154395" cy="114300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EF3D67B1-384A-5530-5A16-B66A41BF7151}"/>
              </a:ext>
            </a:extLst>
          </p:cNvPr>
          <p:cNvSpPr/>
          <p:nvPr/>
        </p:nvSpPr>
        <p:spPr>
          <a:xfrm>
            <a:off x="1010021" y="69393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2" name="Image 1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F4AABC4D-2A3B-2A47-4103-28CB2672AE5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96" y="4252233"/>
            <a:ext cx="5321185" cy="5688403"/>
          </a:xfrm>
          <a:prstGeom prst="rect">
            <a:avLst/>
          </a:prstGeom>
        </p:spPr>
      </p:pic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D781C9B8-A099-504B-BBE1-48840EF1296F}"/>
              </a:ext>
            </a:extLst>
          </p:cNvPr>
          <p:cNvSpPr/>
          <p:nvPr/>
        </p:nvSpPr>
        <p:spPr>
          <a:xfrm>
            <a:off x="3868531" y="3200864"/>
            <a:ext cx="8801100" cy="4219574"/>
          </a:xfrm>
          <a:prstGeom prst="wedgeRoundRectCallout">
            <a:avLst>
              <a:gd name="adj1" fmla="val -48392"/>
              <a:gd name="adj2" fmla="val -18782"/>
              <a:gd name="adj3" fmla="val 16667"/>
            </a:avLst>
          </a:prstGeom>
          <a:noFill/>
          <a:ln w="571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7F4D0D9-643E-1B76-3A17-8D611D23C6B9}"/>
              </a:ext>
            </a:extLst>
          </p:cNvPr>
          <p:cNvSpPr txBox="1"/>
          <p:nvPr/>
        </p:nvSpPr>
        <p:spPr>
          <a:xfrm>
            <a:off x="1905000" y="724715"/>
            <a:ext cx="10451764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Je vais vous dicter quelques syllabes et quelques mots. Écoutez bien et soyez attentifs.</a:t>
            </a:r>
            <a:endParaRPr lang="fr-FR" sz="230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7A7E3F0-2362-2BE1-6B1A-020860AFDDF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7115733"/>
              </p:ext>
            </p:extLst>
          </p:nvPr>
        </p:nvGraphicFramePr>
        <p:xfrm>
          <a:off x="38890" y="-32601"/>
          <a:ext cx="13421837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1883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598496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AD728-8225-4372-4C2C-78DF1A4C6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2C8106A-4FC4-228B-1EB8-5D6E88AC6644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A682C76-8358-B5E1-0A57-002A1978EBCB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E9C11B0C-8DA2-89D1-18BB-D0FE1B45EADA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88A44716-AB0D-6E2B-C2B1-5D2A02809437}"/>
              </a:ext>
            </a:extLst>
          </p:cNvPr>
          <p:cNvSpPr/>
          <p:nvPr/>
        </p:nvSpPr>
        <p:spPr>
          <a:xfrm>
            <a:off x="565582" y="47624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3E5B0F00-0D97-DCD7-8275-EA82E3072B8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901" y="-53341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1289C777-326F-BB92-941A-E73717EB8903}"/>
              </a:ext>
            </a:extLst>
          </p:cNvPr>
          <p:cNvSpPr txBox="1"/>
          <p:nvPr/>
        </p:nvSpPr>
        <p:spPr>
          <a:xfrm>
            <a:off x="971203" y="444970"/>
            <a:ext cx="12230277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18">
              <a:defRPr/>
            </a:pPr>
            <a:r>
              <a:rPr lang="fr-FR" sz="22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Lisez  à votre voisin à voix basse . Ensuite, échangez les rôles.</a:t>
            </a:r>
            <a:endParaRPr lang="fr-FR" sz="2200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  <a:p>
            <a:pPr defTabSz="685834">
              <a:defRPr/>
            </a:pPr>
            <a:r>
              <a:rPr lang="fr-FR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 (e ) circule entre les rangs et donne une rétroaction positive ou corrective.    </a:t>
            </a:r>
            <a:endParaRPr lang="fr-FR" sz="2400" i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4" name="Image 3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CB2AFE60-088B-A5E8-6F8F-DB9F2CEB56D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6132" y="357930"/>
            <a:ext cx="896406" cy="978580"/>
          </a:xfrm>
          <a:prstGeom prst="rect">
            <a:avLst/>
          </a:prstGeom>
        </p:spPr>
      </p:pic>
      <p:pic>
        <p:nvPicPr>
          <p:cNvPr id="6" name="Image 5" descr="Une image contenant texte, Police, capture d’écran, nombre&#10;&#10;Le contenu généré par l’IA peut être incorrect.">
            <a:extLst>
              <a:ext uri="{FF2B5EF4-FFF2-40B4-BE49-F238E27FC236}">
                <a16:creationId xmlns:a16="http://schemas.microsoft.com/office/drawing/2014/main" id="{3E7A86AD-DA7C-E1ED-8ECA-7C4E68C528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649" y="3152601"/>
            <a:ext cx="7039383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63915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B88D89-5992-F44C-164A-ECA9610BF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6ABE21-BD40-04DF-742E-D45AF77B6A64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D22C0454-26F1-4F24-34D1-E18CBFBA0758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9169FF4-AB3B-7374-6E26-A1DC4F06D13D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00A4CF31-BFEA-2CDB-27BD-3CEE21DB3E50}"/>
              </a:ext>
            </a:extLst>
          </p:cNvPr>
          <p:cNvSpPr/>
          <p:nvPr/>
        </p:nvSpPr>
        <p:spPr>
          <a:xfrm>
            <a:off x="811530" y="6424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EFE3AAE-6753-033F-0356-C48A4D02E346}"/>
              </a:ext>
            </a:extLst>
          </p:cNvPr>
          <p:cNvSpPr txBox="1"/>
          <p:nvPr/>
        </p:nvSpPr>
        <p:spPr>
          <a:xfrm>
            <a:off x="1340438" y="612899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Allez à l’activité 3, page 20.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34BC1EA-9A87-5C0F-115B-CFFBE699B6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6643" y="2233740"/>
            <a:ext cx="4462713" cy="574331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902AAD5-9FD2-2E89-B02E-CDC4891DD21B}"/>
              </a:ext>
            </a:extLst>
          </p:cNvPr>
          <p:cNvSpPr/>
          <p:nvPr/>
        </p:nvSpPr>
        <p:spPr>
          <a:xfrm>
            <a:off x="6894031" y="4470607"/>
            <a:ext cx="2195326" cy="126958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148D33A2-46D7-06AF-6A5E-B0BD3B2AB24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50644" y="-72363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320499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40122-5963-9CBD-6A71-7A52BD8CF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011BCD-7C1E-8529-E2EB-A2A61E01D91C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FA15689-7007-C4E8-4906-04703A7E82B9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79684594-3228-56A1-C824-6BB5DA271F80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53EB1C33-FA10-222E-FE01-462433CCAA4F}"/>
              </a:ext>
            </a:extLst>
          </p:cNvPr>
          <p:cNvSpPr/>
          <p:nvPr/>
        </p:nvSpPr>
        <p:spPr>
          <a:xfrm>
            <a:off x="565582" y="47624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AC1E7033-F0CB-EE75-B557-AD2B3E025CE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901" y="-53341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209C82D1-3730-CB09-50A5-935D356305B8}"/>
              </a:ext>
            </a:extLst>
          </p:cNvPr>
          <p:cNvSpPr txBox="1"/>
          <p:nvPr/>
        </p:nvSpPr>
        <p:spPr>
          <a:xfrm>
            <a:off x="971203" y="444970"/>
            <a:ext cx="12230277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18">
              <a:defRPr/>
            </a:pPr>
            <a:r>
              <a:rPr lang="fr-FR" sz="22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Lisez  à votre voisin à voix basse . Ensuite, échangez les rôles.</a:t>
            </a:r>
            <a:endParaRPr lang="fr-FR" sz="2200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  <a:p>
            <a:pPr defTabSz="685834">
              <a:defRPr/>
            </a:pPr>
            <a:r>
              <a:rPr lang="fr-FR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 (e ) circule entre les rangs et donne une rétroaction positive ou corrective.    </a:t>
            </a:r>
            <a:endParaRPr lang="fr-FR" sz="2400" i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4" name="Image 3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00EBF831-C0C7-7F5F-DE0B-64F3AD055B1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6132" y="357930"/>
            <a:ext cx="896406" cy="97858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D97D241-4888-C168-2319-48A19C2426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96284" y="3315510"/>
            <a:ext cx="6638559" cy="366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79346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25AA2-E61F-D475-D638-104276C2A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F89C8C1-B018-65BC-4BEB-BE165D45C986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F533CC6-D3B3-E58B-DE5C-4887C7C0AA49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EBEF003-69C7-D354-7DFE-CC5F0F335E1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0520B073-9958-C59A-794E-3CC54380079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6B4921DE-FA0F-6B96-C78E-53DE5C00CDE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03839" y="572287"/>
            <a:ext cx="1201442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srgbClr val="A6A6A6"/>
                </a:solidFill>
                <a:latin typeface="Dosis" panose="02010703020202060003" pitchFamily="2" charset="0"/>
              </a:rPr>
              <a:t>À la maison, faites l’exercice 4 page 20</a:t>
            </a: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9440BF05-8E13-12B8-6C20-D3AE6D67B89F}"/>
              </a:ext>
            </a:extLst>
          </p:cNvPr>
          <p:cNvSpPr/>
          <p:nvPr/>
        </p:nvSpPr>
        <p:spPr>
          <a:xfrm>
            <a:off x="650395" y="6851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86FB88F-E3F0-90BB-9DF9-821ACEBE96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6644" y="2771450"/>
            <a:ext cx="4462713" cy="574331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730A4A8-A103-D327-C5E8-99CEB2C80D3E}"/>
              </a:ext>
            </a:extLst>
          </p:cNvPr>
          <p:cNvSpPr/>
          <p:nvPr/>
        </p:nvSpPr>
        <p:spPr>
          <a:xfrm>
            <a:off x="4626644" y="6134100"/>
            <a:ext cx="4462713" cy="1676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09E64D96-22C1-EF39-BE51-C5A825D0B353}"/>
              </a:ext>
            </a:extLst>
          </p:cNvPr>
          <p:cNvSpPr txBox="1"/>
          <p:nvPr/>
        </p:nvSpPr>
        <p:spPr>
          <a:xfrm>
            <a:off x="4410076" y="1116230"/>
            <a:ext cx="5181600" cy="1206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11099"/>
              </a:lnSpc>
              <a:defRPr/>
            </a:pPr>
            <a:r>
              <a:rPr lang="en-US" sz="3600" dirty="0">
                <a:solidFill>
                  <a:srgbClr val="215968"/>
                </a:solidFill>
                <a:latin typeface="Carelia"/>
              </a:rPr>
              <a:t>Devoir à la </a:t>
            </a:r>
            <a:r>
              <a:rPr lang="en-US" sz="3600" dirty="0" err="1">
                <a:solidFill>
                  <a:srgbClr val="215968"/>
                </a:solidFill>
                <a:latin typeface="Carelia"/>
              </a:rPr>
              <a:t>maison</a:t>
            </a:r>
            <a:endParaRPr lang="en-US" sz="3600" dirty="0">
              <a:solidFill>
                <a:srgbClr val="215968"/>
              </a:solidFill>
              <a:latin typeface="Carelia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C753DE3E-A213-31A9-5401-362392ABF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3400" y="356495"/>
            <a:ext cx="1386325" cy="115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61272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11A66-243C-27E1-680C-E553F0139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DAB9D36-9A84-C2FF-417E-9409092C27D5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3AFFCA0-2E18-CBDB-62D9-EB1DB0CFCD4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B886C0C-792F-93D8-17B8-6568DCE377D5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E4B12FB6-48E9-D1C1-81E0-7D1A644DD6F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B5814970-0E4B-07DB-4CEA-C6E86B733C2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03839" y="572287"/>
            <a:ext cx="1201442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srgbClr val="A6A6A6"/>
                </a:solidFill>
                <a:latin typeface="Dosis" panose="02010703020202060003" pitchFamily="2" charset="0"/>
              </a:rPr>
              <a:t>Nous allons faire le 1</a:t>
            </a:r>
            <a:r>
              <a:rPr lang="fr-FR" sz="2250" b="1" baseline="30000" dirty="0">
                <a:solidFill>
                  <a:srgbClr val="A6A6A6"/>
                </a:solidFill>
                <a:latin typeface="Dosis" panose="02010703020202060003" pitchFamily="2" charset="0"/>
              </a:rPr>
              <a:t>er</a:t>
            </a:r>
            <a:r>
              <a:rPr lang="fr-FR" sz="2250" b="1" dirty="0">
                <a:solidFill>
                  <a:srgbClr val="A6A6A6"/>
                </a:solidFill>
                <a:latin typeface="Dosis" panose="02010703020202060003" pitchFamily="2" charset="0"/>
              </a:rPr>
              <a:t> exemple ensemble..</a:t>
            </a: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A74DEDC0-D48E-2AFE-BA50-3AE4555AF84D}"/>
              </a:ext>
            </a:extLst>
          </p:cNvPr>
          <p:cNvSpPr/>
          <p:nvPr/>
        </p:nvSpPr>
        <p:spPr>
          <a:xfrm>
            <a:off x="650395" y="6851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64F6169-98BB-7E5A-2B20-9FC7AF9C7B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6400" y="2952750"/>
            <a:ext cx="10363200" cy="4381500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C837E98E-FBD1-1A82-E579-2C952344DA97}"/>
              </a:ext>
            </a:extLst>
          </p:cNvPr>
          <p:cNvSpPr txBox="1"/>
          <p:nvPr/>
        </p:nvSpPr>
        <p:spPr>
          <a:xfrm>
            <a:off x="2057400" y="6128116"/>
            <a:ext cx="2209800" cy="7559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</a:pPr>
            <a:r>
              <a:rPr lang="en-US" sz="3200" b="1" dirty="0">
                <a:latin typeface="Dosis" pitchFamily="2" charset="0"/>
              </a:rPr>
              <a:t>Un</a:t>
            </a:r>
            <a:r>
              <a:rPr lang="en-US" sz="3200" b="1" dirty="0">
                <a:solidFill>
                  <a:srgbClr val="106585"/>
                </a:solidFill>
                <a:latin typeface="Dosis" pitchFamily="2" charset="0"/>
              </a:rPr>
              <a:t>  …..</a:t>
            </a:r>
            <a:r>
              <a:rPr lang="en-US" sz="3200" b="1" dirty="0" err="1">
                <a:latin typeface="Dosis" pitchFamily="2" charset="0"/>
              </a:rPr>
              <a:t>nar</a:t>
            </a:r>
            <a:r>
              <a:rPr lang="en-US" sz="3200" b="1" dirty="0" err="1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t</a:t>
            </a:r>
            <a:endParaRPr lang="en-US" sz="3200" b="1" dirty="0">
              <a:solidFill>
                <a:srgbClr val="106585"/>
              </a:solidFill>
              <a:latin typeface="Dosis" pitchFamily="2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6309085-F92F-DA4B-0295-A67700DF2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3400" y="356495"/>
            <a:ext cx="1386325" cy="115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4A843234-A928-B74C-A7FF-781302A1F2A6}"/>
              </a:ext>
            </a:extLst>
          </p:cNvPr>
          <p:cNvSpPr/>
          <p:nvPr/>
        </p:nvSpPr>
        <p:spPr>
          <a:xfrm>
            <a:off x="1400547" y="3295651"/>
            <a:ext cx="3476253" cy="4381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08520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EFACFB-19AD-0B73-AFAF-6178112AC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943FB2C-F5F7-8AF4-C4E4-6A60961639F7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9F54296-6238-3CE4-71BB-29D3D273FADC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r>
              <a:rPr lang="fr-FR" sz="1350" dirty="0">
                <a:solidFill>
                  <a:prstClr val="white"/>
                </a:solidFill>
                <a:latin typeface="Dosis" pitchFamily="2" charset="0"/>
              </a:rPr>
              <a:t>u</a:t>
            </a: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E8932AC-A3DE-5397-2F7D-82F0ECBC2EAD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4F647FCB-22EE-BC46-CF5A-A7CE9438862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EA6CD376-90D1-A912-DEDB-D2C216CC032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03839" y="572287"/>
            <a:ext cx="1201442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srgbClr val="A6A6A6"/>
                </a:solidFill>
                <a:latin typeface="Dosis" panose="02010703020202060003" pitchFamily="2" charset="0"/>
              </a:rPr>
              <a:t>J’observe l’image. Ensuite, je lis les syllabes: ra -re– ro et  je choisis la syllabe convenable.</a:t>
            </a: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B32E687D-C414-66D3-14D8-D876D79E1AB0}"/>
              </a:ext>
            </a:extLst>
          </p:cNvPr>
          <p:cNvSpPr/>
          <p:nvPr/>
        </p:nvSpPr>
        <p:spPr>
          <a:xfrm>
            <a:off x="650395" y="6851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E0CE6E7-6A75-8F92-50DB-7203F3D3F2C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679" y="342900"/>
            <a:ext cx="1381080" cy="1120448"/>
          </a:xfrm>
          <a:prstGeom prst="rect">
            <a:avLst/>
          </a:prstGeom>
        </p:spPr>
      </p:pic>
      <p:pic>
        <p:nvPicPr>
          <p:cNvPr id="7" name="Image 6" descr="Une image contenant renard, dessin humoristique, mammifère, texte&#10;&#10;Le contenu généré par l’IA peut être incorrect.">
            <a:extLst>
              <a:ext uri="{FF2B5EF4-FFF2-40B4-BE49-F238E27FC236}">
                <a16:creationId xmlns:a16="http://schemas.microsoft.com/office/drawing/2014/main" id="{5F8CC31B-30D2-C5C5-4155-33C98B1087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695" y="4058535"/>
            <a:ext cx="3300713" cy="4590165"/>
          </a:xfrm>
          <a:prstGeom prst="rect">
            <a:avLst/>
          </a:prstGeom>
        </p:spPr>
      </p:pic>
      <p:sp>
        <p:nvSpPr>
          <p:cNvPr id="11" name="TextBox 7">
            <a:extLst>
              <a:ext uri="{FF2B5EF4-FFF2-40B4-BE49-F238E27FC236}">
                <a16:creationId xmlns:a16="http://schemas.microsoft.com/office/drawing/2014/main" id="{11CB8B5E-18DA-A276-E7D3-39B002311250}"/>
              </a:ext>
            </a:extLst>
          </p:cNvPr>
          <p:cNvSpPr txBox="1"/>
          <p:nvPr/>
        </p:nvSpPr>
        <p:spPr>
          <a:xfrm>
            <a:off x="5684634" y="7605694"/>
            <a:ext cx="3078365" cy="7559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</a:pPr>
            <a:r>
              <a:rPr lang="en-US" sz="3200" b="1" dirty="0">
                <a:latin typeface="Dosis" pitchFamily="2" charset="0"/>
              </a:rPr>
              <a:t>Le </a:t>
            </a:r>
            <a:r>
              <a:rPr lang="en-US" sz="3200" b="1" dirty="0">
                <a:solidFill>
                  <a:srgbClr val="106585"/>
                </a:solidFill>
                <a:latin typeface="Dosis" pitchFamily="2" charset="0"/>
              </a:rPr>
              <a:t>  …..</a:t>
            </a:r>
            <a:r>
              <a:rPr lang="en-US" sz="3200" b="1" dirty="0" err="1">
                <a:latin typeface="Dosis" pitchFamily="2" charset="0"/>
              </a:rPr>
              <a:t>nar</a:t>
            </a:r>
            <a:r>
              <a:rPr lang="en-US" sz="3200" b="1" dirty="0" err="1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t</a:t>
            </a:r>
            <a:endParaRPr lang="en-US" sz="3200" b="1" dirty="0">
              <a:solidFill>
                <a:srgbClr val="106585"/>
              </a:solidFill>
              <a:latin typeface="Dosis" pitchFamily="2" charset="0"/>
            </a:endParaRP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B231D0F4-7FFD-3CED-BEE6-2DE4828DF375}"/>
              </a:ext>
            </a:extLst>
          </p:cNvPr>
          <p:cNvCxnSpPr>
            <a:cxnSpLocks/>
          </p:cNvCxnSpPr>
          <p:nvPr/>
        </p:nvCxnSpPr>
        <p:spPr>
          <a:xfrm>
            <a:off x="4038600" y="6210299"/>
            <a:ext cx="193416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7">
            <a:extLst>
              <a:ext uri="{FF2B5EF4-FFF2-40B4-BE49-F238E27FC236}">
                <a16:creationId xmlns:a16="http://schemas.microsoft.com/office/drawing/2014/main" id="{A34BD0C8-915C-8210-6128-FF12763E6A8C}"/>
              </a:ext>
            </a:extLst>
          </p:cNvPr>
          <p:cNvSpPr txBox="1"/>
          <p:nvPr/>
        </p:nvSpPr>
        <p:spPr>
          <a:xfrm>
            <a:off x="1065914" y="2499781"/>
            <a:ext cx="11507086" cy="75597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</a:pPr>
            <a:r>
              <a:rPr lang="en-US" sz="3200" b="1" dirty="0">
                <a:solidFill>
                  <a:srgbClr val="106585"/>
                </a:solidFill>
                <a:latin typeface="Dosis" pitchFamily="2" charset="0"/>
              </a:rPr>
              <a:t>Je </a:t>
            </a:r>
            <a:r>
              <a:rPr lang="en-US" sz="3200" b="1" dirty="0" err="1">
                <a:solidFill>
                  <a:srgbClr val="106585"/>
                </a:solidFill>
                <a:latin typeface="Dosis" pitchFamily="2" charset="0"/>
              </a:rPr>
              <a:t>complète</a:t>
            </a:r>
            <a:r>
              <a:rPr lang="en-US" sz="3200" b="1" dirty="0">
                <a:solidFill>
                  <a:srgbClr val="106585"/>
                </a:solidFill>
                <a:latin typeface="Dosis" pitchFamily="2" charset="0"/>
              </a:rPr>
              <a:t> avec la syllable qui manque:  </a:t>
            </a:r>
            <a:r>
              <a:rPr lang="en-US" sz="3200" b="1" dirty="0" err="1">
                <a:solidFill>
                  <a:srgbClr val="FF0000"/>
                </a:solidFill>
                <a:latin typeface="Dosis" pitchFamily="2" charset="0"/>
              </a:rPr>
              <a:t>ra</a:t>
            </a:r>
            <a:r>
              <a:rPr lang="en-US" sz="3200" b="1" dirty="0">
                <a:solidFill>
                  <a:srgbClr val="FF0000"/>
                </a:solidFill>
                <a:latin typeface="Dosis" pitchFamily="2" charset="0"/>
              </a:rPr>
              <a:t> – re - </a:t>
            </a:r>
            <a:r>
              <a:rPr lang="en-US" sz="3200" b="1" dirty="0" err="1">
                <a:solidFill>
                  <a:srgbClr val="FF0000"/>
                </a:solidFill>
                <a:latin typeface="Dosis" pitchFamily="2" charset="0"/>
              </a:rPr>
              <a:t>ro</a:t>
            </a:r>
            <a:r>
              <a:rPr lang="en-US" sz="3200" b="1" dirty="0">
                <a:solidFill>
                  <a:srgbClr val="FF0000"/>
                </a:solidFill>
                <a:latin typeface="Dosis" pitchFamily="2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55720646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90F5F-8108-D736-05E6-611A23BA2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D11ABA0-3856-2797-6209-983F7BB003D3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3B9038B-6BE6-B43E-864C-FF05E384495F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r>
              <a:rPr lang="fr-FR" sz="1350" dirty="0">
                <a:solidFill>
                  <a:prstClr val="white"/>
                </a:solidFill>
                <a:latin typeface="Dosis" pitchFamily="2" charset="0"/>
              </a:rPr>
              <a:t>u</a:t>
            </a: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EFE9931D-416F-7780-4755-25D064D36BFE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6CEB6D7-91F0-E5DD-8D59-D9F33FB5CEC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6D6AEFE6-E739-4D7F-7AB5-21F09D8AA95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701574" y="488729"/>
            <a:ext cx="120144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srgbClr val="A6A6A6"/>
                </a:solidFill>
                <a:latin typeface="Dosis" panose="02010703020202060003" pitchFamily="2" charset="0"/>
              </a:rPr>
              <a:t>la bonne réponse est : «re » . </a:t>
            </a:r>
          </a:p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srgbClr val="A6A6A6"/>
                </a:solidFill>
                <a:latin typeface="Dosis" panose="02010703020202060003" pitchFamily="2" charset="0"/>
              </a:rPr>
              <a:t>j’écris « re » et je lis «  le renard »</a:t>
            </a: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A4F84993-7A76-FFB0-79BA-3307A83A79E3}"/>
              </a:ext>
            </a:extLst>
          </p:cNvPr>
          <p:cNvSpPr/>
          <p:nvPr/>
        </p:nvSpPr>
        <p:spPr>
          <a:xfrm>
            <a:off x="650395" y="6851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DC5EDAA2-D361-ECB3-F49B-DD09A4C87D19}"/>
              </a:ext>
            </a:extLst>
          </p:cNvPr>
          <p:cNvSpPr/>
          <p:nvPr/>
        </p:nvSpPr>
        <p:spPr>
          <a:xfrm>
            <a:off x="9906000" y="2624965"/>
            <a:ext cx="609600" cy="820036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66048680-CE0E-E768-4ACB-7CE1680A70B4}"/>
              </a:ext>
            </a:extLst>
          </p:cNvPr>
          <p:cNvCxnSpPr>
            <a:cxnSpLocks/>
          </p:cNvCxnSpPr>
          <p:nvPr/>
        </p:nvCxnSpPr>
        <p:spPr>
          <a:xfrm flipH="1">
            <a:off x="10464991" y="1649103"/>
            <a:ext cx="1037637" cy="9955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1CDABC94-3189-5645-3CB2-AE646704530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679" y="282192"/>
            <a:ext cx="1381080" cy="1120448"/>
          </a:xfrm>
          <a:prstGeom prst="rect">
            <a:avLst/>
          </a:prstGeom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1551F170-350C-1C79-5ECF-EA63B75FA0B9}"/>
              </a:ext>
            </a:extLst>
          </p:cNvPr>
          <p:cNvSpPr txBox="1"/>
          <p:nvPr/>
        </p:nvSpPr>
        <p:spPr>
          <a:xfrm>
            <a:off x="1065914" y="2499781"/>
            <a:ext cx="11507086" cy="75597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</a:pPr>
            <a:r>
              <a:rPr lang="en-US" sz="3200" b="1" dirty="0">
                <a:solidFill>
                  <a:srgbClr val="106585"/>
                </a:solidFill>
                <a:latin typeface="Dosis" pitchFamily="2" charset="0"/>
              </a:rPr>
              <a:t>Je </a:t>
            </a:r>
            <a:r>
              <a:rPr lang="en-US" sz="3200" b="1" dirty="0" err="1">
                <a:solidFill>
                  <a:srgbClr val="106585"/>
                </a:solidFill>
                <a:latin typeface="Dosis" pitchFamily="2" charset="0"/>
              </a:rPr>
              <a:t>complète</a:t>
            </a:r>
            <a:r>
              <a:rPr lang="en-US" sz="3200" b="1" dirty="0">
                <a:solidFill>
                  <a:srgbClr val="106585"/>
                </a:solidFill>
                <a:latin typeface="Dosis" pitchFamily="2" charset="0"/>
              </a:rPr>
              <a:t> avec la syllable qui manque:  </a:t>
            </a:r>
            <a:r>
              <a:rPr lang="en-US" sz="3200" b="1" dirty="0" err="1">
                <a:solidFill>
                  <a:srgbClr val="FF0000"/>
                </a:solidFill>
                <a:latin typeface="Dosis" pitchFamily="2" charset="0"/>
              </a:rPr>
              <a:t>ra</a:t>
            </a:r>
            <a:r>
              <a:rPr lang="en-US" sz="3200" b="1" dirty="0">
                <a:solidFill>
                  <a:srgbClr val="FF0000"/>
                </a:solidFill>
                <a:latin typeface="Dosis" pitchFamily="2" charset="0"/>
              </a:rPr>
              <a:t> – re - </a:t>
            </a:r>
            <a:r>
              <a:rPr lang="en-US" sz="3200" b="1" dirty="0" err="1">
                <a:solidFill>
                  <a:srgbClr val="FF0000"/>
                </a:solidFill>
                <a:latin typeface="Dosis" pitchFamily="2" charset="0"/>
              </a:rPr>
              <a:t>ro</a:t>
            </a:r>
            <a:r>
              <a:rPr lang="en-US" sz="3200" b="1" dirty="0">
                <a:solidFill>
                  <a:srgbClr val="FF0000"/>
                </a:solidFill>
                <a:latin typeface="Dosis" pitchFamily="2" charset="0"/>
              </a:rPr>
              <a:t>  </a:t>
            </a:r>
          </a:p>
        </p:txBody>
      </p:sp>
      <p:pic>
        <p:nvPicPr>
          <p:cNvPr id="7" name="Image 6" descr="Une image contenant renard, dessin humoristique, mammifère, texte&#10;&#10;Le contenu généré par l’IA peut être incorrect.">
            <a:extLst>
              <a:ext uri="{FF2B5EF4-FFF2-40B4-BE49-F238E27FC236}">
                <a16:creationId xmlns:a16="http://schemas.microsoft.com/office/drawing/2014/main" id="{660A9F7A-0E6B-1F95-9760-0C6E14EB2D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695" y="4058535"/>
            <a:ext cx="3300713" cy="4590165"/>
          </a:xfrm>
          <a:prstGeom prst="rect">
            <a:avLst/>
          </a:prstGeom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C4EB3E3E-357F-CF2A-F942-1A588BA363DC}"/>
              </a:ext>
            </a:extLst>
          </p:cNvPr>
          <p:cNvCxnSpPr>
            <a:cxnSpLocks/>
          </p:cNvCxnSpPr>
          <p:nvPr/>
        </p:nvCxnSpPr>
        <p:spPr>
          <a:xfrm>
            <a:off x="4343400" y="8039100"/>
            <a:ext cx="17526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260884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04DE5-B661-B7EA-D0A2-C350B4EF1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48A9372-5833-3094-F2DB-BA39CBD32F7F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4585FA8-B7E9-A7ED-962C-A5D08DF065CA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B822882B-CD8B-1034-B830-FE29232DAB3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EBB451EB-A4FE-4787-99E6-D5B0FDAA37B0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9D6B231C-5CB8-962A-295F-366CA275C1F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07590" y="645237"/>
            <a:ext cx="1201442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srgbClr val="A6A6A6"/>
                </a:solidFill>
                <a:latin typeface="Dosis" panose="02010703020202060003" pitchFamily="2" charset="0"/>
              </a:rPr>
              <a:t>À la maison, complétez les autres mots par la syllabe qui manque</a:t>
            </a: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886DBB94-725E-55F3-D95A-9E53CBE90927}"/>
              </a:ext>
            </a:extLst>
          </p:cNvPr>
          <p:cNvSpPr/>
          <p:nvPr/>
        </p:nvSpPr>
        <p:spPr>
          <a:xfrm>
            <a:off x="650395" y="6851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C0670D7-CE2F-6F58-AF93-BB2CFC3EEA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6644" y="2771450"/>
            <a:ext cx="4462713" cy="5743318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27312708-EB66-AFB4-7768-51E66A6A7569}"/>
              </a:ext>
            </a:extLst>
          </p:cNvPr>
          <p:cNvSpPr txBox="1"/>
          <p:nvPr/>
        </p:nvSpPr>
        <p:spPr>
          <a:xfrm>
            <a:off x="4410076" y="1116230"/>
            <a:ext cx="5181600" cy="1206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11099"/>
              </a:lnSpc>
              <a:defRPr/>
            </a:pPr>
            <a:r>
              <a:rPr lang="en-US" sz="3600" dirty="0">
                <a:solidFill>
                  <a:srgbClr val="215968"/>
                </a:solidFill>
                <a:latin typeface="Carelia"/>
              </a:rPr>
              <a:t>Devoir à la </a:t>
            </a:r>
            <a:r>
              <a:rPr lang="en-US" sz="3600" dirty="0" err="1">
                <a:solidFill>
                  <a:srgbClr val="215968"/>
                </a:solidFill>
                <a:latin typeface="Carelia"/>
              </a:rPr>
              <a:t>maison</a:t>
            </a:r>
            <a:endParaRPr lang="en-US" sz="3600" dirty="0">
              <a:solidFill>
                <a:srgbClr val="215968"/>
              </a:solidFill>
              <a:latin typeface="Carelia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CBF77A8B-ABAB-7164-AB9D-999A72803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3400" y="356495"/>
            <a:ext cx="1386325" cy="115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C590E76-7E89-533A-6436-AAD79C55ED6B}"/>
              </a:ext>
            </a:extLst>
          </p:cNvPr>
          <p:cNvSpPr/>
          <p:nvPr/>
        </p:nvSpPr>
        <p:spPr>
          <a:xfrm>
            <a:off x="4626643" y="6134100"/>
            <a:ext cx="4462713" cy="1752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29840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5D3BA-2CD7-DF47-CFC8-14269F728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B577064-1E73-F5DF-6BDB-4F6912C0712C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A3A856FB-96E0-192E-44E8-BEDE404F13C2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3159ED82-C700-C8FF-7D16-B68BEFD1409F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  <a:r>
              <a:rPr lang="fr-FR" sz="8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Ecriture</a:t>
            </a: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0ADD58FB-BF24-1751-21C3-ABD9081CB4D7}"/>
              </a:ext>
            </a:extLst>
          </p:cNvPr>
          <p:cNvGrpSpPr/>
          <p:nvPr/>
        </p:nvGrpSpPr>
        <p:grpSpPr>
          <a:xfrm>
            <a:off x="381000" y="190500"/>
            <a:ext cx="2240841" cy="837796"/>
            <a:chOff x="3663231" y="3540342"/>
            <a:chExt cx="1037462" cy="38554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A23E4408-5A50-B935-AF67-BEF111105C00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F47B07ED-560B-6F14-65BD-5E0259EBA8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0B7EA832-959C-EAD1-7A0A-53A681C34A13}"/>
                </a:ext>
              </a:extLst>
            </p:cNvPr>
            <p:cNvSpPr txBox="1"/>
            <p:nvPr/>
          </p:nvSpPr>
          <p:spPr>
            <a:xfrm>
              <a:off x="3952506" y="3617716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ar-MA" sz="2400" b="1" dirty="0">
                  <a:solidFill>
                    <a:srgbClr val="106585"/>
                  </a:solidFill>
                  <a:latin typeface="Dosis" pitchFamily="2" charset="0"/>
                </a:rPr>
                <a:t>2</a:t>
              </a: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0 min</a:t>
              </a:r>
            </a:p>
          </p:txBody>
        </p:sp>
      </p:grpSp>
      <p:sp>
        <p:nvSpPr>
          <p:cNvPr id="4" name="TextBox 7">
            <a:extLst>
              <a:ext uri="{FF2B5EF4-FFF2-40B4-BE49-F238E27FC236}">
                <a16:creationId xmlns:a16="http://schemas.microsoft.com/office/drawing/2014/main" id="{ED99B960-3EDE-45CB-6389-9E593B3DE6FB}"/>
              </a:ext>
            </a:extLst>
          </p:cNvPr>
          <p:cNvSpPr txBox="1"/>
          <p:nvPr/>
        </p:nvSpPr>
        <p:spPr>
          <a:xfrm>
            <a:off x="3779436" y="3779024"/>
            <a:ext cx="6157127" cy="1364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31"/>
              </a:lnSpc>
            </a:pPr>
            <a:r>
              <a:rPr lang="en-US" sz="3200" b="1" dirty="0">
                <a:solidFill>
                  <a:srgbClr val="C00000"/>
                </a:solidFill>
                <a:latin typeface="Dosis Bold"/>
              </a:rPr>
              <a:t>Des syllables avec </a:t>
            </a:r>
            <a:r>
              <a:rPr lang="ar-MA" sz="3200" b="1" dirty="0">
                <a:solidFill>
                  <a:srgbClr val="C00000"/>
                </a:solidFill>
                <a:latin typeface="Dosis Bold"/>
              </a:rPr>
              <a:t> “</a:t>
            </a:r>
            <a:r>
              <a:rPr lang="en-US" sz="3200" b="1" dirty="0">
                <a:solidFill>
                  <a:srgbClr val="C00000"/>
                </a:solidFill>
                <a:latin typeface="Dosis Bold"/>
              </a:rPr>
              <a:t>r</a:t>
            </a:r>
            <a:r>
              <a:rPr lang="ar-MA" sz="3200" b="1" dirty="0">
                <a:solidFill>
                  <a:srgbClr val="C00000"/>
                </a:solidFill>
                <a:latin typeface="Dosis Bold"/>
              </a:rPr>
              <a:t>" </a:t>
            </a:r>
            <a:endParaRPr lang="en-US" sz="3200" b="1" dirty="0">
              <a:solidFill>
                <a:srgbClr val="C00000"/>
              </a:solidFill>
              <a:latin typeface="Dosis Bold"/>
            </a:endParaRPr>
          </a:p>
          <a:p>
            <a:pPr algn="ctr"/>
            <a:r>
              <a:rPr lang="en-US" sz="3200" b="1" dirty="0">
                <a:solidFill>
                  <a:srgbClr val="C00000"/>
                </a:solidFill>
                <a:latin typeface="Dosis Bold"/>
              </a:rPr>
              <a:t>Des mots et des phrases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F05765A-B50C-A03A-1E1D-FBA8A03E4C4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9778" y="6130179"/>
            <a:ext cx="3408419" cy="22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45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3D19C-0905-5E09-5E11-434541ED5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58EAC4D-DBD4-2EE4-0915-4B767881974E}"/>
              </a:ext>
            </a:extLst>
          </p:cNvPr>
          <p:cNvSpPr/>
          <p:nvPr/>
        </p:nvSpPr>
        <p:spPr>
          <a:xfrm>
            <a:off x="0" y="-13881"/>
            <a:ext cx="13716000" cy="10287000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83916BEE-D5DA-71EB-93E9-AB8BF17870E2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r>
              <a:rPr lang="fr-MA" sz="6600" b="1" dirty="0">
                <a:solidFill>
                  <a:srgbClr val="106585"/>
                </a:solidFill>
                <a:latin typeface="Dosis" pitchFamily="2" charset="0"/>
              </a:rPr>
              <a:t>             </a:t>
            </a: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2E0DECB0-6893-1B35-C9D6-FE7CD85BBFEF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6F83E256-8A26-062D-23D5-9F6C46CF9F40}"/>
              </a:ext>
            </a:extLst>
          </p:cNvPr>
          <p:cNvSpPr/>
          <p:nvPr/>
        </p:nvSpPr>
        <p:spPr>
          <a:xfrm>
            <a:off x="1136797" y="70254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Bulle narrative : rectangle à coins arrondis 4">
            <a:extLst>
              <a:ext uri="{FF2B5EF4-FFF2-40B4-BE49-F238E27FC236}">
                <a16:creationId xmlns:a16="http://schemas.microsoft.com/office/drawing/2014/main" id="{BAADBB26-9D9C-D79F-9A9C-D31B09ED876F}"/>
              </a:ext>
            </a:extLst>
          </p:cNvPr>
          <p:cNvSpPr/>
          <p:nvPr/>
        </p:nvSpPr>
        <p:spPr>
          <a:xfrm>
            <a:off x="3868531" y="3200864"/>
            <a:ext cx="8801100" cy="4219574"/>
          </a:xfrm>
          <a:prstGeom prst="wedgeRoundRectCallout">
            <a:avLst>
              <a:gd name="adj1" fmla="val -48392"/>
              <a:gd name="adj2" fmla="val -18782"/>
              <a:gd name="adj3" fmla="val 16667"/>
            </a:avLst>
          </a:prstGeom>
          <a:noFill/>
          <a:ln w="571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pic>
        <p:nvPicPr>
          <p:cNvPr id="20" name="Image 19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2E0AADBB-0E41-9FDE-C07F-19E449DC219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80" y="3760396"/>
            <a:ext cx="5321185" cy="568840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FAC5E0A-3332-6FA3-BA1B-96ED198DE1E7}"/>
              </a:ext>
            </a:extLst>
          </p:cNvPr>
          <p:cNvSpPr txBox="1"/>
          <p:nvPr/>
        </p:nvSpPr>
        <p:spPr>
          <a:xfrm>
            <a:off x="1690243" y="432634"/>
            <a:ext cx="11272790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Nous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allons apprendre à écrire des syllabes construites avec « r », puis les utiliser pour écrire des mots et des phrases.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55267AF1-C562-D9F3-E883-8C986E2A4BEE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49586918"/>
              </p:ext>
            </p:extLst>
          </p:nvPr>
        </p:nvGraphicFramePr>
        <p:xfrm>
          <a:off x="9901" y="-36891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37DE39A5-A097-2CEC-FB61-14254CE27E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344" y="4701771"/>
            <a:ext cx="7617474" cy="109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79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DA01E9-E6E4-10C7-D133-3997E0EEC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865C9A-3E96-9B50-8530-557F9A514F4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28728A1D-467D-56E7-4B54-BA0EA9F4769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844ABE9-70E3-1AB9-BBEA-DEBFEDD30355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ED25677-5BC0-618B-7148-B8D9F662E629}"/>
              </a:ext>
            </a:extLst>
          </p:cNvPr>
          <p:cNvSpPr txBox="1"/>
          <p:nvPr/>
        </p:nvSpPr>
        <p:spPr>
          <a:xfrm>
            <a:off x="1428750" y="647700"/>
            <a:ext cx="9144000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 vos ardoises.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Écrivez lu.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F625B1BE-6669-0FE7-AB01-D7115E1889A5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951358E-9512-9F22-6EA0-69E4B64D16B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6637199" cy="5131457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87E8D20A-E038-813D-0468-082DC6A856C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648426"/>
              </p:ext>
            </p:extLst>
          </p:nvPr>
        </p:nvGraphicFramePr>
        <p:xfrm>
          <a:off x="147081" y="-28269"/>
          <a:ext cx="13421837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4201784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2F96C2-FAB8-DED2-2883-3763B6056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47C798A-BC6C-8DCD-F2EC-CDA286551C75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B79C659-EB7A-643C-5E09-DA21FE6B5356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E6B16EB-410E-F649-338A-2734605C3FEE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B882188-AE34-0B95-14B5-F7B08D6494BF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BA58AEB9-E291-39FA-5380-A136A01C7042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623ED43-7A76-E492-3D85-FA90136E43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9900" y="2852768"/>
            <a:ext cx="7696200" cy="4581464"/>
          </a:xfrm>
          <a:prstGeom prst="rect">
            <a:avLst/>
          </a:prstGeom>
        </p:spPr>
      </p:pic>
      <p:graphicFrame>
        <p:nvGraphicFramePr>
          <p:cNvPr id="39" name="Tableau 38">
            <a:extLst>
              <a:ext uri="{FF2B5EF4-FFF2-40B4-BE49-F238E27FC236}">
                <a16:creationId xmlns:a16="http://schemas.microsoft.com/office/drawing/2014/main" id="{0BE7F2A5-FA5B-65DF-BD87-D1D56E345B2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67012990"/>
              </p:ext>
            </p:extLst>
          </p:nvPr>
        </p:nvGraphicFramePr>
        <p:xfrm>
          <a:off x="9901" y="-36891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7FEA0957-59C2-70EF-DE59-EB22EBF9AA7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10505" y="342900"/>
            <a:ext cx="610777" cy="110313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D370CE0-A065-A8EB-C241-9D9A130AB5AC}"/>
              </a:ext>
            </a:extLst>
          </p:cNvPr>
          <p:cNvSpPr txBox="1"/>
          <p:nvPr/>
        </p:nvSpPr>
        <p:spPr>
          <a:xfrm>
            <a:off x="1208377" y="521153"/>
            <a:ext cx="11974980" cy="841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Je vais écrire re. Regardez comment je fais.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000" b="1" i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L’enseignant utilise le tableau pour écrire les modèles</a:t>
            </a:r>
          </a:p>
        </p:txBody>
      </p:sp>
    </p:spTree>
    <p:extLst>
      <p:ext uri="{BB962C8B-B14F-4D97-AF65-F5344CB8AC3E}">
        <p14:creationId xmlns:p14="http://schemas.microsoft.com/office/powerpoint/2010/main" val="324855050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663F87-CAA7-E6A4-EFF3-05B183937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FC45D7-3541-C3FA-F21A-5AA19620397F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01595AE4-62B0-9CA1-3DEF-B055C9793F1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03AE131-5755-1D8B-E48F-EA1DA6DAA28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ED987B0-5A87-B662-7679-FFEF2355E14B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30E8E949-0978-CF95-5468-AE3A03E0675B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45F0B3DE-B1C1-87F8-FF3F-1A5B4F41A42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78196839"/>
              </p:ext>
            </p:extLst>
          </p:nvPr>
        </p:nvGraphicFramePr>
        <p:xfrm>
          <a:off x="9901" y="-36891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B9B21263-EAB6-04DA-B021-CCE2D7D4CE3B}"/>
              </a:ext>
            </a:extLst>
          </p:cNvPr>
          <p:cNvSpPr txBox="1"/>
          <p:nvPr/>
        </p:nvSpPr>
        <p:spPr>
          <a:xfrm>
            <a:off x="1131315" y="580243"/>
            <a:ext cx="11027484" cy="841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Quand j’entends re </a:t>
            </a:r>
            <a:r>
              <a:rPr lang="fr-MA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</a:t>
            </a: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J’entends </a:t>
            </a:r>
            <a:r>
              <a:rPr lang="fr-MA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</a:t>
            </a: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r </a:t>
            </a:r>
            <a:r>
              <a:rPr lang="fr-MA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»</a:t>
            </a: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et</a:t>
            </a:r>
            <a:r>
              <a:rPr lang="fr-MA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  «</a:t>
            </a: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e </a:t>
            </a:r>
            <a:r>
              <a:rPr lang="fr-MA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»</a:t>
            </a: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et J’écris r et e.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Laissez un petit espace entre les 2 lettres </a:t>
            </a:r>
            <a:r>
              <a:rPr lang="fr-FR" sz="2300" b="1" i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9C62893-51D8-7DB4-4A3C-9B2C53AB392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679" y="282192"/>
            <a:ext cx="1381080" cy="112044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623ED43-7A76-E492-3D85-FA90136E43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9900" y="2852768"/>
            <a:ext cx="7696200" cy="458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31250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361BD9-265C-EA63-6E29-FE6FA5BB4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567C29-0674-DBE9-BD13-847C02F61712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F7ECEB8-1C7B-6DCD-A3E4-0BF0D743DA3A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54FFDD7-E487-4549-B32B-0A1D49180B4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E0F73F93-D61B-D412-641F-DA8F18AD4208}"/>
              </a:ext>
            </a:extLst>
          </p:cNvPr>
          <p:cNvSpPr/>
          <p:nvPr/>
        </p:nvSpPr>
        <p:spPr>
          <a:xfrm>
            <a:off x="731448" y="552452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MA" sz="1350" dirty="0"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C563D3B-139A-C1FB-94BB-1A4694201708}"/>
              </a:ext>
            </a:extLst>
          </p:cNvPr>
          <p:cNvSpPr txBox="1"/>
          <p:nvPr/>
        </p:nvSpPr>
        <p:spPr>
          <a:xfrm>
            <a:off x="1494223" y="563397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675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 vos ardoises.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B1327FF-C52C-21FC-EFA8-7CC905CED53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43350" y="3060043"/>
            <a:ext cx="5389632" cy="4166918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40A7F636-86A6-07E2-F9EB-491078E388A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95951046"/>
              </p:ext>
            </p:extLst>
          </p:nvPr>
        </p:nvGraphicFramePr>
        <p:xfrm>
          <a:off x="423680" y="-63132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344317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AB860-45E2-9E5E-B509-DDED36893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AB88796-C516-B454-3CDD-A5E1F7CB1A7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DAA6F2B-C15D-3956-27B0-C94193F65E7D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64ADC462-5330-7C8D-1BA0-8F82868DEE80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8AA8961-286E-A10E-7082-CA4FFB15E155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FD79F211-8AC4-5708-E8D4-1A6834E52E4B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8D903A51-8E7C-BF30-7BA5-214674E66AD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DE1EEDB9-CD18-C8C4-48F1-DA84A37D872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334863" y="491836"/>
            <a:ext cx="874782" cy="68580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A7BAB24-6825-148C-75E2-C92860080314}"/>
              </a:ext>
            </a:extLst>
          </p:cNvPr>
          <p:cNvSpPr txBox="1"/>
          <p:nvPr/>
        </p:nvSpPr>
        <p:spPr>
          <a:xfrm>
            <a:off x="1376984" y="509532"/>
            <a:ext cx="11974980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Ecrivez « re » sur vos ardoises.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rappelle aux élèves les règle de la bonne écriture</a:t>
            </a:r>
            <a:r>
              <a:rPr lang="fr-FR" sz="24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0A5E744-CBDF-86FF-ADE5-EE30B756E2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9900" y="2852768"/>
            <a:ext cx="7696200" cy="458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110364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E2BCF2-7BFA-8942-331D-5C6F037D6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E52EC4B-8301-2B48-0C28-87DB45E61905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5BD7DD2-E04C-563B-62A3-0A3CB80C4153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664F9602-AC6B-22F8-D103-72889E190E55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D7C0E76-2AAA-610D-387D-0A3E25522FEE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E5E3F7AE-41D9-474B-2007-238936E0F6AC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0C67CA5-0EAA-EA03-7D73-D1801625CF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7450" y="2811246"/>
            <a:ext cx="8801100" cy="4664509"/>
          </a:xfrm>
          <a:prstGeom prst="rect">
            <a:avLst/>
          </a:prstGeom>
        </p:spPr>
      </p:pic>
      <p:graphicFrame>
        <p:nvGraphicFramePr>
          <p:cNvPr id="39" name="Tableau 38">
            <a:extLst>
              <a:ext uri="{FF2B5EF4-FFF2-40B4-BE49-F238E27FC236}">
                <a16:creationId xmlns:a16="http://schemas.microsoft.com/office/drawing/2014/main" id="{D3D29F62-5405-537F-78C1-4DC2CD0B690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901" y="-36891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84511CA1-324F-E0F7-EF70-33D103C78EF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10505" y="342900"/>
            <a:ext cx="610777" cy="110313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908519B-8A3D-12DB-325F-0118BB50531F}"/>
              </a:ext>
            </a:extLst>
          </p:cNvPr>
          <p:cNvSpPr txBox="1"/>
          <p:nvPr/>
        </p:nvSpPr>
        <p:spPr>
          <a:xfrm>
            <a:off x="1207619" y="510742"/>
            <a:ext cx="11974980" cy="823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Regardez comment je fais pour écrire La rue.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000" b="1" i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L’enseignant utilise le tableau pour écrire les modèles</a:t>
            </a:r>
          </a:p>
        </p:txBody>
      </p:sp>
    </p:spTree>
    <p:extLst>
      <p:ext uri="{BB962C8B-B14F-4D97-AF65-F5344CB8AC3E}">
        <p14:creationId xmlns:p14="http://schemas.microsoft.com/office/powerpoint/2010/main" val="80950235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2C575-BE7A-E666-DA44-6F3B315175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AC86C95-2494-45FE-52D2-21CF04B3CDFE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24D12AF-944A-63FA-2E1D-4BE0A5BD28E5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73D38EB-0184-750C-3730-85F8E1BC8E45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02EB75B-8EC8-AB83-1CA8-27E9BCEC2BA2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0AF55F8C-8EAA-AA53-7FD0-56FB3FDF08AC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E24B022-66DE-8110-DB19-95F67119DA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7450" y="2811246"/>
            <a:ext cx="8801100" cy="4664509"/>
          </a:xfrm>
          <a:prstGeom prst="rect">
            <a:avLst/>
          </a:prstGeom>
        </p:spPr>
      </p:pic>
      <p:graphicFrame>
        <p:nvGraphicFramePr>
          <p:cNvPr id="39" name="Tableau 38">
            <a:extLst>
              <a:ext uri="{FF2B5EF4-FFF2-40B4-BE49-F238E27FC236}">
                <a16:creationId xmlns:a16="http://schemas.microsoft.com/office/drawing/2014/main" id="{B8D63784-D099-19BF-BCC9-3D4F5CC2A61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901" y="-36891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8582156B-96DC-4F08-E291-B7A29D9C5DD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10505" y="342900"/>
            <a:ext cx="610777" cy="110313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6244DB3-A437-7B8E-71BF-E97F877CB1FB}"/>
              </a:ext>
            </a:extLst>
          </p:cNvPr>
          <p:cNvSpPr txBox="1"/>
          <p:nvPr/>
        </p:nvSpPr>
        <p:spPr>
          <a:xfrm>
            <a:off x="1105085" y="454759"/>
            <a:ext cx="12335061" cy="831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La rue est composée de deux mots:  la et  rue.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J’entends la , j’écris les lettres l et a. J’entends rue , j’écris les lettres r, u et e </a:t>
            </a:r>
            <a:r>
              <a:rPr lang="fr-FR" sz="20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(une lettre muette). La rue </a:t>
            </a:r>
            <a:endParaRPr lang="fr-FR" sz="230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80757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9314AE-FA1B-A12C-67ED-F3E3A6417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81D598-90CA-9991-E301-1070B2072F0E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BE77012-1938-481C-2203-B926EE8FAE64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E30A90C-3A98-549C-477A-F975BB29169B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17C52FB-E3B3-B688-7259-11F20B085719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9B683D08-3D51-C13F-8737-6E03DEFEB167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CBE25BBD-9FA1-9480-B182-06F5D835CFC9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901" y="-36891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DE0F4C1D-9A99-B5DA-2F18-ADA906A3745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679" y="282192"/>
            <a:ext cx="1381080" cy="112044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BE73710-C956-90C5-AE94-C0A07EC5DE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7450" y="2811246"/>
            <a:ext cx="8801100" cy="466450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8285A2D-3497-1605-4AD8-9ABC58E047E9}"/>
              </a:ext>
            </a:extLst>
          </p:cNvPr>
          <p:cNvSpPr txBox="1"/>
          <p:nvPr/>
        </p:nvSpPr>
        <p:spPr>
          <a:xfrm>
            <a:off x="1061651" y="528861"/>
            <a:ext cx="11996568" cy="831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Je commence par une lettre majuscule. L majuscule.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je laisse un petit espace entre les lettres d’un même mot et un espace plus grand entre les deux mots</a:t>
            </a:r>
          </a:p>
        </p:txBody>
      </p:sp>
      <p:sp>
        <p:nvSpPr>
          <p:cNvPr id="10" name="Parenthèse fermante 9">
            <a:extLst>
              <a:ext uri="{FF2B5EF4-FFF2-40B4-BE49-F238E27FC236}">
                <a16:creationId xmlns:a16="http://schemas.microsoft.com/office/drawing/2014/main" id="{8D1BB023-EF95-4EE3-629F-D8D192807E00}"/>
              </a:ext>
            </a:extLst>
          </p:cNvPr>
          <p:cNvSpPr/>
          <p:nvPr/>
        </p:nvSpPr>
        <p:spPr>
          <a:xfrm rot="5400000">
            <a:off x="7969379" y="5209016"/>
            <a:ext cx="401938" cy="3166503"/>
          </a:xfrm>
          <a:prstGeom prst="rightBracket">
            <a:avLst>
              <a:gd name="adj" fmla="val 77272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  <p:sp>
        <p:nvSpPr>
          <p:cNvPr id="12" name="Parenthèse fermante 11">
            <a:extLst>
              <a:ext uri="{FF2B5EF4-FFF2-40B4-BE49-F238E27FC236}">
                <a16:creationId xmlns:a16="http://schemas.microsoft.com/office/drawing/2014/main" id="{D4B5B70C-C3AD-7AD6-4828-F52738F14415}"/>
              </a:ext>
            </a:extLst>
          </p:cNvPr>
          <p:cNvSpPr/>
          <p:nvPr/>
        </p:nvSpPr>
        <p:spPr>
          <a:xfrm rot="5400000">
            <a:off x="4561531" y="5534968"/>
            <a:ext cx="401937" cy="2514600"/>
          </a:xfrm>
          <a:prstGeom prst="rightBracket">
            <a:avLst>
              <a:gd name="adj" fmla="val 60037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  <p:pic>
        <p:nvPicPr>
          <p:cNvPr id="13" name="Image 12" descr="Une image contenant rouge, conception&#10;&#10;Le contenu généré par l’IA peut être incorrect.">
            <a:extLst>
              <a:ext uri="{FF2B5EF4-FFF2-40B4-BE49-F238E27FC236}">
                <a16:creationId xmlns:a16="http://schemas.microsoft.com/office/drawing/2014/main" id="{2ABB0B6B-7357-753E-6479-C04CEDA06A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133824"/>
            <a:ext cx="548639" cy="476250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14" name="Image 1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A09C6DBC-F7F9-8A7A-E1A4-DD4E9450EA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854" y="7083209"/>
            <a:ext cx="548639" cy="577480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185790130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96D25D-3CE0-C835-087A-05173382AAF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B0BD731-63F8-A865-8C62-84BD9DC97D19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E2E528-0AD8-294B-AB99-87A4FEFFD869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/>
        </p:nvSpPr>
        <p:spPr>
          <a:xfrm>
            <a:off x="731448" y="552452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MA" sz="1350" dirty="0"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/>
        </p:nvSpPr>
        <p:spPr>
          <a:xfrm>
            <a:off x="1232690" y="495300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675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 vos ardoises.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D0A12F9-C1A6-EE6E-36FF-784EB27D4C9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43350" y="3060043"/>
            <a:ext cx="5389632" cy="4166918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CE237D27-0573-5DF6-E0AE-254B89EA0CC9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59928434"/>
              </p:ext>
            </p:extLst>
          </p:nvPr>
        </p:nvGraphicFramePr>
        <p:xfrm>
          <a:off x="423680" y="-63132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843236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FA232-C0EA-D600-AF2D-5BDC8B196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DEACEE-D969-EC38-669C-A023F8BDEA1F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3388356-AE82-0B20-A4EF-D6080BDA247E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5E807DB-D7E6-CBD8-886D-04598A6750D7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53A07E80-2FEA-4B56-9C0B-14E9C0B90F5D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726369FF-F6C4-4752-77D2-BB70FE7784EA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7CAFE11C-172F-F0FB-4649-685F43EE83C3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82165528"/>
              </p:ext>
            </p:extLst>
          </p:nvPr>
        </p:nvGraphicFramePr>
        <p:xfrm>
          <a:off x="423680" y="-63132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1DFE8736-13C4-7B05-CB3F-271FC107479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334863" y="491836"/>
            <a:ext cx="874782" cy="68580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909C88E-DA9C-BE8A-7F4F-1C0A8A9BB9CD}"/>
              </a:ext>
            </a:extLst>
          </p:cNvPr>
          <p:cNvSpPr txBox="1"/>
          <p:nvPr/>
        </p:nvSpPr>
        <p:spPr>
          <a:xfrm>
            <a:off x="1455267" y="527055"/>
            <a:ext cx="1197498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Ecrivez   la rue  sur vos ardoises.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02ADD54-624A-1F73-5B18-6D710D79C6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7450" y="2811246"/>
            <a:ext cx="8801100" cy="466450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26847B7-F775-B51D-6AF9-DB4E78E4C7A8}"/>
              </a:ext>
            </a:extLst>
          </p:cNvPr>
          <p:cNvSpPr txBox="1"/>
          <p:nvPr/>
        </p:nvSpPr>
        <p:spPr>
          <a:xfrm>
            <a:off x="1462193" y="843138"/>
            <a:ext cx="11974981" cy="4443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000" b="1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rappelle aux élèves les règle de la bonne écriture. </a:t>
            </a:r>
          </a:p>
        </p:txBody>
      </p:sp>
    </p:spTree>
    <p:extLst>
      <p:ext uri="{BB962C8B-B14F-4D97-AF65-F5344CB8AC3E}">
        <p14:creationId xmlns:p14="http://schemas.microsoft.com/office/powerpoint/2010/main" val="2469493747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3B646-B807-C2D8-CC18-AF3830F17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BA6F2F-0877-1CD0-8ECA-C34E14A96B8F}"/>
              </a:ext>
            </a:extLst>
          </p:cNvPr>
          <p:cNvSpPr/>
          <p:nvPr/>
        </p:nvSpPr>
        <p:spPr>
          <a:xfrm>
            <a:off x="0" y="-2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DB12489-1F3E-A59B-06EE-93D16EB61D0C}"/>
              </a:ext>
            </a:extLst>
          </p:cNvPr>
          <p:cNvSpPr/>
          <p:nvPr/>
        </p:nvSpPr>
        <p:spPr>
          <a:xfrm>
            <a:off x="275852" y="32475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DE43E5A5-4C1D-BFDD-7754-0CD25458E524}"/>
              </a:ext>
            </a:extLst>
          </p:cNvPr>
          <p:cNvSpPr/>
          <p:nvPr/>
        </p:nvSpPr>
        <p:spPr>
          <a:xfrm>
            <a:off x="251114" y="286543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AF0CB363-8BD7-8316-A4A1-48CD082A7658}"/>
              </a:ext>
            </a:extLst>
          </p:cNvPr>
          <p:cNvSpPr/>
          <p:nvPr/>
        </p:nvSpPr>
        <p:spPr>
          <a:xfrm>
            <a:off x="689567" y="71114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73688EA7-13AF-C279-836E-9C3C6BF6E426}"/>
                  </a:ext>
                </a:extLst>
              </p14:cNvPr>
              <p14:cNvContentPartPr/>
              <p14:nvPr/>
            </p14:nvContentPartPr>
            <p14:xfrm>
              <a:off x="6511636" y="606822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73688EA7-13AF-C279-836E-9C3C6BF6E42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07316" y="6063905"/>
                <a:ext cx="9000" cy="900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59" name="Tableau 58">
            <a:extLst>
              <a:ext uri="{FF2B5EF4-FFF2-40B4-BE49-F238E27FC236}">
                <a16:creationId xmlns:a16="http://schemas.microsoft.com/office/drawing/2014/main" id="{B5C89765-ED37-AB69-8B47-23AD14338C09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56929444"/>
              </p:ext>
            </p:extLst>
          </p:nvPr>
        </p:nvGraphicFramePr>
        <p:xfrm>
          <a:off x="9946" y="6912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27423F8B-11A1-A461-38D5-6742F4DD513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889580" y="361050"/>
            <a:ext cx="610777" cy="110313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1B78263-D4B6-8B8C-FA61-75E347BF77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7449" y="2628900"/>
            <a:ext cx="8801100" cy="510539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437443A-6E11-83F9-5929-D605487505AB}"/>
              </a:ext>
            </a:extLst>
          </p:cNvPr>
          <p:cNvSpPr txBox="1"/>
          <p:nvPr/>
        </p:nvSpPr>
        <p:spPr>
          <a:xfrm>
            <a:off x="1207619" y="510742"/>
            <a:ext cx="11974980" cy="841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Regardez comment je fais pour écrire le riz.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000" b="1" i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L’enseignant utilise le tableau pour écrire les modèles</a:t>
            </a:r>
          </a:p>
        </p:txBody>
      </p:sp>
    </p:spTree>
    <p:extLst>
      <p:ext uri="{BB962C8B-B14F-4D97-AF65-F5344CB8AC3E}">
        <p14:creationId xmlns:p14="http://schemas.microsoft.com/office/powerpoint/2010/main" val="19628325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18509-ECD3-2516-FA63-08A04626D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3B35CCA-3003-4AF9-8672-CC9255375CE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608AB28F-F5C8-352B-FC4F-888F0F83FF09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B2BE160-6186-747C-2401-6F5189FA110E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66F7EDE-AE23-DFC7-A2DE-36736F37256F}"/>
              </a:ext>
            </a:extLst>
          </p:cNvPr>
          <p:cNvSpPr txBox="1"/>
          <p:nvPr/>
        </p:nvSpPr>
        <p:spPr>
          <a:xfrm>
            <a:off x="1542420" y="650386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Corrigez. lu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70EF6048-E6D5-B9DF-E412-E6F0082E8618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E1225B9-E4AE-73FC-260E-94073C800EB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6637199" cy="513145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A91108D-BB5E-A1B4-9373-2C8D6B988609}"/>
              </a:ext>
            </a:extLst>
          </p:cNvPr>
          <p:cNvSpPr txBox="1"/>
          <p:nvPr/>
        </p:nvSpPr>
        <p:spPr>
          <a:xfrm>
            <a:off x="3967718" y="4358763"/>
            <a:ext cx="54864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/>
            <a:r>
              <a:rPr lang="fr-MA" sz="8800" b="1" dirty="0">
                <a:solidFill>
                  <a:schemeClr val="bg1"/>
                </a:solidFill>
                <a:latin typeface="Dosis" pitchFamily="2" charset="0"/>
              </a:rPr>
              <a:t>lu</a:t>
            </a:r>
            <a:endParaRPr lang="fr-MA" sz="8800" dirty="0">
              <a:solidFill>
                <a:schemeClr val="bg1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238FD5C-E8F6-BD6F-3679-C26E68F093E3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77687018"/>
              </p:ext>
            </p:extLst>
          </p:nvPr>
        </p:nvGraphicFramePr>
        <p:xfrm>
          <a:off x="38890" y="-32601"/>
          <a:ext cx="13421837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1883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2172088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7DFBCB-B883-5B71-E781-E755D588E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1633A0-C05C-4570-5AF0-91A66C2BA258}"/>
              </a:ext>
            </a:extLst>
          </p:cNvPr>
          <p:cNvSpPr/>
          <p:nvPr/>
        </p:nvSpPr>
        <p:spPr>
          <a:xfrm>
            <a:off x="0" y="-2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BD77F25-45C1-6FCE-9277-97546025E484}"/>
              </a:ext>
            </a:extLst>
          </p:cNvPr>
          <p:cNvSpPr/>
          <p:nvPr/>
        </p:nvSpPr>
        <p:spPr>
          <a:xfrm>
            <a:off x="275852" y="32475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D136981C-29DF-AA2E-9691-84423150D5F8}"/>
              </a:ext>
            </a:extLst>
          </p:cNvPr>
          <p:cNvSpPr/>
          <p:nvPr/>
        </p:nvSpPr>
        <p:spPr>
          <a:xfrm>
            <a:off x="251114" y="286543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ADB94C73-753A-E283-760F-C515BDBD2788}"/>
              </a:ext>
            </a:extLst>
          </p:cNvPr>
          <p:cNvSpPr/>
          <p:nvPr/>
        </p:nvSpPr>
        <p:spPr>
          <a:xfrm>
            <a:off x="689567" y="71114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0ED9C624-22AF-C591-6ED7-F5DD1FEAF011}"/>
                  </a:ext>
                </a:extLst>
              </p14:cNvPr>
              <p14:cNvContentPartPr/>
              <p14:nvPr/>
            </p14:nvContentPartPr>
            <p14:xfrm>
              <a:off x="6511636" y="606822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73688EA7-13AF-C279-836E-9C3C6BF6E42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07316" y="6063905"/>
                <a:ext cx="9000" cy="900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59" name="Tableau 58">
            <a:extLst>
              <a:ext uri="{FF2B5EF4-FFF2-40B4-BE49-F238E27FC236}">
                <a16:creationId xmlns:a16="http://schemas.microsoft.com/office/drawing/2014/main" id="{262C67D4-EE93-BE39-557E-34CC1B587E13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24132127"/>
              </p:ext>
            </p:extLst>
          </p:nvPr>
        </p:nvGraphicFramePr>
        <p:xfrm>
          <a:off x="-3" y="-85196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4216688D-B0E3-C350-D50E-7AAF3167001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889580" y="361050"/>
            <a:ext cx="610777" cy="110313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15733F1-C510-AC3B-8F08-BAF780F718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7449" y="2628900"/>
            <a:ext cx="8801100" cy="510539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2652473-B139-686E-1FC7-10B6AD419937}"/>
              </a:ext>
            </a:extLst>
          </p:cNvPr>
          <p:cNvSpPr txBox="1"/>
          <p:nvPr/>
        </p:nvSpPr>
        <p:spPr>
          <a:xfrm>
            <a:off x="1282820" y="456588"/>
            <a:ext cx="11979392" cy="831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Le riz est composé de deux mots:  le et riz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J’entends  le, j’écris les lettres l et e. J’entends riz , j’écris les lettres r, i et z </a:t>
            </a:r>
            <a:r>
              <a:rPr lang="fr-FR" sz="20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(une lettre muette).le riz </a:t>
            </a:r>
            <a:endParaRPr lang="fr-FR" sz="230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8532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BAF5F7-DA72-AAA9-BCEE-88756DBA1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2334D51-13E9-5C60-895C-8EC806464808}"/>
              </a:ext>
            </a:extLst>
          </p:cNvPr>
          <p:cNvSpPr/>
          <p:nvPr/>
        </p:nvSpPr>
        <p:spPr>
          <a:xfrm>
            <a:off x="-41293" y="1"/>
            <a:ext cx="13869542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F45EE87-79ED-4A75-5AC7-71762023F1B1}"/>
              </a:ext>
            </a:extLst>
          </p:cNvPr>
          <p:cNvSpPr/>
          <p:nvPr/>
        </p:nvSpPr>
        <p:spPr>
          <a:xfrm>
            <a:off x="311331" y="34164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7F8CC03-3945-EF6C-E678-A7DECA2EF06A}"/>
              </a:ext>
            </a:extLst>
          </p:cNvPr>
          <p:cNvSpPr/>
          <p:nvPr/>
        </p:nvSpPr>
        <p:spPr>
          <a:xfrm>
            <a:off x="316327" y="350387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C78E5A72-F5DE-659D-0D1B-6DF87D2F22F1}"/>
              </a:ext>
            </a:extLst>
          </p:cNvPr>
          <p:cNvSpPr/>
          <p:nvPr/>
        </p:nvSpPr>
        <p:spPr>
          <a:xfrm>
            <a:off x="689567" y="71114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03D8A6FB-C153-AFD3-7731-9E520FF077D3}"/>
                  </a:ext>
                </a:extLst>
              </p14:cNvPr>
              <p14:cNvContentPartPr/>
              <p14:nvPr/>
            </p14:nvContentPartPr>
            <p14:xfrm>
              <a:off x="6511636" y="606822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73688EA7-13AF-C279-836E-9C3C6BF6E42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07316" y="6063905"/>
                <a:ext cx="9000" cy="900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59" name="Tableau 58">
            <a:extLst>
              <a:ext uri="{FF2B5EF4-FFF2-40B4-BE49-F238E27FC236}">
                <a16:creationId xmlns:a16="http://schemas.microsoft.com/office/drawing/2014/main" id="{7FB19DAE-494B-E1E7-7260-06EC381084F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33860908"/>
              </p:ext>
            </p:extLst>
          </p:nvPr>
        </p:nvGraphicFramePr>
        <p:xfrm>
          <a:off x="27438" y="-36588"/>
          <a:ext cx="1320392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065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0065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0065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0858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5632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7046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1D55CF56-B4BB-581D-CC8C-6F37E16DD55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169" y="306312"/>
            <a:ext cx="1381080" cy="112044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A68945A-A339-782A-9633-B419178D46C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7449" y="2628900"/>
            <a:ext cx="8801100" cy="510539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267877D-0C0C-9E67-A25C-FFD7E409504B}"/>
              </a:ext>
            </a:extLst>
          </p:cNvPr>
          <p:cNvSpPr txBox="1"/>
          <p:nvPr/>
        </p:nvSpPr>
        <p:spPr>
          <a:xfrm>
            <a:off x="1061651" y="528861"/>
            <a:ext cx="11996568" cy="831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Je commence par une lettre majuscule. L majuscule.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je laisse un petit espace entre les lettres d’un même mot et un espace plus grand entre les deux mots</a:t>
            </a:r>
          </a:p>
        </p:txBody>
      </p:sp>
      <p:sp>
        <p:nvSpPr>
          <p:cNvPr id="8" name="Parenthèse fermante 7">
            <a:extLst>
              <a:ext uri="{FF2B5EF4-FFF2-40B4-BE49-F238E27FC236}">
                <a16:creationId xmlns:a16="http://schemas.microsoft.com/office/drawing/2014/main" id="{265DB2EB-7E9F-5771-70DF-4F64CBC6D6DC}"/>
              </a:ext>
            </a:extLst>
          </p:cNvPr>
          <p:cNvSpPr/>
          <p:nvPr/>
        </p:nvSpPr>
        <p:spPr>
          <a:xfrm rot="5400000">
            <a:off x="7550459" y="5442000"/>
            <a:ext cx="401939" cy="2700536"/>
          </a:xfrm>
          <a:prstGeom prst="rightBracket">
            <a:avLst>
              <a:gd name="adj" fmla="val 77272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  <p:sp>
        <p:nvSpPr>
          <p:cNvPr id="10" name="Parenthèse fermante 9">
            <a:extLst>
              <a:ext uri="{FF2B5EF4-FFF2-40B4-BE49-F238E27FC236}">
                <a16:creationId xmlns:a16="http://schemas.microsoft.com/office/drawing/2014/main" id="{810C67D0-AAE0-3E0A-07B4-0B773F249249}"/>
              </a:ext>
            </a:extLst>
          </p:cNvPr>
          <p:cNvSpPr/>
          <p:nvPr/>
        </p:nvSpPr>
        <p:spPr>
          <a:xfrm rot="5400000">
            <a:off x="4485331" y="5534969"/>
            <a:ext cx="401937" cy="2514600"/>
          </a:xfrm>
          <a:prstGeom prst="rightBracket">
            <a:avLst>
              <a:gd name="adj" fmla="val 60037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  <p:pic>
        <p:nvPicPr>
          <p:cNvPr id="11" name="Image 10" descr="Une image contenant rouge, conception&#10;&#10;Le contenu généré par l’IA peut être incorrect.">
            <a:extLst>
              <a:ext uri="{FF2B5EF4-FFF2-40B4-BE49-F238E27FC236}">
                <a16:creationId xmlns:a16="http://schemas.microsoft.com/office/drawing/2014/main" id="{BB6ED06A-1FB1-3E19-FC61-2CC8793FFD3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568" y="7133824"/>
            <a:ext cx="548639" cy="476248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15" name="Image 14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A0C82772-8AA6-CBD7-BF83-BC9EE50C8E7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081" y="7151142"/>
            <a:ext cx="548639" cy="476249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424121746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334375-CEE4-EBAF-3ED5-2DD76B1E1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959F63-561C-B0C4-6A6B-7204CA037D0A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ABE47FA-64F6-91AA-E112-F1F637B3B682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63E8995-7274-0ADD-57FD-1AA477CEDA8F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97FF41CA-75FE-88AB-E933-50612F1EAA9E}"/>
              </a:ext>
            </a:extLst>
          </p:cNvPr>
          <p:cNvSpPr/>
          <p:nvPr/>
        </p:nvSpPr>
        <p:spPr>
          <a:xfrm>
            <a:off x="731448" y="552452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MA" sz="1350" dirty="0"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BF3567A-7EB1-A258-E5AE-184DD3C65FB0}"/>
              </a:ext>
            </a:extLst>
          </p:cNvPr>
          <p:cNvSpPr txBox="1"/>
          <p:nvPr/>
        </p:nvSpPr>
        <p:spPr>
          <a:xfrm>
            <a:off x="1232690" y="495300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675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 vos ardoises.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B9CAF00-09BA-8C3C-81DA-A97F5A57FEC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43350" y="3060043"/>
            <a:ext cx="5389632" cy="4166918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99D40F8-C11A-B078-4AC9-DCA3E47377AE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82338679"/>
              </p:ext>
            </p:extLst>
          </p:nvPr>
        </p:nvGraphicFramePr>
        <p:xfrm>
          <a:off x="-17808" y="-36368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3738977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7D87FD-FCE0-4C78-230C-E3542D484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E54C6EC-E627-B353-5872-82E6B6B4514A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57A0DED-93F0-1B7A-5D41-66F55EC41C42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E0BF85D-9F90-C6AD-C889-B3E9B961BFBE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028DFD9-40BC-821C-D315-15FBE7E193A1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EE0A6D79-0A9F-23B4-E1C3-BA710400B31C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A9D1F706-C9B3-6FBC-43EC-69310CDC518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07499760"/>
              </p:ext>
            </p:extLst>
          </p:nvPr>
        </p:nvGraphicFramePr>
        <p:xfrm>
          <a:off x="0" y="-73085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CEF018E3-CAEA-89E7-F6F9-1553350080B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334863" y="491836"/>
            <a:ext cx="874782" cy="68580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0070FFF-99D9-A38C-E288-5CEC45A664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7449" y="2628900"/>
            <a:ext cx="8801100" cy="510539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FD38059-38D6-75C7-9B80-48D13B6438D9}"/>
              </a:ext>
            </a:extLst>
          </p:cNvPr>
          <p:cNvSpPr txBox="1"/>
          <p:nvPr/>
        </p:nvSpPr>
        <p:spPr>
          <a:xfrm>
            <a:off x="1455267" y="527055"/>
            <a:ext cx="1197498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Ecrivez   le riz  sur vos ardoises.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02B1DC6-3D2B-37AD-B07C-9D1BE7C72FB3}"/>
              </a:ext>
            </a:extLst>
          </p:cNvPr>
          <p:cNvSpPr txBox="1"/>
          <p:nvPr/>
        </p:nvSpPr>
        <p:spPr>
          <a:xfrm>
            <a:off x="1455266" y="871431"/>
            <a:ext cx="11974981" cy="4443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000" b="1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rappelle aux élèves les règle de la bonne écriture. </a:t>
            </a:r>
          </a:p>
        </p:txBody>
      </p:sp>
    </p:spTree>
    <p:extLst>
      <p:ext uri="{BB962C8B-B14F-4D97-AF65-F5344CB8AC3E}">
        <p14:creationId xmlns:p14="http://schemas.microsoft.com/office/powerpoint/2010/main" val="973469355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3EECD-5D13-6F79-41F3-F6DDF2880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326343-2D09-7F57-7713-563AE9E25A4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8775F7E-0FF1-C2EF-DA26-85532A4AEB06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F678657-E507-B7A7-8987-C85947EDFFA5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96FF204-7409-6E4F-DB7B-FFF2FF50F7C5}"/>
              </a:ext>
            </a:extLst>
          </p:cNvPr>
          <p:cNvSpPr txBox="1"/>
          <p:nvPr/>
        </p:nvSpPr>
        <p:spPr>
          <a:xfrm>
            <a:off x="1207620" y="491731"/>
            <a:ext cx="11593980" cy="457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endParaRPr lang="fr-FR" sz="225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86EEC02F-FA8B-D500-5D59-2B087B816AF9}"/>
              </a:ext>
            </a:extLst>
          </p:cNvPr>
          <p:cNvSpPr/>
          <p:nvPr/>
        </p:nvSpPr>
        <p:spPr>
          <a:xfrm>
            <a:off x="689567" y="71114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55" name="Tableau 54">
            <a:extLst>
              <a:ext uri="{FF2B5EF4-FFF2-40B4-BE49-F238E27FC236}">
                <a16:creationId xmlns:a16="http://schemas.microsoft.com/office/drawing/2014/main" id="{BD426AED-26E7-3A67-25F0-A07B3565478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13558338"/>
              </p:ext>
            </p:extLst>
          </p:nvPr>
        </p:nvGraphicFramePr>
        <p:xfrm>
          <a:off x="-24799" y="-31694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9FF3D116-C86C-41DB-DFE1-0B89CB8514A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889580" y="361050"/>
            <a:ext cx="610777" cy="110313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FB17F58-4662-613B-3363-8C13F2A90AAD}"/>
              </a:ext>
            </a:extLst>
          </p:cNvPr>
          <p:cNvSpPr txBox="1"/>
          <p:nvPr/>
        </p:nvSpPr>
        <p:spPr>
          <a:xfrm>
            <a:off x="1207619" y="510742"/>
            <a:ext cx="11974980" cy="841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Ali rit. Regardez comment je fais pour écrire cette phrase.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000" b="1" i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L’enseignant utilise le tableau pour écrire les modèles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FD48FC0-E405-2CA3-A612-B8CDE1815B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5600" y="2743201"/>
            <a:ext cx="7924800" cy="480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542205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3E1AE-FAEE-9A8A-E674-E27F4A69A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586B19-74A3-CD85-D408-DEA10F7372B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DED1750-8207-C565-37C0-0F93F85D5971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B2A55F5-4A2F-6E28-D0BA-4A9A02EF19CC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C972C788-32BD-1879-69F0-0A0CF09927BC}"/>
              </a:ext>
            </a:extLst>
          </p:cNvPr>
          <p:cNvSpPr/>
          <p:nvPr/>
        </p:nvSpPr>
        <p:spPr>
          <a:xfrm>
            <a:off x="689567" y="71114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55" name="Tableau 54">
            <a:extLst>
              <a:ext uri="{FF2B5EF4-FFF2-40B4-BE49-F238E27FC236}">
                <a16:creationId xmlns:a16="http://schemas.microsoft.com/office/drawing/2014/main" id="{BFBA068F-B2B2-10ED-765A-B1AF5D6F8E5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53719669"/>
              </p:ext>
            </p:extLst>
          </p:nvPr>
        </p:nvGraphicFramePr>
        <p:xfrm>
          <a:off x="423680" y="-63132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A3768DD0-4C42-5D65-9887-0075BF553D03}"/>
              </a:ext>
            </a:extLst>
          </p:cNvPr>
          <p:cNvSpPr txBox="1"/>
          <p:nvPr/>
        </p:nvSpPr>
        <p:spPr>
          <a:xfrm>
            <a:off x="1207620" y="491731"/>
            <a:ext cx="11979392" cy="829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1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La phrase « Ali rit» est composée de deux mots: Ali  et  rit .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1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J’entends  Ali , j’écris les lettres A, l et i. J’entends  rit , j’écris les lettres r, i et t (une lettre muette). Ali rit  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DF46C1E-36C9-A888-5B8E-5C5DA5F5EA9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8381" y="282192"/>
            <a:ext cx="1240378" cy="112044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80B6A30-FFA1-0EF3-40A1-B65E98FD2D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5600" y="2743201"/>
            <a:ext cx="7924800" cy="480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177881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CACDD7-C292-6B4B-09CB-5830C4DE9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C8D68EE-4EF9-BFD6-2219-786115DFCB84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04DC59B-E4FE-022C-74D2-3F11B4169BBA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C847F89-C8EC-F6D7-1EEA-6759937D565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56B6F1E9-1B2C-50A3-F6C4-68D7B5D5A811}"/>
              </a:ext>
            </a:extLst>
          </p:cNvPr>
          <p:cNvSpPr/>
          <p:nvPr/>
        </p:nvSpPr>
        <p:spPr>
          <a:xfrm>
            <a:off x="689567" y="71114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31" name="Tableau 30">
            <a:extLst>
              <a:ext uri="{FF2B5EF4-FFF2-40B4-BE49-F238E27FC236}">
                <a16:creationId xmlns:a16="http://schemas.microsoft.com/office/drawing/2014/main" id="{BEEBD3E8-1EBC-0AA7-300F-F4C834DF08F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65188340"/>
              </p:ext>
            </p:extLst>
          </p:nvPr>
        </p:nvGraphicFramePr>
        <p:xfrm>
          <a:off x="-19846" y="-71157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A3CC4973-3E6F-6A10-E0A2-72E95F1407C7}"/>
              </a:ext>
            </a:extLst>
          </p:cNvPr>
          <p:cNvSpPr txBox="1"/>
          <p:nvPr/>
        </p:nvSpPr>
        <p:spPr>
          <a:xfrm>
            <a:off x="1061651" y="528861"/>
            <a:ext cx="11996568" cy="831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Je commence par une lettre majuscule. A majuscule.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je laisse un petit espace entre les lettres d’un même mot et un espace plus grand entre les deux mots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2C86E93-5B30-7FFF-E7A6-8B6CF0C09FA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3037" y="299484"/>
            <a:ext cx="1381080" cy="112044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3A96515-BDE1-D92B-808C-25FDF63F7B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5600" y="2743201"/>
            <a:ext cx="7924800" cy="4800598"/>
          </a:xfrm>
          <a:prstGeom prst="rect">
            <a:avLst/>
          </a:prstGeom>
        </p:spPr>
      </p:pic>
      <p:sp>
        <p:nvSpPr>
          <p:cNvPr id="10" name="Parenthèse fermante 9">
            <a:extLst>
              <a:ext uri="{FF2B5EF4-FFF2-40B4-BE49-F238E27FC236}">
                <a16:creationId xmlns:a16="http://schemas.microsoft.com/office/drawing/2014/main" id="{907405DA-6D50-1E5D-60C3-78FD5B95C644}"/>
              </a:ext>
            </a:extLst>
          </p:cNvPr>
          <p:cNvSpPr/>
          <p:nvPr/>
        </p:nvSpPr>
        <p:spPr>
          <a:xfrm rot="5400000">
            <a:off x="7857182" y="5748723"/>
            <a:ext cx="401937" cy="2087091"/>
          </a:xfrm>
          <a:prstGeom prst="rightBracket">
            <a:avLst>
              <a:gd name="adj" fmla="val 77272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  <p:sp>
        <p:nvSpPr>
          <p:cNvPr id="11" name="Parenthèse fermante 10">
            <a:extLst>
              <a:ext uri="{FF2B5EF4-FFF2-40B4-BE49-F238E27FC236}">
                <a16:creationId xmlns:a16="http://schemas.microsoft.com/office/drawing/2014/main" id="{597B34A6-F49E-60C4-7111-C493BA135793}"/>
              </a:ext>
            </a:extLst>
          </p:cNvPr>
          <p:cNvSpPr/>
          <p:nvPr/>
        </p:nvSpPr>
        <p:spPr>
          <a:xfrm rot="5400000">
            <a:off x="5421255" y="5713099"/>
            <a:ext cx="401938" cy="2158344"/>
          </a:xfrm>
          <a:prstGeom prst="rightBracket">
            <a:avLst>
              <a:gd name="adj" fmla="val 60037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  <p:pic>
        <p:nvPicPr>
          <p:cNvPr id="12" name="Image 11" descr="Une image contenant rouge, conception&#10;&#10;Le contenu généré par l’IA peut être incorrect.">
            <a:extLst>
              <a:ext uri="{FF2B5EF4-FFF2-40B4-BE49-F238E27FC236}">
                <a16:creationId xmlns:a16="http://schemas.microsoft.com/office/drawing/2014/main" id="{D61216E4-745E-DD2A-C504-193FB2258F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249" y="7181852"/>
            <a:ext cx="548639" cy="476248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13" name="Image 12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153CF73A-58AC-DF5E-C786-E8D51ACB5CE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005" y="7181852"/>
            <a:ext cx="548639" cy="476249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27577630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C5813-04A3-8B2F-7AD1-A387FACED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4C7EAB-5568-1C6E-2EAF-7AE9471C6C4A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77A987A-9198-3738-94A1-4608568EBE9D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2998785-22C7-6750-D042-57B2DAB31E61}"/>
              </a:ext>
            </a:extLst>
          </p:cNvPr>
          <p:cNvSpPr/>
          <p:nvPr/>
        </p:nvSpPr>
        <p:spPr>
          <a:xfrm>
            <a:off x="275852" y="286636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AAC408E3-A255-6FC9-9E85-46A63270F6EE}"/>
              </a:ext>
            </a:extLst>
          </p:cNvPr>
          <p:cNvSpPr/>
          <p:nvPr/>
        </p:nvSpPr>
        <p:spPr>
          <a:xfrm>
            <a:off x="706711" y="70862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MA" sz="1350" dirty="0"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66FAD8D-A399-64FF-8F7F-75B8ECED939B}"/>
              </a:ext>
            </a:extLst>
          </p:cNvPr>
          <p:cNvSpPr txBox="1"/>
          <p:nvPr/>
        </p:nvSpPr>
        <p:spPr>
          <a:xfrm>
            <a:off x="1156866" y="652207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675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 vos ardoises.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BD06B70-A87E-5B0E-46B1-C0FFD9CBCFE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43350" y="3060043"/>
            <a:ext cx="5389632" cy="4166918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B446795-339A-68C4-7EB5-98C170DD94F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59984695"/>
              </p:ext>
            </p:extLst>
          </p:nvPr>
        </p:nvGraphicFramePr>
        <p:xfrm>
          <a:off x="0" y="-128998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33042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1472199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EC4FB-BED9-B0BA-8526-59648CE30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51C503-7ECF-49B2-FE2C-8F29B2D4EA3B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324D7D9-421B-D657-3F2F-1D5A0244D01A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3918FF5-02BC-7A3A-DCBA-339BF10122E7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DF6EC38-1557-9162-1DBB-3D8AF46AE53D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373B2CAD-90B3-4456-E52D-953B25C211E8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269C0112-2FB5-75AE-E202-7777B2BDEED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47272588"/>
              </p:ext>
            </p:extLst>
          </p:nvPr>
        </p:nvGraphicFramePr>
        <p:xfrm>
          <a:off x="20782" y="-80010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5E6F4F05-925A-2C66-9408-824F5E19EE3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60357" y="685800"/>
            <a:ext cx="874782" cy="68580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5B941B4-E6C0-0AC2-1BDD-4F3BC4B094F0}"/>
              </a:ext>
            </a:extLst>
          </p:cNvPr>
          <p:cNvSpPr txBox="1"/>
          <p:nvPr/>
        </p:nvSpPr>
        <p:spPr>
          <a:xfrm>
            <a:off x="1325491" y="513584"/>
            <a:ext cx="11974981" cy="834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Ecrivez la phrase sur vos ardoises.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rappelle aux élèves les règle de la bonne écriture.</a:t>
            </a:r>
            <a:endParaRPr lang="fr-FR" sz="200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0D36A17-668A-8183-5A90-D8483F62BF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5600" y="2552702"/>
            <a:ext cx="7924800" cy="480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590546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89B96-9595-2FD2-D6DA-697171B4D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738E6D4-AF4C-798B-4120-5EAE02461910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B54EE795-5167-E51E-DFE5-8DE7E7CD2CCE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149FFD28-110A-86BD-0DB1-1A1901820714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>
              <a:lnSpc>
                <a:spcPts val="11099"/>
              </a:lnSpc>
            </a:pPr>
            <a:endParaRPr lang="en-US" sz="7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en-US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Pratique </a:t>
            </a:r>
            <a:r>
              <a:rPr lang="en-US" sz="7200" b="1" dirty="0" err="1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autonome</a:t>
            </a:r>
            <a:endParaRPr lang="en-US" sz="7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8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7516178D-ED73-9397-A5BE-1510106CC58C}"/>
              </a:ext>
            </a:extLst>
          </p:cNvPr>
          <p:cNvGrpSpPr/>
          <p:nvPr/>
        </p:nvGrpSpPr>
        <p:grpSpPr>
          <a:xfrm>
            <a:off x="381000" y="190500"/>
            <a:ext cx="2240841" cy="837796"/>
            <a:chOff x="3663231" y="3540342"/>
            <a:chExt cx="1037462" cy="38554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AD3FC358-C462-8C8D-BCA2-6368613A263F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013C410D-74E2-A955-F134-3F5409D676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E8518313-F02F-A58C-A2A5-A576ADBF7B10}"/>
                </a:ext>
              </a:extLst>
            </p:cNvPr>
            <p:cNvSpPr txBox="1"/>
            <p:nvPr/>
          </p:nvSpPr>
          <p:spPr>
            <a:xfrm>
              <a:off x="3952506" y="3617716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ar-MA" sz="2400" b="1" dirty="0">
                  <a:solidFill>
                    <a:srgbClr val="106585"/>
                  </a:solidFill>
                  <a:latin typeface="Dosis" pitchFamily="2" charset="0"/>
                </a:rPr>
                <a:t>2</a:t>
              </a: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0 min</a:t>
              </a:r>
            </a:p>
          </p:txBody>
        </p:sp>
      </p:grpSp>
      <p:sp>
        <p:nvSpPr>
          <p:cNvPr id="6" name="TextBox 7">
            <a:extLst>
              <a:ext uri="{FF2B5EF4-FFF2-40B4-BE49-F238E27FC236}">
                <a16:creationId xmlns:a16="http://schemas.microsoft.com/office/drawing/2014/main" id="{35B4F0CB-4B0A-CAB1-5A87-CCB7A970AA12}"/>
              </a:ext>
            </a:extLst>
          </p:cNvPr>
          <p:cNvSpPr txBox="1"/>
          <p:nvPr/>
        </p:nvSpPr>
        <p:spPr>
          <a:xfrm>
            <a:off x="3159528" y="4042000"/>
            <a:ext cx="7685116" cy="16754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</a:pPr>
            <a:r>
              <a:rPr lang="fr-FR" sz="4400" b="1" dirty="0">
                <a:solidFill>
                  <a:schemeClr val="accent4">
                    <a:lumMod val="50000"/>
                  </a:schemeClr>
                </a:solidFill>
                <a:latin typeface="Dosis" pitchFamily="2" charset="0"/>
              </a:rPr>
              <a:t>Je m’exerce sur</a:t>
            </a:r>
          </a:p>
          <a:p>
            <a:pPr algn="ctr" defTabSz="685834">
              <a:lnSpc>
                <a:spcPts val="6911"/>
              </a:lnSpc>
            </a:pPr>
            <a:r>
              <a:rPr lang="fr-FR" sz="4400" b="1" dirty="0">
                <a:solidFill>
                  <a:schemeClr val="accent4">
                    <a:lumMod val="50000"/>
                  </a:schemeClr>
                </a:solidFill>
                <a:latin typeface="Dosis" pitchFamily="2" charset="0"/>
              </a:rPr>
              <a:t> mon cahier d’activités</a:t>
            </a:r>
            <a:endParaRPr lang="en-US" sz="4000" dirty="0">
              <a:solidFill>
                <a:schemeClr val="accent4">
                  <a:lumMod val="50000"/>
                </a:schemeClr>
              </a:solidFill>
              <a:latin typeface="Dosis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C20E334-BBE6-B527-1D8A-FB6D96B4E0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1008" y="6255391"/>
            <a:ext cx="3742157" cy="239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4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17C100-BEF8-9EEA-F8C3-CEDDF65AF0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BBE8F11-8673-3820-42D9-3D7D3C72E367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42470E7E-46D6-9F44-9AB2-DAFD582FF331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3159BE6-6D62-C4FC-0737-42D739E1941D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278AC50-FE32-6A86-E345-4F294A9F0D6D}"/>
              </a:ext>
            </a:extLst>
          </p:cNvPr>
          <p:cNvSpPr txBox="1"/>
          <p:nvPr/>
        </p:nvSpPr>
        <p:spPr>
          <a:xfrm>
            <a:off x="1552319" y="671551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Ecrivez  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leli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.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E88FA848-972A-29D7-2731-C1578A397E5F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454F0DE-F634-CCB0-135B-A6F8BB1B07B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6637199" cy="5131457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567D40C-5042-564A-59ED-D3E201CC312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4180373"/>
              </p:ext>
            </p:extLst>
          </p:nvPr>
        </p:nvGraphicFramePr>
        <p:xfrm>
          <a:off x="0" y="-1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5769607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40B666-AFE1-A42C-874B-EB981E93E83D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CDA8C4F-B759-E17C-104C-74A25B8FAC26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EEE492A-94AE-96D9-725D-4C856F7E06BD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/>
        </p:nvSpPr>
        <p:spPr>
          <a:xfrm>
            <a:off x="811530" y="6424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/>
        </p:nvSpPr>
        <p:spPr>
          <a:xfrm>
            <a:off x="1429548" y="567114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Ouvrez vos livrets à l’activité 2,  la page 20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A1A64B-093A-F409-DB33-14C034879C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9936" y="2019300"/>
            <a:ext cx="5036128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8ED41F6-6E2C-9B2B-6CD7-1D87B2FEB3DD}"/>
              </a:ext>
            </a:extLst>
          </p:cNvPr>
          <p:cNvSpPr/>
          <p:nvPr/>
        </p:nvSpPr>
        <p:spPr>
          <a:xfrm>
            <a:off x="4495799" y="4683754"/>
            <a:ext cx="2438401" cy="145034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993EA44F-BC1D-43D8-CE27-828967AA11E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51736065"/>
              </p:ext>
            </p:extLst>
          </p:nvPr>
        </p:nvGraphicFramePr>
        <p:xfrm>
          <a:off x="450644" y="-72363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6103938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D30EBF6-9BD3-2A60-47B7-BEBE3A71DF49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F0BDA07F-58AB-C280-A234-344CF32E49AE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C40ED3B-5669-D4A3-1754-FF17C7B0AEC9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/>
        </p:nvSpPr>
        <p:spPr>
          <a:xfrm>
            <a:off x="857250" y="47624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B02C62A2-6DA2-36AA-5521-8D9B11A6C02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21812693"/>
              </p:ext>
            </p:extLst>
          </p:nvPr>
        </p:nvGraphicFramePr>
        <p:xfrm>
          <a:off x="67263" y="-42741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080CB2C7-3102-DC99-29D4-398C26156DDC}"/>
              </a:ext>
            </a:extLst>
          </p:cNvPr>
          <p:cNvSpPr txBox="1"/>
          <p:nvPr/>
        </p:nvSpPr>
        <p:spPr>
          <a:xfrm>
            <a:off x="1305269" y="398609"/>
            <a:ext cx="123434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18">
              <a:defRPr/>
            </a:pPr>
            <a:r>
              <a:rPr lang="fr-MA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chacun lit tout seul.</a:t>
            </a:r>
          </a:p>
          <a:p>
            <a:pPr lvl="0" defTabSz="685818">
              <a:defRPr/>
            </a:pPr>
            <a:r>
              <a:rPr lang="fr-FR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circule entre les rangs et donne une rétroaction positive ou corrective.   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30520AD-873E-13AF-FDF7-426FBF1C62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371" y="315399"/>
            <a:ext cx="1231211" cy="861143"/>
          </a:xfrm>
          <a:prstGeom prst="rect">
            <a:avLst/>
          </a:prstGeom>
        </p:spPr>
      </p:pic>
      <p:pic>
        <p:nvPicPr>
          <p:cNvPr id="5" name="Image 4" descr="Une image contenant texte, Police, capture d’écran, nombre&#10;&#10;Le contenu généré par l’IA peut être incorrect.">
            <a:extLst>
              <a:ext uri="{FF2B5EF4-FFF2-40B4-BE49-F238E27FC236}">
                <a16:creationId xmlns:a16="http://schemas.microsoft.com/office/drawing/2014/main" id="{1D288547-BEA5-DCDB-B238-D85F025A22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649" y="3152601"/>
            <a:ext cx="7039383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145851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66FF62-19D7-B125-3B0D-4BA4BEB6B4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915688-2012-AFC6-7B7E-653DBBD3049B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0E54D0F-7B91-5FC6-D70A-8AAD613AD0E0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716F41A-D43F-CD23-4050-F44497212C84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AD36A348-4469-C1A1-BFB6-8FB480FE9C06}"/>
              </a:ext>
            </a:extLst>
          </p:cNvPr>
          <p:cNvSpPr/>
          <p:nvPr/>
        </p:nvSpPr>
        <p:spPr>
          <a:xfrm>
            <a:off x="811530" y="6424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6973F89-612A-CAEA-2D8C-B724438C22A4}"/>
              </a:ext>
            </a:extLst>
          </p:cNvPr>
          <p:cNvSpPr txBox="1"/>
          <p:nvPr/>
        </p:nvSpPr>
        <p:spPr>
          <a:xfrm>
            <a:off x="1429548" y="567114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Allez à l’activité 3,  la page 20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2FF8164-82C2-918C-DE8E-D1A790B542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9936" y="2019300"/>
            <a:ext cx="5036128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8EACFCC-6862-3D41-ED54-9F1797D0B6DF}"/>
              </a:ext>
            </a:extLst>
          </p:cNvPr>
          <p:cNvSpPr/>
          <p:nvPr/>
        </p:nvSpPr>
        <p:spPr>
          <a:xfrm>
            <a:off x="6858000" y="4740285"/>
            <a:ext cx="2438401" cy="145034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E76FDD90-1840-F03D-39B2-4154B3B17340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50644" y="-72363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6447795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AE99B-9AEA-000F-A8D4-3DAB667F9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CC8563-2C28-7FAF-4862-FB4D0448298D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EEF6E28-4C8F-F06F-D13D-CA0D7C9ED9C2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95BFD9C-7BA9-3DB4-FD37-426DA43215B2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871AA58E-854A-FB55-E5FD-25F5AB5E6490}"/>
              </a:ext>
            </a:extLst>
          </p:cNvPr>
          <p:cNvSpPr/>
          <p:nvPr/>
        </p:nvSpPr>
        <p:spPr>
          <a:xfrm>
            <a:off x="857250" y="47624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6DDE1716-A618-D4AC-4E1E-FBCD36848D3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263" y="-42741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B200DFC7-078D-FD89-8284-BE90942DA263}"/>
              </a:ext>
            </a:extLst>
          </p:cNvPr>
          <p:cNvSpPr txBox="1"/>
          <p:nvPr/>
        </p:nvSpPr>
        <p:spPr>
          <a:xfrm>
            <a:off x="1305269" y="398609"/>
            <a:ext cx="123434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18">
              <a:defRPr/>
            </a:pPr>
            <a:r>
              <a:rPr lang="fr-MA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chacun lit tout seul.</a:t>
            </a:r>
          </a:p>
          <a:p>
            <a:pPr lvl="0" defTabSz="685818">
              <a:defRPr/>
            </a:pPr>
            <a:r>
              <a:rPr lang="fr-FR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circule entre les rangs et donne une rétroaction positive ou corrective.   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64DDF7C-3460-F77A-DEBB-B0F2E84C0A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371" y="315399"/>
            <a:ext cx="1231211" cy="86114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82B5149-81E0-F594-5FF1-EAEA25F32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96284" y="3315510"/>
            <a:ext cx="6638559" cy="366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023244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7C871-47C8-D793-AE65-024606248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57AD94A-FBDB-5876-8F20-317D1674FDF2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4A4F211-3516-2B3F-356D-261187794BC1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D63C3D3-6535-03DD-30A0-730E45F6335A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DF526E6B-E300-A653-A1CB-F47DCE87BB9D}"/>
              </a:ext>
            </a:extLst>
          </p:cNvPr>
          <p:cNvSpPr/>
          <p:nvPr/>
        </p:nvSpPr>
        <p:spPr>
          <a:xfrm>
            <a:off x="543233" y="54577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5E77FC08-D989-A8FA-E9A8-1FC41103C03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60725277"/>
              </p:ext>
            </p:extLst>
          </p:nvPr>
        </p:nvGraphicFramePr>
        <p:xfrm>
          <a:off x="9901" y="-42235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26A7149B-63B0-30D2-A511-42610FC26D54}"/>
              </a:ext>
            </a:extLst>
          </p:cNvPr>
          <p:cNvSpPr txBox="1"/>
          <p:nvPr/>
        </p:nvSpPr>
        <p:spPr>
          <a:xfrm>
            <a:off x="1321941" y="552104"/>
            <a:ext cx="1253198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18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Allez à l’activité 5, page 20 </a:t>
            </a:r>
            <a:endParaRPr lang="fr-FR" i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CF29D08-9C61-20D1-AC34-B585023917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5800" y="1828800"/>
            <a:ext cx="4724400" cy="6629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FB04E5A-0C7A-824B-AC8C-A0338D689877}"/>
              </a:ext>
            </a:extLst>
          </p:cNvPr>
          <p:cNvSpPr/>
          <p:nvPr/>
        </p:nvSpPr>
        <p:spPr>
          <a:xfrm>
            <a:off x="4495800" y="7643964"/>
            <a:ext cx="4953000" cy="685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48075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5B154-881A-62F4-C7D2-3ECE4D7B8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9300DE4-7355-0E2E-BB6E-0C2DE9135DDE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4A56AAB-D2BC-4E41-D9AE-82A066791B16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1F18A572-181C-F84F-6B5F-014476116E49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E8AF8A71-1635-9504-FE6A-FD1A53FFC46B}"/>
              </a:ext>
            </a:extLst>
          </p:cNvPr>
          <p:cNvSpPr/>
          <p:nvPr/>
        </p:nvSpPr>
        <p:spPr>
          <a:xfrm>
            <a:off x="543233" y="54577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0FD64503-3F21-7427-4C47-A67312A0CF5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901" y="-42235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A9C00299-6486-3838-7DC6-CEF1B05C85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9878" y="3812382"/>
            <a:ext cx="8156244" cy="266223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CD3FE6A-5428-5CA7-ADFB-2A2CF16526CA}"/>
              </a:ext>
            </a:extLst>
          </p:cNvPr>
          <p:cNvSpPr txBox="1"/>
          <p:nvPr/>
        </p:nvSpPr>
        <p:spPr>
          <a:xfrm>
            <a:off x="1281659" y="402611"/>
            <a:ext cx="1253198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18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Lisez et recopiez sur vos cahiers. </a:t>
            </a:r>
          </a:p>
          <a:p>
            <a:pPr defTabSz="685834">
              <a:defRPr/>
            </a:pPr>
            <a:r>
              <a:rPr lang="fr-FR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rappelle aux élèves les règle de la bonne écriture.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8E9610D-1FB3-B74B-CAA6-0203CB7B67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371" y="315399"/>
            <a:ext cx="1231211" cy="86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674064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FC61D-7FA9-7C95-5A1B-B55F21DC80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6A266AF-A5AE-C6CF-BE7E-724C75ACE589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413FE1EB-3FB8-FF13-A1B2-914ECF04A66F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78499A6E-0538-AB49-CB40-EE2CF8F945B0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>
              <a:lnSpc>
                <a:spcPts val="11099"/>
              </a:lnSpc>
            </a:pPr>
            <a:endParaRPr lang="en-US" sz="7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en-US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Jeu </a:t>
            </a:r>
          </a:p>
          <a:p>
            <a:pPr algn="ctr" defTabSz="685834">
              <a:lnSpc>
                <a:spcPts val="11099"/>
              </a:lnSpc>
            </a:pPr>
            <a:endParaRPr lang="fr-FR" sz="8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72FB83A6-227F-2E62-3C8A-3DA5C99168CC}"/>
              </a:ext>
            </a:extLst>
          </p:cNvPr>
          <p:cNvGrpSpPr/>
          <p:nvPr/>
        </p:nvGrpSpPr>
        <p:grpSpPr>
          <a:xfrm>
            <a:off x="381000" y="190500"/>
            <a:ext cx="2240841" cy="837796"/>
            <a:chOff x="3663231" y="3540342"/>
            <a:chExt cx="1037462" cy="38554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BC89EFDC-8C42-22E6-89F0-E85E7EECD85F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4EC71177-3A7E-A6DF-3B90-1A80971141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F28BB584-CE88-57A9-2561-C95C871309F6}"/>
                </a:ext>
              </a:extLst>
            </p:cNvPr>
            <p:cNvSpPr txBox="1"/>
            <p:nvPr/>
          </p:nvSpPr>
          <p:spPr>
            <a:xfrm>
              <a:off x="3952506" y="3617716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10 min</a:t>
              </a:r>
            </a:p>
          </p:txBody>
        </p:sp>
      </p:grpSp>
      <p:sp>
        <p:nvSpPr>
          <p:cNvPr id="6" name="TextBox 7">
            <a:extLst>
              <a:ext uri="{FF2B5EF4-FFF2-40B4-BE49-F238E27FC236}">
                <a16:creationId xmlns:a16="http://schemas.microsoft.com/office/drawing/2014/main" id="{9088B8A0-0A0A-D48E-1432-88CB880150BD}"/>
              </a:ext>
            </a:extLst>
          </p:cNvPr>
          <p:cNvSpPr txBox="1"/>
          <p:nvPr/>
        </p:nvSpPr>
        <p:spPr>
          <a:xfrm>
            <a:off x="3159528" y="4042000"/>
            <a:ext cx="7685116" cy="79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</a:pPr>
            <a:r>
              <a:rPr lang="fr-FR" sz="4400" b="1" dirty="0">
                <a:solidFill>
                  <a:schemeClr val="accent4">
                    <a:lumMod val="50000"/>
                  </a:schemeClr>
                </a:solidFill>
                <a:latin typeface="Dosis" pitchFamily="2" charset="0"/>
              </a:rPr>
              <a:t>Sauter sur les syllabes</a:t>
            </a:r>
            <a:endParaRPr lang="en-US" sz="4000" dirty="0">
              <a:solidFill>
                <a:schemeClr val="accent4">
                  <a:lumMod val="50000"/>
                </a:schemeClr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EA53AC3-6939-24E7-DCB8-0998994D50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7747" y="6202164"/>
            <a:ext cx="3352800" cy="243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50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F8D3C-4E16-DC46-CB40-67AA81F05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C1F3C90-F569-EE1D-7F30-96C719A6517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895E45-0D72-A8CC-AC5E-E22373B1786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2"/>
            <a:ext cx="13716000" cy="102869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FBCB0F9-397B-82B5-B0CF-30CD08F4018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8808" y="270439"/>
            <a:ext cx="13164293" cy="9749864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A47082A4-DCA5-32E3-FA03-2535ED0F1508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71463" y="270439"/>
            <a:ext cx="13154396" cy="895868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E94A21B-15F4-8E45-687E-805A80BC555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95088" y="1106531"/>
            <a:ext cx="13078014" cy="33653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E1524DF7-1A48-5F8F-3D10-C65972E2F4D8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746620" y="718372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61D4B01-E137-12B2-4FD8-32153DD6E8C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70469" y="3110569"/>
            <a:ext cx="6440970" cy="4065861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EB18B51-C1F0-8074-6F51-07E5F5FA0BBD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142924311"/>
              </p:ext>
            </p:extLst>
          </p:nvPr>
        </p:nvGraphicFramePr>
        <p:xfrm>
          <a:off x="450644" y="-72363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2DB474C9-729B-255F-5A87-0D410F95384F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189849" y="363347"/>
            <a:ext cx="11529396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defRPr/>
            </a:pPr>
            <a: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Nous allons jouer au jeu « Sauter sur les syllabes ».</a:t>
            </a:r>
            <a:b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</a:br>
            <a:r>
              <a:rPr lang="fr-FR" sz="2250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Le joueur doit sauter sur toutes les cases contenant la syllabe annoncée. Après chaque saut, il lit à voix haute la syllabe de la case. </a:t>
            </a:r>
          </a:p>
        </p:txBody>
      </p:sp>
    </p:spTree>
    <p:extLst>
      <p:ext uri="{BB962C8B-B14F-4D97-AF65-F5344CB8AC3E}">
        <p14:creationId xmlns:p14="http://schemas.microsoft.com/office/powerpoint/2010/main" val="4238588869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DC02F-37D5-B81F-5F4A-41A0A70CE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940CB1D-A458-58E9-9860-92C9183FE39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23904F4-3FD9-5B64-ED1C-57799C8F764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2"/>
            <a:ext cx="13716000" cy="102869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291E2988-343C-A8ED-D1A1-FA576389F5A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8808" y="270439"/>
            <a:ext cx="13164293" cy="9749864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EFF6C099-29CA-381B-C0CB-52BF367A100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71463" y="270439"/>
            <a:ext cx="13154396" cy="895868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67A2767-DF16-1BC0-AD76-6A393CADAA55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95088" y="1106531"/>
            <a:ext cx="13078014" cy="33653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777DD484-3125-2391-5025-88390924624C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746620" y="718372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89E880F-170D-4CD6-57E5-2B8D4064629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70948" y="583321"/>
            <a:ext cx="1152939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defRPr/>
            </a:pPr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On va commencer le jeu.</a:t>
            </a:r>
            <a:endParaRPr lang="fr-FR" sz="2250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  <a:p>
            <a:pPr defTabSz="1028727">
              <a:defRPr/>
            </a:pPr>
            <a: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 </a:t>
            </a:r>
            <a:r>
              <a:rPr lang="fr-FR" sz="2000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L’enseignant ( e ) désigne quelques élèves pour jouer</a:t>
            </a:r>
            <a:endParaRPr lang="fr-FR" sz="2250" i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20E4154-B843-0A25-474F-75968064A1F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70469" y="3110569"/>
            <a:ext cx="6440970" cy="4065861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CF9F117-18C5-8DCE-2AF4-4ACD1F1CCBB4}"/>
              </a:ext>
            </a:extLst>
          </p:cNvPr>
          <p:cNvGraphicFramePr>
            <a:graphicFrameLocks noGrp="1"/>
          </p:cNvGraphicFramePr>
          <p:nvPr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113321907"/>
              </p:ext>
            </p:extLst>
          </p:nvPr>
        </p:nvGraphicFramePr>
        <p:xfrm>
          <a:off x="0" y="-58608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1677046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09DAB-8982-FD0E-AADE-D3AECFB53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432F5D-ED60-C8E9-B17B-9ED231E0D306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DD28E8C-2E26-E848-898C-F479115338EC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BA6D918-BBD4-95C3-C51C-DDA11CE9416E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2298D862-B555-CFE9-DACE-981F7291F36A}"/>
              </a:ext>
            </a:extLst>
          </p:cNvPr>
          <p:cNvSpPr/>
          <p:nvPr/>
        </p:nvSpPr>
        <p:spPr>
          <a:xfrm>
            <a:off x="1010020" y="6505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CD428B3-F4F0-0D95-01AC-D0E013CD0B3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62703" y="434153"/>
            <a:ext cx="120144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srgbClr val="A6A6A6"/>
                </a:solidFill>
                <a:latin typeface="Dosis" panose="02010703020202060003" pitchFamily="2" charset="0"/>
              </a:rPr>
              <a:t>À la maison, écrivez, les mots du vocabulaire que nous avons vus aujourd’hui</a:t>
            </a:r>
          </a:p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srgbClr val="A6A6A6"/>
                </a:solidFill>
                <a:latin typeface="Dosis" panose="02010703020202060003" pitchFamily="2" charset="0"/>
              </a:rPr>
              <a:t>Et terminez les activités de la page 20.</a:t>
            </a:r>
          </a:p>
        </p:txBody>
      </p:sp>
      <p:pic>
        <p:nvPicPr>
          <p:cNvPr id="10" name="Image 9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667A0F5C-EF51-0E22-566B-41C334E150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766338"/>
            <a:ext cx="3711644" cy="612213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DC2576D-BEFB-EC00-8842-007C2588F5F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693965" y="2606237"/>
            <a:ext cx="3956928" cy="64423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sz="27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Image 13" descr="Une image contenant texte, capture d’écran, diagramme&#10;&#10;Le contenu généré par l’IA peut être incorrect.">
            <a:extLst>
              <a:ext uri="{FF2B5EF4-FFF2-40B4-BE49-F238E27FC236}">
                <a16:creationId xmlns:a16="http://schemas.microsoft.com/office/drawing/2014/main" id="{4500AE10-47A6-32DA-6870-2BE8B17646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749" y="2774450"/>
            <a:ext cx="3743813" cy="610591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2023F3A-B3A2-214C-8119-9C10E76FC9A5}"/>
              </a:ext>
            </a:extLst>
          </p:cNvPr>
          <p:cNvSpPr/>
          <p:nvPr/>
        </p:nvSpPr>
        <p:spPr>
          <a:xfrm>
            <a:off x="7412477" y="2606237"/>
            <a:ext cx="3963345" cy="64423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18475DC9-445D-9995-D191-611BBC0F5A3A}"/>
              </a:ext>
            </a:extLst>
          </p:cNvPr>
          <p:cNvSpPr txBox="1"/>
          <p:nvPr/>
        </p:nvSpPr>
        <p:spPr>
          <a:xfrm>
            <a:off x="4410076" y="1116230"/>
            <a:ext cx="5181600" cy="1206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11099"/>
              </a:lnSpc>
              <a:defRPr/>
            </a:pPr>
            <a:r>
              <a:rPr lang="en-US" sz="3600" dirty="0">
                <a:solidFill>
                  <a:srgbClr val="215968"/>
                </a:solidFill>
                <a:latin typeface="Carelia"/>
              </a:rPr>
              <a:t>Devoir à la </a:t>
            </a:r>
            <a:r>
              <a:rPr lang="en-US" sz="3600" dirty="0" err="1">
                <a:solidFill>
                  <a:srgbClr val="215968"/>
                </a:solidFill>
                <a:latin typeface="Carelia"/>
              </a:rPr>
              <a:t>maison</a:t>
            </a:r>
            <a:endParaRPr lang="en-US" sz="3600" dirty="0">
              <a:solidFill>
                <a:srgbClr val="215968"/>
              </a:solidFill>
              <a:latin typeface="Careli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FB93B6-563D-429A-7B02-0FF40AC75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3400" y="356495"/>
            <a:ext cx="1386325" cy="115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831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DEA0E-8E36-82A1-2B74-1B5B71BFC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14DD995-C7E1-78F1-BA9E-AEEB26DAD50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AA55B305-82B9-DA44-E5FD-B76CF9888572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284D3C3-2F91-D2EC-6CEC-BF90EFEE4017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9D4C4A7-666C-F375-628C-911C9932916D}"/>
              </a:ext>
            </a:extLst>
          </p:cNvPr>
          <p:cNvSpPr txBox="1"/>
          <p:nvPr/>
        </p:nvSpPr>
        <p:spPr>
          <a:xfrm>
            <a:off x="1542420" y="650386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Corrigez . 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leli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B223C4A5-097C-5C73-C343-653BA9A1CCF2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DCB00F0-90A2-7590-6A9F-821B5827FB6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6637199" cy="513145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3557548-FA8C-9E46-ADE8-A521E94B18BC}"/>
              </a:ext>
            </a:extLst>
          </p:cNvPr>
          <p:cNvSpPr txBox="1"/>
          <p:nvPr/>
        </p:nvSpPr>
        <p:spPr>
          <a:xfrm>
            <a:off x="4572000" y="4358763"/>
            <a:ext cx="4343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/>
            <a:r>
              <a:rPr lang="fr-MA" sz="8000" b="1" dirty="0" err="1">
                <a:solidFill>
                  <a:schemeClr val="bg1"/>
                </a:solidFill>
                <a:latin typeface="Dosis" pitchFamily="2" charset="0"/>
              </a:rPr>
              <a:t>leli</a:t>
            </a:r>
            <a:endParaRPr lang="fr-MA" sz="8000" dirty="0">
              <a:solidFill>
                <a:schemeClr val="bg1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F27CCEFC-98CE-F06B-F94D-4CD2627E210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77687018"/>
              </p:ext>
            </p:extLst>
          </p:nvPr>
        </p:nvGraphicFramePr>
        <p:xfrm>
          <a:off x="38890" y="-32601"/>
          <a:ext cx="13421837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1883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7296468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E8C24-DA99-38B5-645D-DE7B164DE1F3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DAF020A-9247-3E51-467E-810529B131B9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63EB4A4-3A46-952B-7425-A46965B3E722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3" name="Bulle narrative : rectangle à coins arrondis 32">
            <a:extLst>
              <a:ext uri="{FF2B5EF4-FFF2-40B4-BE49-F238E27FC236}">
                <a16:creationId xmlns:a16="http://schemas.microsoft.com/office/drawing/2014/main" id="{6B171BFB-CFF9-9341-D11E-479BA567AFB6}"/>
              </a:ext>
            </a:extLst>
          </p:cNvPr>
          <p:cNvSpPr/>
          <p:nvPr/>
        </p:nvSpPr>
        <p:spPr>
          <a:xfrm>
            <a:off x="5684866" y="3607199"/>
            <a:ext cx="6811933" cy="2452636"/>
          </a:xfrm>
          <a:prstGeom prst="wedgeRoundRectCallout">
            <a:avLst>
              <a:gd name="adj1" fmla="val -86230"/>
              <a:gd name="adj2" fmla="val -12353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srgbClr val="215968"/>
              </a:solidFill>
              <a:latin typeface="Dosis" pitchFamily="2" charset="0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19874B0F-145F-42B0-6385-4A51EAD1F300}"/>
              </a:ext>
            </a:extLst>
          </p:cNvPr>
          <p:cNvSpPr txBox="1"/>
          <p:nvPr/>
        </p:nvSpPr>
        <p:spPr>
          <a:xfrm flipH="1">
            <a:off x="5832100" y="3712339"/>
            <a:ext cx="65174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34"/>
            <a:endParaRPr lang="fr-MA" sz="32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4"/>
            <a:r>
              <a:rPr lang="fr-MA" sz="3200" b="1" dirty="0">
                <a:solidFill>
                  <a:srgbClr val="215968"/>
                </a:solidFill>
                <a:latin typeface="Dosis" pitchFamily="2" charset="0"/>
              </a:rPr>
              <a:t>La séance d’aujourd’hui est terminée</a:t>
            </a:r>
          </a:p>
          <a:p>
            <a:pPr algn="ctr" defTabSz="685834"/>
            <a:r>
              <a:rPr lang="fr-MA" sz="3200" b="1" dirty="0">
                <a:solidFill>
                  <a:srgbClr val="215968"/>
                </a:solidFill>
                <a:latin typeface="Dosis" pitchFamily="2" charset="0"/>
              </a:rPr>
              <a:t> </a:t>
            </a:r>
          </a:p>
          <a:p>
            <a:pPr algn="ctr" defTabSz="685834"/>
            <a:r>
              <a:rPr lang="fr-MA" sz="3200" b="1" dirty="0">
                <a:solidFill>
                  <a:srgbClr val="215968"/>
                </a:solidFill>
                <a:latin typeface="Dosis" pitchFamily="2" charset="0"/>
              </a:rPr>
              <a:t>A demain ! </a:t>
            </a:r>
          </a:p>
          <a:p>
            <a:pPr marL="514364" indent="-514364" defTabSz="685834">
              <a:buFontTx/>
              <a:buChar char="-"/>
            </a:pPr>
            <a:endParaRPr lang="fr-MA" sz="3200" b="1" dirty="0">
              <a:solidFill>
                <a:srgbClr val="EEECE1">
                  <a:lumMod val="25000"/>
                </a:srgbClr>
              </a:solidFill>
              <a:latin typeface="Dosis" pitchFamily="2" charset="0"/>
            </a:endParaRPr>
          </a:p>
        </p:txBody>
      </p:sp>
      <p:pic>
        <p:nvPicPr>
          <p:cNvPr id="7" name="Image 6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CE009262-ECC6-6453-617E-99EABA5214A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8" y="3390900"/>
            <a:ext cx="5321185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632589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CE4B2-FD2F-990C-DF94-E32A763B3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3245BDE6-7AA4-08DD-C2FB-AA2FF886AA19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555" b="-5555"/>
            </a:stretch>
          </a:blipFill>
        </p:spPr>
        <p:txBody>
          <a:bodyPr/>
          <a:lstStyle/>
          <a:p>
            <a:endParaRPr lang="fr-MA" sz="1350" dirty="0">
              <a:latin typeface="Dosis" pitchFamily="2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5EA4B7E-FD64-2C4F-F66C-00647C64A5F7}"/>
              </a:ext>
            </a:extLst>
          </p:cNvPr>
          <p:cNvGrpSpPr/>
          <p:nvPr/>
        </p:nvGrpSpPr>
        <p:grpSpPr>
          <a:xfrm>
            <a:off x="0" y="1285875"/>
            <a:ext cx="13716000" cy="7715250"/>
            <a:chOff x="0" y="0"/>
            <a:chExt cx="18288000" cy="1028700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83647D98-6365-3D3F-7C0D-829CEAB78E8F}"/>
                </a:ext>
              </a:extLst>
            </p:cNvPr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5555" b="-5555"/>
              </a:stretch>
            </a:blipFill>
          </p:spPr>
          <p:txBody>
            <a:bodyPr/>
            <a:lstStyle/>
            <a:p>
              <a:pPr defTabSz="514376"/>
              <a:endParaRPr lang="fr-MA" sz="1013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5FA68C78-E349-4608-9BFC-5325C29A0CCC}"/>
                </a:ext>
              </a:extLst>
            </p:cNvPr>
            <p:cNvSpPr txBox="1"/>
            <p:nvPr/>
          </p:nvSpPr>
          <p:spPr>
            <a:xfrm>
              <a:off x="4070515" y="854735"/>
              <a:ext cx="5575583" cy="3590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85800">
                <a:lnSpc>
                  <a:spcPts val="1556"/>
                </a:lnSpc>
              </a:pPr>
              <a:r>
                <a:rPr lang="ar-MA" sz="3000" b="1" dirty="0">
                  <a:solidFill>
                    <a:prstClr val="white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الإعداد المادي للأستاذ</a:t>
              </a: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26E19098-86ED-6896-582D-ABB21C430E19}"/>
                </a:ext>
              </a:extLst>
            </p:cNvPr>
            <p:cNvSpPr/>
            <p:nvPr/>
          </p:nvSpPr>
          <p:spPr>
            <a:xfrm>
              <a:off x="4419600" y="419100"/>
              <a:ext cx="9448800" cy="94488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76"/>
              <a:r>
                <a:rPr lang="fr-FR" sz="5400" b="1" dirty="0">
                  <a:solidFill>
                    <a:srgbClr val="10658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Réflexions de l’enseignant</a:t>
              </a:r>
            </a:p>
            <a:p>
              <a:pPr algn="ctr" defTabSz="514376"/>
              <a:endParaRPr lang="fr-FR" sz="54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  <a:p>
              <a:pPr algn="ctr" defTabSz="514376"/>
              <a:r>
                <a:rPr lang="fr-FR" sz="3600" b="1" dirty="0">
                  <a:solidFill>
                    <a:srgbClr val="20455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Je note mes observations dans le cahier-journal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5262833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03DC9-C6BF-E0B5-0EA6-2752F6D73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3">
            <a:extLst>
              <a:ext uri="{FF2B5EF4-FFF2-40B4-BE49-F238E27FC236}">
                <a16:creationId xmlns:a16="http://schemas.microsoft.com/office/drawing/2014/main" id="{3FDAD11B-98B7-8017-F5F4-112ACA7F5F0E}"/>
              </a:ext>
            </a:extLst>
          </p:cNvPr>
          <p:cNvSpPr/>
          <p:nvPr/>
        </p:nvSpPr>
        <p:spPr>
          <a:xfrm>
            <a:off x="12944475" y="1358538"/>
            <a:ext cx="713150" cy="713150"/>
          </a:xfrm>
          <a:custGeom>
            <a:avLst/>
            <a:gdLst/>
            <a:ahLst/>
            <a:cxnLst/>
            <a:rect l="l" t="t" r="r" b="b"/>
            <a:pathLst>
              <a:path w="950866" h="950866">
                <a:moveTo>
                  <a:pt x="0" y="0"/>
                </a:moveTo>
                <a:lnTo>
                  <a:pt x="950866" y="0"/>
                </a:lnTo>
                <a:lnTo>
                  <a:pt x="950866" y="950866"/>
                </a:lnTo>
                <a:lnTo>
                  <a:pt x="0" y="9508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fr-FR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00D7BBDA-8161-88E0-5165-464A8246917D}"/>
              </a:ext>
            </a:extLst>
          </p:cNvPr>
          <p:cNvSpPr/>
          <p:nvPr/>
        </p:nvSpPr>
        <p:spPr>
          <a:xfrm>
            <a:off x="2140118" y="1806601"/>
            <a:ext cx="6018105" cy="11884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555C58A4-DD53-E71F-21B4-9FF2E219F70C}"/>
              </a:ext>
            </a:extLst>
          </p:cNvPr>
          <p:cNvGrpSpPr/>
          <p:nvPr/>
        </p:nvGrpSpPr>
        <p:grpSpPr>
          <a:xfrm>
            <a:off x="433188" y="342900"/>
            <a:ext cx="12849624" cy="8585562"/>
            <a:chOff x="312517" y="227366"/>
            <a:chExt cx="8518967" cy="619658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DC64D6A8-B2AC-C767-721B-1FCA04132154}"/>
                </a:ext>
              </a:extLst>
            </p:cNvPr>
            <p:cNvSpPr/>
            <p:nvPr/>
          </p:nvSpPr>
          <p:spPr>
            <a:xfrm>
              <a:off x="312517" y="636608"/>
              <a:ext cx="8518967" cy="5787341"/>
            </a:xfrm>
            <a:prstGeom prst="roundRect">
              <a:avLst>
                <a:gd name="adj" fmla="val 2439"/>
              </a:avLst>
            </a:prstGeom>
            <a:solidFill>
              <a:srgbClr val="F4FAFA"/>
            </a:solidFill>
            <a:ln w="28575">
              <a:solidFill>
                <a:srgbClr val="0056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fr-FR" sz="21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523AF4F9-29C5-59C6-FCBE-DADB2B1CFCC2}"/>
                </a:ext>
              </a:extLst>
            </p:cNvPr>
            <p:cNvSpPr/>
            <p:nvPr/>
          </p:nvSpPr>
          <p:spPr>
            <a:xfrm>
              <a:off x="625110" y="227366"/>
              <a:ext cx="384791" cy="562981"/>
            </a:xfrm>
            <a:custGeom>
              <a:avLst/>
              <a:gdLst/>
              <a:ahLst/>
              <a:cxnLst/>
              <a:rect l="l" t="t" r="r" b="b"/>
              <a:pathLst>
                <a:path w="1239167" h="1189600">
                  <a:moveTo>
                    <a:pt x="0" y="0"/>
                  </a:moveTo>
                  <a:lnTo>
                    <a:pt x="1239167" y="0"/>
                  </a:lnTo>
                  <a:lnTo>
                    <a:pt x="1239167" y="1189600"/>
                  </a:lnTo>
                  <a:lnTo>
                    <a:pt x="0" y="118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85800"/>
              <a:endParaRPr lang="fr-MA" sz="525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40" name="ZoneTexte 39">
            <a:extLst>
              <a:ext uri="{FF2B5EF4-FFF2-40B4-BE49-F238E27FC236}">
                <a16:creationId xmlns:a16="http://schemas.microsoft.com/office/drawing/2014/main" id="{363C068C-0FD8-4C4D-9CF5-FB3ECAE3900D}"/>
              </a:ext>
            </a:extLst>
          </p:cNvPr>
          <p:cNvSpPr txBox="1"/>
          <p:nvPr/>
        </p:nvSpPr>
        <p:spPr>
          <a:xfrm>
            <a:off x="1028701" y="2215693"/>
            <a:ext cx="113414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23"/>
            <a:r>
              <a:rPr lang="fr-FR" sz="3600" b="1" dirty="0">
                <a:solidFill>
                  <a:srgbClr val="106585"/>
                </a:solidFill>
                <a:latin typeface="Microsoft Uighur" panose="02000000000000000000" pitchFamily="2" charset="-78"/>
                <a:ea typeface="Dosis"/>
                <a:cs typeface="Microsoft Uighur" panose="02000000000000000000" pitchFamily="2" charset="-78"/>
                <a:sym typeface="Dosis"/>
              </a:rPr>
              <a:t>A la fin de la séance d’aujourd’hui, au moins 80% des élèves devraient être capables de :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07EF5B05-889C-CED3-42C0-1A341578C956}"/>
              </a:ext>
            </a:extLst>
          </p:cNvPr>
          <p:cNvGrpSpPr/>
          <p:nvPr/>
        </p:nvGrpSpPr>
        <p:grpSpPr>
          <a:xfrm>
            <a:off x="2124914" y="3699565"/>
            <a:ext cx="9466173" cy="2407466"/>
            <a:chOff x="2853491" y="4076701"/>
            <a:chExt cx="12621564" cy="3209955"/>
          </a:xfrm>
        </p:grpSpPr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B03DDA6B-280A-5D7F-4C95-36BC89CD1E14}"/>
                </a:ext>
              </a:extLst>
            </p:cNvPr>
            <p:cNvGrpSpPr/>
            <p:nvPr/>
          </p:nvGrpSpPr>
          <p:grpSpPr>
            <a:xfrm flipH="1">
              <a:off x="2853491" y="4076701"/>
              <a:ext cx="12581019" cy="1399639"/>
              <a:chOff x="1309128" y="1880836"/>
              <a:chExt cx="6724021" cy="748048"/>
            </a:xfrm>
          </p:grpSpPr>
          <p:sp>
            <p:nvSpPr>
              <p:cNvPr id="33" name="Rectangle : coins arrondis 18 - 2">
                <a:extLst>
                  <a:ext uri="{FF2B5EF4-FFF2-40B4-BE49-F238E27FC236}">
                    <a16:creationId xmlns:a16="http://schemas.microsoft.com/office/drawing/2014/main" id="{6B41BC3C-D488-F60C-65CC-99C4802DA7D2}"/>
                  </a:ext>
                </a:extLst>
              </p:cNvPr>
              <p:cNvSpPr/>
              <p:nvPr/>
            </p:nvSpPr>
            <p:spPr>
              <a:xfrm flipH="1">
                <a:off x="1309128" y="1880836"/>
                <a:ext cx="6505663" cy="748048"/>
              </a:xfrm>
              <a:prstGeom prst="roundRect">
                <a:avLst>
                  <a:gd name="adj" fmla="val 28279"/>
                </a:avLst>
              </a:prstGeom>
              <a:solidFill>
                <a:srgbClr val="D6E9EA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endParaRPr lang="fr-FR" sz="1350">
                  <a:solidFill>
                    <a:prstClr val="white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DBDF7AB0-03E9-5C15-37EE-DBAFA7F67822}"/>
                  </a:ext>
                </a:extLst>
              </p:cNvPr>
              <p:cNvSpPr txBox="1"/>
              <p:nvPr/>
            </p:nvSpPr>
            <p:spPr>
              <a:xfrm>
                <a:off x="3082838" y="2077767"/>
                <a:ext cx="4373252" cy="3947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 defTabSz="685800">
                  <a:buFont typeface="Arial" panose="020B0604020202020204" pitchFamily="34" charset="0"/>
                  <a:buChar char="•"/>
                </a:pPr>
                <a:r>
                  <a:rPr lang="fr-FR" sz="3000" b="1" dirty="0">
                    <a:solidFill>
                      <a:srgbClr val="005664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Comprendre et produire </a:t>
                </a:r>
                <a:r>
                  <a:rPr lang="fr-FR" sz="3000" b="1" dirty="0">
                    <a:solidFill>
                      <a:srgbClr val="4F81BD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les mots du vocabulaire</a:t>
                </a:r>
              </a:p>
            </p:txBody>
          </p:sp>
          <p:sp>
            <p:nvSpPr>
              <p:cNvPr id="37" name="Oval 86">
                <a:extLst>
                  <a:ext uri="{FF2B5EF4-FFF2-40B4-BE49-F238E27FC236}">
                    <a16:creationId xmlns:a16="http://schemas.microsoft.com/office/drawing/2014/main" id="{065A59F7-9987-ABAF-3C30-7413B83EFFA6}"/>
                  </a:ext>
                </a:extLst>
              </p:cNvPr>
              <p:cNvSpPr/>
              <p:nvPr/>
            </p:nvSpPr>
            <p:spPr>
              <a:xfrm flipH="1">
                <a:off x="7590605" y="2045628"/>
                <a:ext cx="387758" cy="376435"/>
              </a:xfrm>
              <a:prstGeom prst="ellipse">
                <a:avLst/>
              </a:prstGeom>
              <a:solidFill>
                <a:srgbClr val="005664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3000" b="1" dirty="0">
                  <a:solidFill>
                    <a:prstClr val="white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pic>
            <p:nvPicPr>
              <p:cNvPr id="38" name="Graphique 37">
                <a:extLst>
                  <a:ext uri="{FF2B5EF4-FFF2-40B4-BE49-F238E27FC236}">
                    <a16:creationId xmlns:a16="http://schemas.microsoft.com/office/drawing/2014/main" id="{7E46BD37-2FD6-B338-E549-7EB9B3519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681053" y="2056318"/>
                <a:ext cx="352096" cy="272874"/>
              </a:xfrm>
              <a:prstGeom prst="rect">
                <a:avLst/>
              </a:prstGeom>
            </p:spPr>
          </p:pic>
        </p:grp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07FF7AA6-DE9A-3167-61D0-60C1786199AA}"/>
                </a:ext>
              </a:extLst>
            </p:cNvPr>
            <p:cNvGrpSpPr/>
            <p:nvPr/>
          </p:nvGrpSpPr>
          <p:grpSpPr>
            <a:xfrm flipH="1">
              <a:off x="2853491" y="5887017"/>
              <a:ext cx="12621564" cy="1399639"/>
              <a:chOff x="1287458" y="1880836"/>
              <a:chExt cx="6745691" cy="748048"/>
            </a:xfrm>
          </p:grpSpPr>
          <p:sp>
            <p:nvSpPr>
              <p:cNvPr id="6" name="Rectangle : coins arrondis 18 - 2">
                <a:extLst>
                  <a:ext uri="{FF2B5EF4-FFF2-40B4-BE49-F238E27FC236}">
                    <a16:creationId xmlns:a16="http://schemas.microsoft.com/office/drawing/2014/main" id="{A00F715A-067F-86C8-8D2C-491ED3DAA05B}"/>
                  </a:ext>
                </a:extLst>
              </p:cNvPr>
              <p:cNvSpPr/>
              <p:nvPr/>
            </p:nvSpPr>
            <p:spPr>
              <a:xfrm flipH="1">
                <a:off x="1309128" y="1880836"/>
                <a:ext cx="6505663" cy="748048"/>
              </a:xfrm>
              <a:prstGeom prst="roundRect">
                <a:avLst>
                  <a:gd name="adj" fmla="val 28279"/>
                </a:avLst>
              </a:prstGeom>
              <a:solidFill>
                <a:srgbClr val="D6E9EA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endParaRPr lang="fr-FR" sz="1350">
                  <a:solidFill>
                    <a:prstClr val="white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E57D20E1-D24E-0C5B-AECE-00F619557DAB}"/>
                  </a:ext>
                </a:extLst>
              </p:cNvPr>
              <p:cNvSpPr txBox="1"/>
              <p:nvPr/>
            </p:nvSpPr>
            <p:spPr>
              <a:xfrm>
                <a:off x="1287458" y="2087646"/>
                <a:ext cx="6168633" cy="3947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 defTabSz="685800">
                  <a:buFont typeface="Arial" panose="020B0604020202020204" pitchFamily="34" charset="0"/>
                  <a:buChar char="•"/>
                </a:pPr>
                <a:r>
                  <a:rPr lang="fr-FR" sz="3000" b="1" dirty="0">
                    <a:solidFill>
                      <a:srgbClr val="005664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Lire et écrire </a:t>
                </a:r>
                <a:r>
                  <a:rPr lang="fr-FR" sz="3000" b="1" dirty="0">
                    <a:solidFill>
                      <a:srgbClr val="4F81BD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les syllabes et les mots présentés. </a:t>
                </a:r>
              </a:p>
            </p:txBody>
          </p:sp>
          <p:sp>
            <p:nvSpPr>
              <p:cNvPr id="8" name="Oval 86">
                <a:extLst>
                  <a:ext uri="{FF2B5EF4-FFF2-40B4-BE49-F238E27FC236}">
                    <a16:creationId xmlns:a16="http://schemas.microsoft.com/office/drawing/2014/main" id="{D64A107A-2E1E-6946-6BC4-9B3D18C6205A}"/>
                  </a:ext>
                </a:extLst>
              </p:cNvPr>
              <p:cNvSpPr/>
              <p:nvPr/>
            </p:nvSpPr>
            <p:spPr>
              <a:xfrm flipH="1">
                <a:off x="7590605" y="2045628"/>
                <a:ext cx="387758" cy="376435"/>
              </a:xfrm>
              <a:prstGeom prst="ellipse">
                <a:avLst/>
              </a:prstGeom>
              <a:solidFill>
                <a:srgbClr val="005664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3000" b="1" dirty="0">
                  <a:solidFill>
                    <a:prstClr val="white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pic>
            <p:nvPicPr>
              <p:cNvPr id="9" name="Graphique 8">
                <a:extLst>
                  <a:ext uri="{FF2B5EF4-FFF2-40B4-BE49-F238E27FC236}">
                    <a16:creationId xmlns:a16="http://schemas.microsoft.com/office/drawing/2014/main" id="{7872DD2A-9C62-70C6-B1A4-F446FBB45C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681053" y="2056318"/>
                <a:ext cx="352096" cy="272874"/>
              </a:xfrm>
              <a:prstGeom prst="rect">
                <a:avLst/>
              </a:prstGeom>
            </p:spPr>
          </p:pic>
        </p:grp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6BF069FA-30A5-C278-AB56-84275188BE24}"/>
              </a:ext>
            </a:extLst>
          </p:cNvPr>
          <p:cNvSpPr txBox="1"/>
          <p:nvPr/>
        </p:nvSpPr>
        <p:spPr>
          <a:xfrm>
            <a:off x="4102240" y="6468973"/>
            <a:ext cx="738491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23"/>
            <a:r>
              <a:rPr lang="fr-FR" sz="3600" b="1" dirty="0">
                <a:solidFill>
                  <a:srgbClr val="106585"/>
                </a:solidFill>
                <a:latin typeface="Microsoft Uighur" panose="02000000000000000000" pitchFamily="2" charset="-78"/>
                <a:ea typeface="Dosis"/>
                <a:cs typeface="Microsoft Uighur" panose="02000000000000000000" pitchFamily="2" charset="-78"/>
                <a:sym typeface="Dosis"/>
              </a:rPr>
              <a:t>Les objectifs de ma séance ont-ils été atteints ? </a:t>
            </a:r>
          </a:p>
          <a:p>
            <a:pPr defTabSz="457223"/>
            <a:r>
              <a:rPr lang="fr-FR" sz="3600" b="1" dirty="0">
                <a:solidFill>
                  <a:srgbClr val="106585"/>
                </a:solidFill>
                <a:latin typeface="Microsoft Uighur" panose="02000000000000000000" pitchFamily="2" charset="-78"/>
                <a:ea typeface="Dosis"/>
                <a:cs typeface="Microsoft Uighur" panose="02000000000000000000" pitchFamily="2" charset="-78"/>
                <a:sym typeface="Dosis"/>
              </a:rPr>
              <a:t>Sinon, pourquoi ? </a:t>
            </a:r>
          </a:p>
          <a:p>
            <a:pPr defTabSz="457223"/>
            <a:r>
              <a:rPr lang="fr-FR" sz="3600" b="1" dirty="0">
                <a:solidFill>
                  <a:srgbClr val="106585"/>
                </a:solidFill>
                <a:latin typeface="Microsoft Uighur" panose="02000000000000000000" pitchFamily="2" charset="-78"/>
                <a:ea typeface="Dosis"/>
                <a:cs typeface="Microsoft Uighur" panose="02000000000000000000" pitchFamily="2" charset="-78"/>
                <a:sym typeface="Dosis"/>
              </a:rPr>
              <a:t>Que faudrait-il faire pour les prochaines séances ? </a:t>
            </a:r>
          </a:p>
        </p:txBody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6957875D-B494-8377-E10F-26B17E3EFBE0}"/>
              </a:ext>
            </a:extLst>
          </p:cNvPr>
          <p:cNvSpPr/>
          <p:nvPr/>
        </p:nvSpPr>
        <p:spPr>
          <a:xfrm rot="21482714">
            <a:off x="2574113" y="6641773"/>
            <a:ext cx="1305563" cy="1391177"/>
          </a:xfrm>
          <a:custGeom>
            <a:avLst/>
            <a:gdLst/>
            <a:ahLst/>
            <a:cxnLst/>
            <a:rect l="l" t="t" r="r" b="b"/>
            <a:pathLst>
              <a:path w="1363289" h="1605587">
                <a:moveTo>
                  <a:pt x="0" y="0"/>
                </a:moveTo>
                <a:lnTo>
                  <a:pt x="1363289" y="0"/>
                </a:lnTo>
                <a:lnTo>
                  <a:pt x="1363289" y="1605587"/>
                </a:lnTo>
                <a:lnTo>
                  <a:pt x="0" y="16055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342935">
              <a:defRPr/>
            </a:pPr>
            <a:endParaRPr lang="fr-MA" sz="450">
              <a:solidFill>
                <a:prstClr val="black"/>
              </a:solidFill>
              <a:latin typeface="Dosis"/>
            </a:endParaRPr>
          </a:p>
        </p:txBody>
      </p:sp>
    </p:spTree>
    <p:extLst>
      <p:ext uri="{BB962C8B-B14F-4D97-AF65-F5344CB8AC3E}">
        <p14:creationId xmlns:p14="http://schemas.microsoft.com/office/powerpoint/2010/main" val="23440653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190D64-92C1-68F6-67F4-EB0514FF56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C03670-8849-5E21-B902-34E489C647A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7443A81-4BAD-EA0B-67E2-D3858F5D8A20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EA8B2FD-D5F9-6CDB-CBD9-5C9777DB1189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C6C4C24-4703-C655-057C-DEE59CB6CB97}"/>
              </a:ext>
            </a:extLst>
          </p:cNvPr>
          <p:cNvSpPr txBox="1"/>
          <p:nvPr/>
        </p:nvSpPr>
        <p:spPr>
          <a:xfrm>
            <a:off x="1552319" y="671551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Ecrivez 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lila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.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1689745F-8B4A-3273-0316-20DB72C9A75E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837499D-3F14-C134-9212-A026E5DAEFC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6637199" cy="5131457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69ACAA6-653F-B9E8-AD38-418D610A3783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1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96553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6EF7B-B094-E8FA-8A83-AAFAB7EC9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C27BE13-378F-659D-8680-130BF7AA361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D64ED33E-A2A2-8FC2-8287-64A5C2F5ECBC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E318E44-5599-37FA-6F53-9A53C96763F7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731D47E-4B03-DF08-F442-CABB011E82DD}"/>
              </a:ext>
            </a:extLst>
          </p:cNvPr>
          <p:cNvSpPr txBox="1"/>
          <p:nvPr/>
        </p:nvSpPr>
        <p:spPr>
          <a:xfrm>
            <a:off x="1542420" y="650386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Corrigez 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lila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4CE8EBAD-47DA-EB71-6B32-DFB8A3E6E10B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D615C15-2000-3754-80A1-A40DE8BE7FA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6637199" cy="513145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D5794AC-F91F-6CA7-41C8-91325DB77962}"/>
              </a:ext>
            </a:extLst>
          </p:cNvPr>
          <p:cNvSpPr txBox="1"/>
          <p:nvPr/>
        </p:nvSpPr>
        <p:spPr>
          <a:xfrm>
            <a:off x="4572000" y="4358763"/>
            <a:ext cx="4343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/>
            <a:r>
              <a:rPr lang="fr-MA" sz="8000" b="1" dirty="0" err="1">
                <a:solidFill>
                  <a:schemeClr val="bg1"/>
                </a:solidFill>
                <a:latin typeface="Dosis" pitchFamily="2" charset="0"/>
              </a:rPr>
              <a:t>lila</a:t>
            </a:r>
            <a:endParaRPr lang="fr-MA" sz="8000" dirty="0">
              <a:solidFill>
                <a:schemeClr val="bg1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42EA13C5-8634-BFA2-4813-51AFF15E4E6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38890" y="-32601"/>
          <a:ext cx="13421837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1883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41034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4F8FBA-CDD2-9689-C297-9E18A24A7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7C303B-E7C1-1CFF-CFF5-1C5FE56BA79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F088AF4B-9659-3AC7-C35B-6BBBBE6B844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958CAD1-C568-81AF-421D-C20DB1631F4E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ABB0F7A-AF28-E9A3-2DCE-1FCED0DE8ED4}"/>
              </a:ext>
            </a:extLst>
          </p:cNvPr>
          <p:cNvSpPr txBox="1"/>
          <p:nvPr/>
        </p:nvSpPr>
        <p:spPr>
          <a:xfrm>
            <a:off x="1552319" y="671551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Regardez l’image. Écrivez le mot sur vos ardoises..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B14E99D8-6748-75F3-F432-A0748E44D5AC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2ABDE75-49D6-E3D9-132F-04C99FAE5F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6600" y="2578057"/>
            <a:ext cx="6637199" cy="5130884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1DDE7EFE-E928-EA15-7E9F-3EF446003C7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1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4974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5E008-81BD-CA54-7FD4-38DFF848A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EAF9238-08A7-824E-B7B5-E45F4368725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1"/>
            <a:ext cx="13716000" cy="10287002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9A8A67D-BD6C-2C18-1ED1-EA5AAD765FD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464971" y="688463"/>
            <a:ext cx="12829412" cy="9136628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906DAE8-1A29-8E01-58C6-DDBDB2A85B8E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66F7EA69-280A-ACCD-8877-EEA888CF99A9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0F54C807-D94D-2A36-9EE1-7A07C07B6F4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06708" y="72068"/>
            <a:ext cx="929376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7F1F4DF9-5A0B-3C13-D21D-D2E6A168456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114351" y="830696"/>
            <a:ext cx="106299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  <a:defRPr/>
            </a:pPr>
            <a:r>
              <a:rPr lang="fr-FR" sz="3600" b="1" dirty="0">
                <a:solidFill>
                  <a:srgbClr val="1F497D"/>
                </a:solidFill>
                <a:latin typeface="Dosis" pitchFamily="2" charset="0"/>
              </a:rPr>
              <a:t> Recommandations générales pour les enseignant</a:t>
            </a:r>
            <a:r>
              <a:rPr lang="fr-FR" sz="2400" b="1" dirty="0">
                <a:solidFill>
                  <a:srgbClr val="1F497D"/>
                </a:solidFill>
                <a:latin typeface="Dosis" pitchFamily="2" charset="0"/>
              </a:rPr>
              <a:t>(</a:t>
            </a:r>
            <a:r>
              <a:rPr lang="fr-FR" sz="3600" b="1" dirty="0">
                <a:solidFill>
                  <a:srgbClr val="1F497D"/>
                </a:solidFill>
                <a:latin typeface="Dosis" pitchFamily="2" charset="0"/>
              </a:rPr>
              <a:t>e</a:t>
            </a:r>
            <a:r>
              <a:rPr lang="fr-FR" sz="2400" b="1" dirty="0">
                <a:solidFill>
                  <a:srgbClr val="1F497D"/>
                </a:solidFill>
                <a:latin typeface="Dosis" pitchFamily="2" charset="0"/>
              </a:rPr>
              <a:t>)</a:t>
            </a:r>
            <a:r>
              <a:rPr lang="fr-FR" sz="3600" b="1" dirty="0">
                <a:solidFill>
                  <a:srgbClr val="1F497D"/>
                </a:solidFill>
                <a:latin typeface="Dosis" pitchFamily="2" charset="0"/>
              </a:rPr>
              <a:t>s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C54C451-A5DF-C32B-A0BB-431F0DF078A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54855" y="2636123"/>
            <a:ext cx="12246738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026"/>
              </a:lnSpc>
              <a:defRPr/>
            </a:pPr>
            <a:r>
              <a:rPr lang="en-US" sz="2400" b="1" dirty="0">
                <a:solidFill>
                  <a:srgbClr val="8DC63F"/>
                </a:solidFill>
                <a:latin typeface="Carelia"/>
              </a:rPr>
              <a:t>    </a:t>
            </a:r>
            <a:endParaRPr lang="fr-FR" sz="21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7DB35B5C-DD05-2C71-1CC5-F71502F3128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21619" y="1511539"/>
            <a:ext cx="12246738" cy="108595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95378" indent="-795378" algn="just">
              <a:defRPr/>
            </a:pP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.   </a:t>
            </a:r>
            <a:r>
              <a:rPr lang="en-US" sz="2801" b="1" dirty="0">
                <a:solidFill>
                  <a:srgbClr val="106585"/>
                </a:solidFill>
                <a:latin typeface="Carelia"/>
              </a:rPr>
              <a:t>1. Se </a:t>
            </a:r>
            <a:r>
              <a:rPr lang="en-US" sz="2801" b="1" dirty="0" err="1">
                <a:solidFill>
                  <a:srgbClr val="106585"/>
                </a:solidFill>
                <a:latin typeface="Carelia"/>
              </a:rPr>
              <a:t>préparer</a:t>
            </a:r>
            <a:r>
              <a:rPr lang="en-US" sz="2801" b="1" dirty="0">
                <a:solidFill>
                  <a:srgbClr val="106585"/>
                </a:solidFill>
                <a:latin typeface="Carelia"/>
              </a:rPr>
              <a:t> </a:t>
            </a:r>
            <a:r>
              <a:rPr lang="en-US" sz="2801" dirty="0">
                <a:solidFill>
                  <a:srgbClr val="106585"/>
                </a:solidFill>
                <a:latin typeface="Carelia"/>
              </a:rPr>
              <a:t>: </a:t>
            </a:r>
            <a:r>
              <a:rPr lang="en-US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lire attentivement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l’ensemble des diapositives en amont afin de s’en imprégner et élaborer la carte mentale de la leçon et anticiper les enchaînements.</a:t>
            </a:r>
          </a:p>
          <a:p>
            <a:pPr marL="795378" indent="-795378" algn="just">
              <a:defRPr/>
            </a:pPr>
            <a:endParaRPr lang="fr-FR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marL="795378" indent="-795378" algn="just">
              <a:defRPr/>
            </a:pP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     </a:t>
            </a:r>
            <a:r>
              <a:rPr lang="fr-FR" sz="2801" b="1" dirty="0">
                <a:solidFill>
                  <a:srgbClr val="106585"/>
                </a:solidFill>
                <a:latin typeface="Carelia"/>
              </a:rPr>
              <a:t>2. Couvrir le contenu de la leçon avec une vérification permanente de la compréhension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 </a:t>
            </a:r>
            <a:r>
              <a:rPr lang="fr-FR" sz="2801" b="1" dirty="0">
                <a:solidFill>
                  <a:srgbClr val="106585"/>
                </a:solidFill>
                <a:latin typeface="Carelia"/>
              </a:rPr>
              <a:t>: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ne pas sauter de diapositives et vérifier la compréhension</a:t>
            </a:r>
            <a:r>
              <a:rPr lang="en-US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;</a:t>
            </a:r>
            <a:r>
              <a:rPr lang="en-US" sz="2801" b="1" dirty="0">
                <a:solidFill>
                  <a:srgbClr val="8DC63F"/>
                </a:solidFill>
                <a:latin typeface="Carelia"/>
              </a:rPr>
              <a:t> </a:t>
            </a:r>
            <a:r>
              <a:rPr lang="en-US" sz="2801" dirty="0" err="1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en</a:t>
            </a:r>
            <a:r>
              <a:rPr lang="en-US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maintenant un rythme soutenu sans temps mort;</a:t>
            </a:r>
            <a:r>
              <a:rPr lang="fr-FR" sz="2801" b="1" dirty="0">
                <a:solidFill>
                  <a:srgbClr val="106585"/>
                </a:solidFill>
                <a:latin typeface="Carelia"/>
              </a:rPr>
              <a:t> </a:t>
            </a:r>
          </a:p>
          <a:p>
            <a:pPr marL="795378" indent="-795378" algn="just">
              <a:defRPr/>
            </a:pPr>
            <a:endParaRPr lang="fr-FR" sz="2801" b="1" dirty="0">
              <a:solidFill>
                <a:srgbClr val="106585"/>
              </a:solidFill>
              <a:latin typeface="Carelia"/>
            </a:endParaRPr>
          </a:p>
          <a:p>
            <a:pPr marL="795378" indent="-795378" algn="just">
              <a:defRPr/>
            </a:pPr>
            <a:r>
              <a:rPr lang="fr-FR" sz="2801" b="1" dirty="0">
                <a:solidFill>
                  <a:srgbClr val="106585"/>
                </a:solidFill>
                <a:latin typeface="Carelia"/>
              </a:rPr>
              <a:t>    3.Rester fidèle au scénario pédagogique :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suivre les consignes du ruban didactique activement, sans se limiter à une lecture passive. </a:t>
            </a:r>
          </a:p>
          <a:p>
            <a:pPr marL="795378" indent="-795378" algn="just">
              <a:defRPr/>
            </a:pPr>
            <a:endParaRPr lang="fr-FR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marL="795378" indent="-795378" algn="just">
              <a:defRPr/>
            </a:pPr>
            <a:r>
              <a:rPr lang="fr-FR" sz="2801" b="1" dirty="0">
                <a:solidFill>
                  <a:srgbClr val="106585"/>
                </a:solidFill>
                <a:latin typeface="Carelia"/>
              </a:rPr>
              <a:t>    4.Expliquer les consignes: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s’assurer que tous les élèves comprennent les consignes des activités, en les invitant à les reformuler ou à  les réexpliquer, si besoin, dans leur langue maternelle.</a:t>
            </a:r>
          </a:p>
          <a:p>
            <a:pPr marL="795378" indent="-795378" algn="just">
              <a:defRPr/>
            </a:pPr>
            <a:endParaRPr lang="fr-FR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marL="795378" indent="-795378" algn="just">
              <a:defRPr/>
            </a:pPr>
            <a:r>
              <a:rPr lang="en-US" sz="2801" b="1" dirty="0">
                <a:solidFill>
                  <a:srgbClr val="106585"/>
                </a:solidFill>
                <a:latin typeface="Carelia"/>
              </a:rPr>
              <a:t>    5.Donner un feed back riche et </a:t>
            </a:r>
            <a:r>
              <a:rPr lang="en-US" sz="2801" b="1" dirty="0" err="1">
                <a:solidFill>
                  <a:srgbClr val="106585"/>
                </a:solidFill>
                <a:latin typeface="Carelia"/>
              </a:rPr>
              <a:t>systématique</a:t>
            </a:r>
            <a:r>
              <a:rPr lang="en-US" sz="2801" b="1" dirty="0">
                <a:solidFill>
                  <a:srgbClr val="106585"/>
                </a:solidFill>
                <a:latin typeface="Carelia"/>
              </a:rPr>
              <a:t> :</a:t>
            </a:r>
            <a:r>
              <a:rPr lang="en-US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solliciter la participation du maximum d’ élèves en les questionnant et en corrigeant les erreurs.</a:t>
            </a:r>
          </a:p>
          <a:p>
            <a:pPr marL="795378" indent="-795378" algn="just">
              <a:defRPr/>
            </a:pPr>
            <a:endParaRPr lang="fr-FR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marL="795378" indent="-795378" algn="just">
              <a:defRPr/>
            </a:pPr>
            <a:r>
              <a:rPr lang="fr-FR" sz="2801" b="1" dirty="0">
                <a:solidFill>
                  <a:srgbClr val="106585"/>
                </a:solidFill>
                <a:latin typeface="Carelia"/>
              </a:rPr>
              <a:t>     6.Adopter une posture dynamique :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circuler dans la classe, capter l’attention par des explications, et  au besoin , illustrer par des exemples; </a:t>
            </a:r>
            <a:endParaRPr lang="en-US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marL="795378" indent="-795378" algn="just">
              <a:lnSpc>
                <a:spcPct val="150000"/>
              </a:lnSpc>
              <a:defRPr/>
            </a:pPr>
            <a:endParaRPr lang="en-US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algn="just">
              <a:lnSpc>
                <a:spcPct val="150000"/>
              </a:lnSpc>
              <a:defRPr/>
            </a:pPr>
            <a:endParaRPr lang="en-US" sz="24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algn="just">
              <a:lnSpc>
                <a:spcPct val="150000"/>
              </a:lnSpc>
              <a:defRPr/>
            </a:pPr>
            <a:endParaRPr lang="en-US" sz="24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algn="just">
              <a:lnSpc>
                <a:spcPct val="150000"/>
              </a:lnSpc>
              <a:defRPr/>
            </a:pPr>
            <a:endParaRPr lang="fr-FR" sz="24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2CA7A0-9821-F08A-F334-9BF4DE2DC24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65563" y="7483331"/>
            <a:ext cx="12246737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95378" indent="-795378" algn="just">
              <a:lnSpc>
                <a:spcPts val="3026"/>
              </a:lnSpc>
              <a:defRPr/>
            </a:pPr>
            <a:r>
              <a:rPr lang="en-US" sz="2400" b="1" dirty="0">
                <a:solidFill>
                  <a:srgbClr val="8DC63F"/>
                </a:solidFill>
                <a:latin typeface="Carelia"/>
              </a:rPr>
              <a:t>    </a:t>
            </a:r>
            <a:endParaRPr lang="fr-FR" sz="24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CBD959DA-C419-89F1-727C-B6814A2611A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91277" y="8354657"/>
            <a:ext cx="1224673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50168" indent="-950168" algn="just">
              <a:defRPr/>
            </a:pPr>
            <a:r>
              <a:rPr lang="en-US" sz="2400" b="1" dirty="0">
                <a:solidFill>
                  <a:srgbClr val="8DC63F"/>
                </a:solidFill>
                <a:latin typeface="Carelia"/>
              </a:rPr>
              <a:t>    </a:t>
            </a:r>
            <a:endParaRPr lang="fr-FR" sz="24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7903A23-7467-D54D-E20F-5FE269172A9C}"/>
              </a:ext>
            </a:extLst>
          </p:cNvPr>
          <p:cNvSpPr txBox="1"/>
          <p:nvPr/>
        </p:nvSpPr>
        <p:spPr>
          <a:xfrm>
            <a:off x="7505085" y="255632"/>
            <a:ext cx="5731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Pour l’enseignant (e ) – ne pas lire aux élèves</a:t>
            </a:r>
          </a:p>
        </p:txBody>
      </p:sp>
    </p:spTree>
    <p:extLst>
      <p:ext uri="{BB962C8B-B14F-4D97-AF65-F5344CB8AC3E}">
        <p14:creationId xmlns:p14="http://schemas.microsoft.com/office/powerpoint/2010/main" val="19608684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FD6F7-87A6-AAD7-C1C5-C71BC6CA5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B067F8E-C8B3-ABBA-697D-D8F3E24070E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F52F759-163C-C4C5-BE6B-220F5E9B8F8A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B4CCD7D-BE6C-6529-067D-C086D418421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55B4741-4152-FC45-4E3F-E7FDF945E437}"/>
              </a:ext>
            </a:extLst>
          </p:cNvPr>
          <p:cNvSpPr txBox="1"/>
          <p:nvPr/>
        </p:nvSpPr>
        <p:spPr>
          <a:xfrm>
            <a:off x="1542420" y="650386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Corrigez lit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1DE5777C-630C-4ED7-A02C-E1A1C0FDD772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71EEC98-1105-F844-873B-4E248E07026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6637199" cy="513145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67F172D-8E74-D0FD-8C48-915487BCA69E}"/>
              </a:ext>
            </a:extLst>
          </p:cNvPr>
          <p:cNvSpPr txBox="1"/>
          <p:nvPr/>
        </p:nvSpPr>
        <p:spPr>
          <a:xfrm>
            <a:off x="4572000" y="4358763"/>
            <a:ext cx="4343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/>
            <a:r>
              <a:rPr lang="fr-MA" sz="8000" b="1" dirty="0">
                <a:solidFill>
                  <a:schemeClr val="bg1"/>
                </a:solidFill>
                <a:latin typeface="Dosis" pitchFamily="2" charset="0"/>
              </a:rPr>
              <a:t>li</a:t>
            </a:r>
            <a:r>
              <a:rPr lang="fr-MA" sz="80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t</a:t>
            </a:r>
            <a:endParaRPr lang="fr-MA" sz="80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C13AFE34-FCAA-B392-E720-BD0065D99AF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38890" y="-32601"/>
          <a:ext cx="13421837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1883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08294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FBC31-1B27-427C-39E2-C9F308D5A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985836D-BE25-5D64-A258-FFB5DA9D1A21}"/>
              </a:ext>
            </a:extLst>
          </p:cNvPr>
          <p:cNvSpPr/>
          <p:nvPr/>
        </p:nvSpPr>
        <p:spPr>
          <a:xfrm>
            <a:off x="1" y="-56495"/>
            <a:ext cx="13715999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fr-MA" sz="857" dirty="0"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B82F4D2D-3D56-0B6C-2645-D286F698A7B4}"/>
              </a:ext>
            </a:extLst>
          </p:cNvPr>
          <p:cNvSpPr txBox="1"/>
          <p:nvPr/>
        </p:nvSpPr>
        <p:spPr>
          <a:xfrm>
            <a:off x="4806501" y="8599489"/>
            <a:ext cx="3742158" cy="199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6"/>
              </a:lnSpc>
              <a:spcBef>
                <a:spcPct val="0"/>
              </a:spcBef>
            </a:pPr>
            <a:r>
              <a:rPr lang="en-US" sz="1248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F711F69-8F8D-5D6F-24C1-64AFFE79306B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tx2">
              <a:lumMod val="40000"/>
              <a:lumOff val="6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>
              <a:lnSpc>
                <a:spcPts val="11099"/>
              </a:lnSpc>
            </a:pPr>
            <a:endParaRPr lang="fr-FR" sz="100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100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100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Vocabulaire</a:t>
            </a:r>
          </a:p>
          <a:p>
            <a:pPr algn="ctr" defTabSz="685834">
              <a:lnSpc>
                <a:spcPts val="11099"/>
              </a:lnSpc>
            </a:pPr>
            <a:endParaRPr lang="fr-FR" sz="6000" b="1" dirty="0">
              <a:solidFill>
                <a:schemeClr val="bg2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13" name="Image 12" descr="Une image contenant Dessin d’enfant, clipart, dessin, illustration&#10;&#10;Le contenu généré par l’IA peut être incorrect.">
            <a:extLst>
              <a:ext uri="{FF2B5EF4-FFF2-40B4-BE49-F238E27FC236}">
                <a16:creationId xmlns:a16="http://schemas.microsoft.com/office/drawing/2014/main" id="{942873A6-422A-6141-6004-0EB5796DD4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054" y="5220784"/>
            <a:ext cx="3043892" cy="2560584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A062A083-3391-51E6-93DA-B96AB0109F90}"/>
              </a:ext>
            </a:extLst>
          </p:cNvPr>
          <p:cNvGrpSpPr/>
          <p:nvPr/>
        </p:nvGrpSpPr>
        <p:grpSpPr>
          <a:xfrm>
            <a:off x="381000" y="140104"/>
            <a:ext cx="2240841" cy="837796"/>
            <a:chOff x="3663231" y="3540342"/>
            <a:chExt cx="1037462" cy="385540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9BD265CE-AD6F-627E-5350-09CBD3E47A40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055A20F5-8B83-4399-8C04-FB0A3039E6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E590645A-94C6-424D-FD2B-03415FA4F986}"/>
                </a:ext>
              </a:extLst>
            </p:cNvPr>
            <p:cNvSpPr txBox="1"/>
            <p:nvPr/>
          </p:nvSpPr>
          <p:spPr>
            <a:xfrm>
              <a:off x="3952506" y="3617716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20 min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865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3251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971621" y="2167871"/>
            <a:ext cx="50292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4000" b="1" dirty="0">
                <a:solidFill>
                  <a:srgbClr val="106585"/>
                </a:solidFill>
                <a:latin typeface="+mj-lt"/>
              </a:rPr>
              <a:t>Objectifs de l’activité </a:t>
            </a:r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D18BEC05-D612-F7E2-194E-B3EA5F2BB16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990602" y="3436001"/>
            <a:ext cx="11752727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90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3" name="Freeform 17">
            <a:extLst>
              <a:ext uri="{FF2B5EF4-FFF2-40B4-BE49-F238E27FC236}">
                <a16:creationId xmlns:a16="http://schemas.microsoft.com/office/drawing/2014/main" id="{0C15E862-7EF3-9E28-081D-4B7348D69912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224347" y="3525031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90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94B88BE-8917-6FF8-E4B2-F9E69338768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720183" y="4362277"/>
            <a:ext cx="504425" cy="549068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311855" y="3931604"/>
            <a:ext cx="10032545" cy="1966496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spcAft>
                <a:spcPts val="900"/>
              </a:spcAft>
              <a:defRPr/>
            </a:pPr>
            <a:r>
              <a:rPr lang="fr-FR" sz="3600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Comprendre et produire les </a:t>
            </a:r>
            <a:r>
              <a:rPr lang="fr-FR" sz="36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mots du vocabulaire: </a:t>
            </a:r>
          </a:p>
          <a:p>
            <a:pPr algn="ctr"/>
            <a:endParaRPr lang="fr-FR" sz="3600" b="1" dirty="0">
              <a:solidFill>
                <a:schemeClr val="accent5">
                  <a:lumMod val="75000"/>
                </a:schemeClr>
              </a:solidFill>
              <a:latin typeface="Dosis" pitchFamily="2" charset="0"/>
            </a:endParaRPr>
          </a:p>
          <a:p>
            <a:pPr algn="ctr"/>
            <a:r>
              <a:rPr lang="fr-FR" sz="36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rat –riz  –  rapide –  rire – girafe –rue – renard.</a:t>
            </a:r>
            <a:endParaRPr lang="fr-FR" sz="4400" b="1" dirty="0">
              <a:solidFill>
                <a:schemeClr val="accent5">
                  <a:lumMod val="7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6FC7C3C-2E9F-74BB-F875-15B60CA7F57D}"/>
              </a:ext>
            </a:extLst>
          </p:cNvPr>
          <p:cNvSpPr txBox="1"/>
          <p:nvPr/>
        </p:nvSpPr>
        <p:spPr>
          <a:xfrm>
            <a:off x="9936920" y="375379"/>
            <a:ext cx="2806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Pour l’enseignant (e )</a:t>
            </a:r>
          </a:p>
        </p:txBody>
      </p:sp>
    </p:spTree>
    <p:extLst>
      <p:ext uri="{BB962C8B-B14F-4D97-AF65-F5344CB8AC3E}">
        <p14:creationId xmlns:p14="http://schemas.microsoft.com/office/powerpoint/2010/main" val="12222606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036BD8-5074-4841-8175-0BFD4C2A2969}"/>
              </a:ext>
            </a:extLst>
          </p:cNvPr>
          <p:cNvSpPr/>
          <p:nvPr/>
        </p:nvSpPr>
        <p:spPr>
          <a:xfrm>
            <a:off x="0" y="-13881"/>
            <a:ext cx="13716000" cy="10287000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942935A8-A97A-6B3B-F2F8-B65098115E8F}"/>
              </a:ext>
            </a:extLst>
          </p:cNvPr>
          <p:cNvSpPr/>
          <p:nvPr/>
        </p:nvSpPr>
        <p:spPr>
          <a:xfrm>
            <a:off x="315656" y="329019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1EB34DBD-CB2E-4664-CA99-7906D8BFC2B6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1136797" y="70254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Bulle narrative : rectangle à coins arrondis 4">
            <a:extLst>
              <a:ext uri="{FF2B5EF4-FFF2-40B4-BE49-F238E27FC236}">
                <a16:creationId xmlns:a16="http://schemas.microsoft.com/office/drawing/2014/main" id="{8F7B275E-7C39-7FC0-53EE-6F7F66675BFE}"/>
              </a:ext>
            </a:extLst>
          </p:cNvPr>
          <p:cNvSpPr/>
          <p:nvPr/>
        </p:nvSpPr>
        <p:spPr>
          <a:xfrm>
            <a:off x="3868531" y="3200864"/>
            <a:ext cx="8801100" cy="4219574"/>
          </a:xfrm>
          <a:prstGeom prst="wedgeRoundRectCallout">
            <a:avLst>
              <a:gd name="adj1" fmla="val -48392"/>
              <a:gd name="adj2" fmla="val -18782"/>
              <a:gd name="adj3" fmla="val 16667"/>
            </a:avLst>
          </a:prstGeom>
          <a:noFill/>
          <a:ln w="571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5D1FE9B-4FEC-D98E-4A82-DD55BEA819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0559" y="3197400"/>
            <a:ext cx="2459913" cy="197946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FA4730D-8215-EF81-6EF1-A160F2318F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14578" y="5070544"/>
            <a:ext cx="1687468" cy="2141803"/>
          </a:xfrm>
          <a:prstGeom prst="rect">
            <a:avLst/>
          </a:prstGeom>
        </p:spPr>
      </p:pic>
      <p:pic>
        <p:nvPicPr>
          <p:cNvPr id="20" name="Image 19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7F98F2AD-4714-73F4-16B5-1BFFC86DC85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84" y="3565834"/>
            <a:ext cx="4690230" cy="568840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833610" y="647700"/>
            <a:ext cx="94869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Nous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allons apprendre de nouveaux mots en français.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438A341B-24DE-5227-D091-69124CC5838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51415132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10110372-4FB2-981E-7D58-3CF05E5D51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5572" y="3599803"/>
            <a:ext cx="1822683" cy="165373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064A119-24D7-9B1F-67C7-2994B639A0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78821" y="3200864"/>
            <a:ext cx="2077839" cy="373936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1F8ED2A-7A35-FC53-CA7F-A922E47D44C0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33132" y="3760073"/>
            <a:ext cx="1970631" cy="128899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ED9429A-1B3F-7E5C-9605-D293DF9B3C9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1655" y="5379563"/>
            <a:ext cx="2634994" cy="1787090"/>
          </a:xfrm>
          <a:prstGeom prst="rect">
            <a:avLst/>
          </a:prstGeom>
        </p:spPr>
      </p:pic>
      <p:pic>
        <p:nvPicPr>
          <p:cNvPr id="19" name="Image 18" descr="Une image contenant clipart, illustration, Dessin animé, Visage humain&#10;&#10;Le contenu généré par l’IA peut être incorrect.">
            <a:extLst>
              <a:ext uri="{FF2B5EF4-FFF2-40B4-BE49-F238E27FC236}">
                <a16:creationId xmlns:a16="http://schemas.microsoft.com/office/drawing/2014/main" id="{279136AD-BBD5-8BD1-E1F1-669F46A1495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567" y="5227751"/>
            <a:ext cx="976518" cy="164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6374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BB0DA2-E7A5-CC90-2587-3DF4800C21A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642B33B-1D22-6B59-340A-8537B70846A3}"/>
              </a:ext>
            </a:extLst>
          </p:cNvPr>
          <p:cNvSpPr/>
          <p:nvPr/>
        </p:nvSpPr>
        <p:spPr>
          <a:xfrm>
            <a:off x="313962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83E0AC0-A92E-AFE2-D838-1BCE8B835EF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8775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0826B5A-EB8B-74A2-FBC4-04434AFBCDFF}"/>
              </a:ext>
            </a:extLst>
          </p:cNvPr>
          <p:cNvSpPr txBox="1"/>
          <p:nvPr/>
        </p:nvSpPr>
        <p:spPr>
          <a:xfrm>
            <a:off x="1440182" y="941213"/>
            <a:ext cx="10690262" cy="392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1949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19F6A64-D549-148F-99FB-D691DC0A5A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4700" y="1838725"/>
            <a:ext cx="7086600" cy="660955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BCCD6BA-8B28-5ED6-0FC0-B5858D38F9C1}"/>
              </a:ext>
            </a:extLst>
          </p:cNvPr>
          <p:cNvSpPr txBox="1"/>
          <p:nvPr/>
        </p:nvSpPr>
        <p:spPr>
          <a:xfrm>
            <a:off x="1371165" y="508048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C’est une girafe. Comment vous dites girafe dans votre langue?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02F64B0-87C8-B48F-76EB-DFAC0E36D810}"/>
              </a:ext>
            </a:extLst>
          </p:cNvPr>
          <p:cNvSpPr txBox="1"/>
          <p:nvPr/>
        </p:nvSpPr>
        <p:spPr>
          <a:xfrm>
            <a:off x="1391947" y="933350"/>
            <a:ext cx="123960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2000" i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L’enseignant (e ) fournit une rétroaction positive ou corrective.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F0CC1B8-771B-0190-0F19-21996A1A922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18652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E55FC5C-E1B1-D58F-B9E2-E2ADDBCAE4E7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18A0D19-B76D-CBBC-1859-B9199E87480A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15493B5-FD28-64FB-799E-DBFF88BB7CFB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8960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1FA4633-6354-C035-0454-ECAD623221FF}"/>
              </a:ext>
            </a:extLst>
          </p:cNvPr>
          <p:cNvSpPr txBox="1"/>
          <p:nvPr/>
        </p:nvSpPr>
        <p:spPr>
          <a:xfrm>
            <a:off x="3328544" y="6694499"/>
            <a:ext cx="705891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15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Une giraf</a:t>
            </a:r>
            <a:r>
              <a:rPr lang="fr-FR" sz="11500" b="1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e</a:t>
            </a:r>
            <a:endParaRPr lang="fr-FR" sz="11500" dirty="0">
              <a:solidFill>
                <a:schemeClr val="bg1">
                  <a:lumMod val="50000"/>
                </a:schemeClr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F30CB72-4716-516D-C089-7997B8D0D150}"/>
              </a:ext>
            </a:extLst>
          </p:cNvPr>
          <p:cNvSpPr txBox="1"/>
          <p:nvPr/>
        </p:nvSpPr>
        <p:spPr>
          <a:xfrm>
            <a:off x="1514209" y="589608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Une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girafe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“Une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girafe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  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EEC29125-113F-D39C-2C03-2DAFDDC4402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1" name="Image 10">
            <a:extLst>
              <a:ext uri="{FF2B5EF4-FFF2-40B4-BE49-F238E27FC236}">
                <a16:creationId xmlns:a16="http://schemas.microsoft.com/office/drawing/2014/main" id="{DC393362-4A8A-E458-5E11-4AD21B295B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4788" y="2236798"/>
            <a:ext cx="4646424" cy="41148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D3AF6D5-2DB5-854F-2B7F-C9625B76FD1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42900"/>
            <a:ext cx="1405311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8369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A314CB8-F580-6E12-AFC2-BB017958615C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4411B00-8F7B-81A9-0F9D-84342C5A8C1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D9AD033-DDCF-EE21-1071-46DA650C0FF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8775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BDFF8E7-25E4-9368-8051-6BB34E4E1B71}"/>
              </a:ext>
            </a:extLst>
          </p:cNvPr>
          <p:cNvSpPr txBox="1"/>
          <p:nvPr/>
        </p:nvSpPr>
        <p:spPr>
          <a:xfrm>
            <a:off x="1591220" y="587757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C’est un renard. Comment vous dites renard dans votre langue?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6E2DA887-37D2-8DA1-4ADA-A30095E4A3C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 descr="Une image contenant mammifère, renard, Renard roux, Renard véloce&#10;&#10;Le contenu généré par l’IA peut être incorrect.">
            <a:extLst>
              <a:ext uri="{FF2B5EF4-FFF2-40B4-BE49-F238E27FC236}">
                <a16:creationId xmlns:a16="http://schemas.microsoft.com/office/drawing/2014/main" id="{B456B3C6-9D5D-484D-879D-2D46DED7A1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721" y="1676400"/>
            <a:ext cx="6526558" cy="693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4433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4FDDEBF-8081-B90B-B20D-2722D7C753A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E558518-B1FA-F037-E2F7-C2A5C3FEE5EE}"/>
              </a:ext>
            </a:extLst>
          </p:cNvPr>
          <p:cNvSpPr/>
          <p:nvPr/>
        </p:nvSpPr>
        <p:spPr>
          <a:xfrm>
            <a:off x="275854" y="342901"/>
            <a:ext cx="13164293" cy="95249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A9B39482-4C28-B913-5000-EF6BB59FCB94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609600" y="5014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1FA4633-6354-C035-0454-ECAD623221FF}"/>
              </a:ext>
            </a:extLst>
          </p:cNvPr>
          <p:cNvSpPr txBox="1"/>
          <p:nvPr/>
        </p:nvSpPr>
        <p:spPr>
          <a:xfrm>
            <a:off x="2917433" y="7038478"/>
            <a:ext cx="788113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15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Un renar</a:t>
            </a:r>
            <a:r>
              <a:rPr lang="fr-FR" sz="115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d</a:t>
            </a:r>
            <a:endParaRPr lang="fr-FR" sz="115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EE080E1-0C66-E0F9-586E-C9D82C559582}"/>
              </a:ext>
            </a:extLst>
          </p:cNvPr>
          <p:cNvSpPr txBox="1"/>
          <p:nvPr/>
        </p:nvSpPr>
        <p:spPr>
          <a:xfrm>
            <a:off x="1600200" y="562594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renard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“un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renard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C77D9D4C-0845-138F-A35C-20B5DEDF35C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36885C0C-92CF-72CD-D315-C7291D86B14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97069"/>
            <a:ext cx="1405311" cy="9906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FF7D045-A881-12C4-984F-248E1B3FF0D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41821" y="1386474"/>
            <a:ext cx="4232358" cy="503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286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8C72450-8DF5-56D2-FE74-CE798EEB8A95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755DDB3-8719-6B41-79E0-130448F251E5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F5B01982-2653-BFB4-CD3E-5F03A4CA974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8775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4540293-2C33-5C17-79E0-58F2405555DB}"/>
              </a:ext>
            </a:extLst>
          </p:cNvPr>
          <p:cNvSpPr txBox="1"/>
          <p:nvPr/>
        </p:nvSpPr>
        <p:spPr>
          <a:xfrm>
            <a:off x="1371165" y="508048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C’est un rat. Comment vous dites rat dans votre langue?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54F2D079-CA2A-A183-34C7-EBF25D36BDE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51468001-BF4C-A669-7086-A933E86B0DB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14638" y="3086100"/>
            <a:ext cx="808672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6234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8F16F63-AEA9-4874-0271-0891A928023F}"/>
              </a:ext>
            </a:extLst>
          </p:cNvPr>
          <p:cNvSpPr/>
          <p:nvPr/>
        </p:nvSpPr>
        <p:spPr>
          <a:xfrm>
            <a:off x="0" y="3465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A1F2D17-87FA-4ED4-A1AB-B6AAA90CF684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0DAF93B-A919-78C6-79EE-1596C3DCC860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457200" y="51825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6015407-D370-9C82-5028-9E7EC285CC2E}"/>
              </a:ext>
            </a:extLst>
          </p:cNvPr>
          <p:cNvSpPr txBox="1"/>
          <p:nvPr/>
        </p:nvSpPr>
        <p:spPr>
          <a:xfrm>
            <a:off x="3314700" y="7261254"/>
            <a:ext cx="7086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15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Un ra</a:t>
            </a:r>
            <a:r>
              <a:rPr lang="fr-FR" sz="11500" b="1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t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4CB4E55-E535-827E-E38E-CB8F446215BE}"/>
              </a:ext>
            </a:extLst>
          </p:cNvPr>
          <p:cNvSpPr txBox="1"/>
          <p:nvPr/>
        </p:nvSpPr>
        <p:spPr>
          <a:xfrm>
            <a:off x="1447800" y="559129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 rat 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“un  rat ”. 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1E979081-9708-4000-C019-7675A5A9668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1" name="Image 10">
            <a:extLst>
              <a:ext uri="{FF2B5EF4-FFF2-40B4-BE49-F238E27FC236}">
                <a16:creationId xmlns:a16="http://schemas.microsoft.com/office/drawing/2014/main" id="{FB07111E-79AE-90E5-B0BF-B880878ACE8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97069"/>
            <a:ext cx="1405311" cy="9906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B8BB49E-660D-75B0-0E9F-24B0A6C56EB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52850" y="2085866"/>
            <a:ext cx="62103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8F7018-6220-9B48-9ABB-CA1F0A1AB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053F91E-3EEE-8A12-9DFE-A1D47686A344}"/>
              </a:ext>
            </a:extLst>
          </p:cNvPr>
          <p:cNvSpPr/>
          <p:nvPr/>
        </p:nvSpPr>
        <p:spPr>
          <a:xfrm>
            <a:off x="1" y="38100"/>
            <a:ext cx="13715999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fr-MA" sz="857" dirty="0"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85C6078B-05BD-6008-347E-FED6E15C7953}"/>
              </a:ext>
            </a:extLst>
          </p:cNvPr>
          <p:cNvSpPr txBox="1"/>
          <p:nvPr/>
        </p:nvSpPr>
        <p:spPr>
          <a:xfrm>
            <a:off x="4806501" y="8599489"/>
            <a:ext cx="3742158" cy="199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6"/>
              </a:lnSpc>
              <a:spcBef>
                <a:spcPct val="0"/>
              </a:spcBef>
            </a:pPr>
            <a:r>
              <a:rPr lang="en-US" sz="1248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1E49AD2E-7E31-8C6C-946A-88A0EA0F4EB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9200" y="3695700"/>
            <a:ext cx="11658600" cy="5324005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2C81E731-F2CF-6C4A-4572-AE96B6BB277D}"/>
              </a:ext>
            </a:extLst>
          </p:cNvPr>
          <p:cNvSpPr txBox="1"/>
          <p:nvPr/>
        </p:nvSpPr>
        <p:spPr>
          <a:xfrm>
            <a:off x="7505085" y="255632"/>
            <a:ext cx="5731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Pour l’enseignant (e ) – ne pas lire aux élèves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3146CFD-0C2C-7D84-B581-73123F68A29B}"/>
              </a:ext>
            </a:extLst>
          </p:cNvPr>
          <p:cNvSpPr txBox="1"/>
          <p:nvPr/>
        </p:nvSpPr>
        <p:spPr>
          <a:xfrm>
            <a:off x="3429000" y="2535113"/>
            <a:ext cx="2409664" cy="76944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fr-FR" sz="4400" b="1" dirty="0">
                <a:solidFill>
                  <a:schemeClr val="accent5">
                    <a:lumMod val="50000"/>
                  </a:schemeClr>
                </a:solidFill>
              </a:rPr>
              <a:t>Palier: 2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197B5DC-1140-8CED-FFB0-59A41D99D508}"/>
              </a:ext>
            </a:extLst>
          </p:cNvPr>
          <p:cNvSpPr txBox="1"/>
          <p:nvPr/>
        </p:nvSpPr>
        <p:spPr>
          <a:xfrm>
            <a:off x="2438400" y="1520020"/>
            <a:ext cx="94675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i="1" dirty="0">
                <a:solidFill>
                  <a:schemeClr val="accent5">
                    <a:lumMod val="75000"/>
                  </a:schemeClr>
                </a:solidFill>
              </a:rPr>
              <a:t>La répartition quotidienne des activités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5D6CFFB-08D3-D67A-C2E1-AEF0BAEB0DBC}"/>
              </a:ext>
            </a:extLst>
          </p:cNvPr>
          <p:cNvSpPr txBox="1"/>
          <p:nvPr/>
        </p:nvSpPr>
        <p:spPr>
          <a:xfrm>
            <a:off x="8420100" y="2500206"/>
            <a:ext cx="2409664" cy="76944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fr-FR" sz="4400" b="1" dirty="0">
                <a:solidFill>
                  <a:schemeClr val="accent5">
                    <a:lumMod val="50000"/>
                  </a:schemeClr>
                </a:solidFill>
              </a:rPr>
              <a:t>Séance: 2</a:t>
            </a:r>
          </a:p>
        </p:txBody>
      </p:sp>
    </p:spTree>
    <p:extLst>
      <p:ext uri="{BB962C8B-B14F-4D97-AF65-F5344CB8AC3E}">
        <p14:creationId xmlns:p14="http://schemas.microsoft.com/office/powerpoint/2010/main" val="29491239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766B5-A34F-476A-E525-7C9DB7921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217B77-0A81-B77E-92AB-5A401CB9CE05}"/>
              </a:ext>
            </a:extLst>
          </p:cNvPr>
          <p:cNvSpPr/>
          <p:nvPr/>
        </p:nvSpPr>
        <p:spPr>
          <a:xfrm>
            <a:off x="0" y="3465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5E5A357-4EB4-A1A2-46DF-86183790B9D8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9D90E0A-A005-FE16-F06D-F26D6B5B965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F3D5A948-DD9D-ABEA-433A-18F00E53498C}"/>
              </a:ext>
            </a:extLst>
          </p:cNvPr>
          <p:cNvSpPr/>
          <p:nvPr/>
        </p:nvSpPr>
        <p:spPr>
          <a:xfrm>
            <a:off x="457200" y="51825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3DA5D0B-6226-6644-6EA2-683BD1270A73}"/>
              </a:ext>
            </a:extLst>
          </p:cNvPr>
          <p:cNvSpPr txBox="1"/>
          <p:nvPr/>
        </p:nvSpPr>
        <p:spPr>
          <a:xfrm>
            <a:off x="1523367" y="448578"/>
            <a:ext cx="11328475" cy="823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Qui veut dire les mots?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000" b="1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(e)  désigne  trois élèves. Il pointe les images en changeant l’ordre à  chaque fois. 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2BD64A02-AB8D-CAB2-9352-A204A8EE4DD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059E3FAF-AE73-9FCF-9268-6832C5CF2A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82314" y="6166669"/>
            <a:ext cx="2773630" cy="141131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37E6347-90AC-1FAF-8E8A-EC203CB804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5800" y="2391531"/>
            <a:ext cx="4270139" cy="512971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775D201-5BBA-A1BF-99CF-69280A149B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5096" y="4082308"/>
            <a:ext cx="3042290" cy="349567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C76CEFC-15C6-FAEF-8AC3-F0F8053F80C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2184903" y="342900"/>
            <a:ext cx="1237614" cy="141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0774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69FEA5-6BB4-83AA-E62A-A2CC7A9053B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3462B92-8DD2-9108-BB2A-87207CA9457D}"/>
              </a:ext>
            </a:extLst>
          </p:cNvPr>
          <p:cNvSpPr/>
          <p:nvPr/>
        </p:nvSpPr>
        <p:spPr>
          <a:xfrm>
            <a:off x="313962" y="305685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814AEF14-00B0-16E0-AE70-639A262B3893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EA960B5-E12D-422B-6285-D06A4E93395A}"/>
              </a:ext>
            </a:extLst>
          </p:cNvPr>
          <p:cNvSpPr txBox="1"/>
          <p:nvPr/>
        </p:nvSpPr>
        <p:spPr>
          <a:xfrm>
            <a:off x="1371165" y="508048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C’est le riz. Comment vous dites riz dans votre langue?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D9797A2E-9EFA-51C0-AB44-4B0895C211B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3" name="Image 12">
            <a:extLst>
              <a:ext uri="{FF2B5EF4-FFF2-40B4-BE49-F238E27FC236}">
                <a16:creationId xmlns:a16="http://schemas.microsoft.com/office/drawing/2014/main" id="{2B719DCB-E345-52A9-695C-B4CCA42225F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011" y="2260492"/>
            <a:ext cx="6355978" cy="576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3580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203FEA8-6BB0-703E-D335-FF0C643A5C2F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81CDA215-2A0F-AD92-3A84-12637E5DECF5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C151578-B1B8-2122-84D1-BDAE46CED76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609600" y="5014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1FA4633-6354-C035-0454-ECAD623221FF}"/>
              </a:ext>
            </a:extLst>
          </p:cNvPr>
          <p:cNvSpPr txBox="1"/>
          <p:nvPr/>
        </p:nvSpPr>
        <p:spPr>
          <a:xfrm>
            <a:off x="6918324" y="4433779"/>
            <a:ext cx="53967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15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Le ri</a:t>
            </a:r>
            <a:r>
              <a:rPr lang="fr-FR" sz="11500" b="1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z</a:t>
            </a:r>
            <a:endParaRPr lang="fr-FR" sz="9600" dirty="0">
              <a:solidFill>
                <a:schemeClr val="bg1">
                  <a:lumMod val="50000"/>
                </a:scheme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8271FEF-29F1-DBE0-5BB5-0D1C3F6868B4}"/>
              </a:ext>
            </a:extLst>
          </p:cNvPr>
          <p:cNvSpPr txBox="1"/>
          <p:nvPr/>
        </p:nvSpPr>
        <p:spPr>
          <a:xfrm>
            <a:off x="1524000" y="562594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Le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riz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“le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riz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”. 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3C8B48C5-F1C4-2DE8-47E3-B52B99FABBA3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0299425A-3037-D47B-6E52-5C5B711E5C3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97069"/>
            <a:ext cx="1405311" cy="9906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2541AC7-FD3C-8A9B-6883-D684A2FEEC5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872898"/>
            <a:ext cx="4800600" cy="454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692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59F9148-DCE8-2CB5-0393-BF52370B333D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0512FA8F-1CDD-8EE6-101C-1B29879E5D43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84AC078-ACE2-3239-73BF-5AF4F9171D59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0826B5A-EB8B-74A2-FBC4-04434AFBCDFF}"/>
              </a:ext>
            </a:extLst>
          </p:cNvPr>
          <p:cNvSpPr txBox="1"/>
          <p:nvPr/>
        </p:nvSpPr>
        <p:spPr>
          <a:xfrm>
            <a:off x="1440182" y="931151"/>
            <a:ext cx="10690262" cy="392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1949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559F473-8320-EC8A-3AD6-2DB5851E80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1800" y="2431103"/>
            <a:ext cx="8153400" cy="586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4E4B6BA-AA38-190F-FE60-B27BD00311C7}"/>
              </a:ext>
            </a:extLst>
          </p:cNvPr>
          <p:cNvSpPr txBox="1"/>
          <p:nvPr/>
        </p:nvSpPr>
        <p:spPr>
          <a:xfrm>
            <a:off x="1440181" y="562594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La rue. Comment vous dites rue dans votre langue?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57232276-3F90-1672-C2DC-9AA8F2D934C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16417E14-8509-0CDE-0123-B27A9BD4CB3C}"/>
              </a:ext>
            </a:extLst>
          </p:cNvPr>
          <p:cNvCxnSpPr>
            <a:cxnSpLocks/>
          </p:cNvCxnSpPr>
          <p:nvPr/>
        </p:nvCxnSpPr>
        <p:spPr>
          <a:xfrm flipH="1">
            <a:off x="10505829" y="5753100"/>
            <a:ext cx="2057400" cy="8382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870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4C1A79-984F-75DC-6218-6A66C1F131F6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B602023-321B-1AAD-2526-0D17CA6CF3AC}"/>
              </a:ext>
            </a:extLst>
          </p:cNvPr>
          <p:cNvSpPr/>
          <p:nvPr/>
        </p:nvSpPr>
        <p:spPr>
          <a:xfrm>
            <a:off x="298418" y="299123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B0BE4F5-A612-F7A2-D424-892ED93832B9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609600" y="53614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638BD9C-E539-A8F1-8EAC-69DD6B9DD112}"/>
              </a:ext>
            </a:extLst>
          </p:cNvPr>
          <p:cNvSpPr txBox="1"/>
          <p:nvPr/>
        </p:nvSpPr>
        <p:spPr>
          <a:xfrm>
            <a:off x="4724400" y="6524567"/>
            <a:ext cx="48006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38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La ru</a:t>
            </a:r>
            <a:r>
              <a:rPr lang="fr-FR" sz="13800" b="1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36CB2C4-C67F-D7DD-D035-A87365B398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800" y="2220763"/>
            <a:ext cx="5105400" cy="3144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645D9AD-7BF8-9711-CFA0-E609A0813AD7}"/>
              </a:ext>
            </a:extLst>
          </p:cNvPr>
          <p:cNvSpPr txBox="1"/>
          <p:nvPr/>
        </p:nvSpPr>
        <p:spPr>
          <a:xfrm>
            <a:off x="1428750" y="419100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La rue 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“la rue”.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DD8593C0-BB4E-AB37-6C75-4BA9FD35407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B1F7AF74-02A5-76CE-3434-851ACF41CC2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97069"/>
            <a:ext cx="1405311" cy="990600"/>
          </a:xfrm>
          <a:prstGeom prst="rect">
            <a:avLst/>
          </a:prstGeo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716E900A-8201-514C-1F8F-9D7401C2C6D4}"/>
              </a:ext>
            </a:extLst>
          </p:cNvPr>
          <p:cNvCxnSpPr>
            <a:cxnSpLocks/>
          </p:cNvCxnSpPr>
          <p:nvPr/>
        </p:nvCxnSpPr>
        <p:spPr>
          <a:xfrm flipH="1">
            <a:off x="8789062" y="3601460"/>
            <a:ext cx="1497938" cy="87779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92489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13870-D466-D3B5-AF29-887B7FF11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482E557-5030-23A4-12DD-BA6815A72275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B1BDC76-4A06-F3F2-7C0C-DA70F05A7AFA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2027F68-7FB5-9F71-BD1B-1784CF8AF39D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10EBCE4C-84C2-F985-8A6B-608F6565F0D1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85F2F60-24FA-1BC1-73AA-AAF7750CB3F7}"/>
              </a:ext>
            </a:extLst>
          </p:cNvPr>
          <p:cNvSpPr txBox="1"/>
          <p:nvPr/>
        </p:nvSpPr>
        <p:spPr>
          <a:xfrm>
            <a:off x="1440182" y="931151"/>
            <a:ext cx="10690262" cy="392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1949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6FC7642-FAFB-E6A8-33EB-8906D5D873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2273" y="2209800"/>
            <a:ext cx="6611454" cy="586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87D5DFB-E190-C9A1-6E5C-33CFD2033DDB}"/>
              </a:ext>
            </a:extLst>
          </p:cNvPr>
          <p:cNvSpPr txBox="1"/>
          <p:nvPr/>
        </p:nvSpPr>
        <p:spPr>
          <a:xfrm>
            <a:off x="1440181" y="562594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Rapide . Comment vous dites rapide dans votre langue?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74E2DE6C-9A69-B8BA-E5A2-4B31CAD89EA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27808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FF4D85-55B4-86B7-D023-18B08A090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64F40F7-D8D8-39AF-02BA-64E800AB0F3D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331D5890-0E5D-5480-AC9B-4D2F2D3C012A}"/>
              </a:ext>
            </a:extLst>
          </p:cNvPr>
          <p:cNvSpPr/>
          <p:nvPr/>
        </p:nvSpPr>
        <p:spPr>
          <a:xfrm>
            <a:off x="298418" y="299123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7CD48E4-183B-BBBC-F8CF-31911D00DF74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7F1EAA74-16C0-3F57-DD36-9C2BA29B7308}"/>
              </a:ext>
            </a:extLst>
          </p:cNvPr>
          <p:cNvSpPr/>
          <p:nvPr/>
        </p:nvSpPr>
        <p:spPr>
          <a:xfrm>
            <a:off x="609600" y="53614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F53875F-45DF-3479-9D97-D2CB89CF2412}"/>
              </a:ext>
            </a:extLst>
          </p:cNvPr>
          <p:cNvSpPr txBox="1"/>
          <p:nvPr/>
        </p:nvSpPr>
        <p:spPr>
          <a:xfrm>
            <a:off x="7086600" y="4565180"/>
            <a:ext cx="538772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38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rapid</a:t>
            </a:r>
            <a:r>
              <a:rPr lang="fr-FR" sz="13800" b="1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B231D37-C38E-D6AB-F20B-DAC0F2A3AB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5444" y="3929891"/>
            <a:ext cx="3542740" cy="3144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297AB2A-F050-589A-0405-969695C5969C}"/>
              </a:ext>
            </a:extLst>
          </p:cNvPr>
          <p:cNvSpPr txBox="1"/>
          <p:nvPr/>
        </p:nvSpPr>
        <p:spPr>
          <a:xfrm>
            <a:off x="1428750" y="419100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rapide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rapide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”.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37723924-0808-EA19-E306-620A0C9530A0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561304F3-26A5-F18A-8C4F-C99B49A9F0A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97069"/>
            <a:ext cx="1405311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585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E77C2E-CB69-7155-E62D-2BF3F1AA0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A51047E-883B-7440-6F98-173D82BAE322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C505EFBC-3AB6-8EA2-7743-1680AFE880BC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r>
              <a:rPr lang="fr-MA" sz="1350" dirty="0">
                <a:solidFill>
                  <a:prstClr val="white"/>
                </a:solidFill>
                <a:latin typeface="Dosis" pitchFamily="2" charset="0"/>
              </a:rPr>
              <a:t>Un 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43300E4-2757-2141-3AF6-21D7E680CB0F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CF857ACC-ED25-B7C7-70AF-548D5E289F31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A569DEE-C3F6-1C61-649C-AE2DFA8F9D05}"/>
              </a:ext>
            </a:extLst>
          </p:cNvPr>
          <p:cNvSpPr txBox="1"/>
          <p:nvPr/>
        </p:nvSpPr>
        <p:spPr>
          <a:xfrm>
            <a:off x="1440182" y="931151"/>
            <a:ext cx="10690262" cy="392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1949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3B2B046-55A2-887D-5368-2CE7AC6038DE}"/>
              </a:ext>
            </a:extLst>
          </p:cNvPr>
          <p:cNvSpPr txBox="1"/>
          <p:nvPr/>
        </p:nvSpPr>
        <p:spPr>
          <a:xfrm>
            <a:off x="1440181" y="562594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 renard rapide. Répétons ensemble « un renard rapide »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22AC2464-63D7-80C9-7E21-E7F1D14E9B0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0" name="Image 9" descr="Une image contenant mammifère, renard, Renard roux, Renard véloce&#10;&#10;Le contenu généré par l’IA peut être incorrect.">
            <a:extLst>
              <a:ext uri="{FF2B5EF4-FFF2-40B4-BE49-F238E27FC236}">
                <a16:creationId xmlns:a16="http://schemas.microsoft.com/office/drawing/2014/main" id="{F33944DA-0E43-07CD-33EF-E1F8FC768B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912" y="1653894"/>
            <a:ext cx="6878010" cy="485842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7B73BA1-1739-959F-3875-65B8E87C5C8E}"/>
              </a:ext>
            </a:extLst>
          </p:cNvPr>
          <p:cNvSpPr txBox="1"/>
          <p:nvPr/>
        </p:nvSpPr>
        <p:spPr>
          <a:xfrm>
            <a:off x="1565717" y="7048500"/>
            <a:ext cx="10820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15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Un renar</a:t>
            </a:r>
            <a:r>
              <a:rPr lang="fr-FR" sz="115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d</a:t>
            </a:r>
            <a:r>
              <a:rPr lang="fr-FR" sz="115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 rapid</a:t>
            </a:r>
            <a:r>
              <a:rPr lang="fr-FR" sz="11500" b="1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5951453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E64F1D-F9DD-8ACD-FB0B-A4E0D5F47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13E3DEC-C34E-D461-6C03-E49AC423E13D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B4B9883-0BF9-508B-1D49-BE8C7670B53D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567C93-7DCB-7907-5AAC-69988FA56F82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A5814DB7-7B14-2C07-6456-2DB1CC6F6719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CDBD152-04B7-C07F-3D05-F4E48D45CA7C}"/>
              </a:ext>
            </a:extLst>
          </p:cNvPr>
          <p:cNvSpPr txBox="1"/>
          <p:nvPr/>
        </p:nvSpPr>
        <p:spPr>
          <a:xfrm>
            <a:off x="1440182" y="931151"/>
            <a:ext cx="10690262" cy="392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1949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1DEA03C-07E3-4393-A0B6-4EA7F3A9E255}"/>
              </a:ext>
            </a:extLst>
          </p:cNvPr>
          <p:cNvSpPr txBox="1"/>
          <p:nvPr/>
        </p:nvSpPr>
        <p:spPr>
          <a:xfrm>
            <a:off x="1440181" y="562594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Le garçon rit. Rire. Comment vous dites rire dans votre langue?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E3782F1B-D564-BC2A-96F7-E817B1CA682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2C9BCEFA-DE7E-054A-10BE-1E2409287C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47863" y="1999491"/>
            <a:ext cx="5220275" cy="628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6080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DEEAB3-4AF2-678E-A596-5EB07654C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E1688F-EDBC-E41D-51CF-5BD41FBBA73B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8111F72A-4E0C-E48A-8AC0-865E36815373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A491E94-863F-5F6C-811A-760E8C2BED00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97833F4D-9343-0815-C9BC-28293B81387D}"/>
              </a:ext>
            </a:extLst>
          </p:cNvPr>
          <p:cNvSpPr/>
          <p:nvPr/>
        </p:nvSpPr>
        <p:spPr>
          <a:xfrm>
            <a:off x="851045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9BD1C80-B5BE-B883-6576-13834354BD3E}"/>
              </a:ext>
            </a:extLst>
          </p:cNvPr>
          <p:cNvSpPr txBox="1"/>
          <p:nvPr/>
        </p:nvSpPr>
        <p:spPr>
          <a:xfrm>
            <a:off x="8072505" y="4212475"/>
            <a:ext cx="385428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15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rire</a:t>
            </a:r>
            <a:endParaRPr lang="fr-FR" sz="11500" b="1" dirty="0">
              <a:solidFill>
                <a:schemeClr val="bg1">
                  <a:lumMod val="50000"/>
                </a:schemeClr>
              </a:solidFill>
              <a:latin typeface="Dosis" pitchFamily="2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4FEA85D-5DB7-1030-C801-DDFE90630E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4928" y="3020958"/>
            <a:ext cx="3753472" cy="434479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012BE50-04F2-DE9B-1A62-7B3903B96779}"/>
              </a:ext>
            </a:extLst>
          </p:cNvPr>
          <p:cNvSpPr txBox="1"/>
          <p:nvPr/>
        </p:nvSpPr>
        <p:spPr>
          <a:xfrm>
            <a:off x="1676400" y="650386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rire.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rire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F1120937-EB33-8C4E-6A3E-BF987E5C732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CDCF372A-4212-B77C-B140-C1D2676B415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97069"/>
            <a:ext cx="1405311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855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41A623-ABA5-5C0A-8BF3-C3CAF5415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EDF2565-9030-9EF1-69FF-04E1857CBAAA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7E8A4F4-A511-AB99-83FB-03B833891243}"/>
              </a:ext>
            </a:extLst>
          </p:cNvPr>
          <p:cNvSpPr txBox="1"/>
          <p:nvPr/>
        </p:nvSpPr>
        <p:spPr>
          <a:xfrm>
            <a:off x="9637643" y="420948"/>
            <a:ext cx="3834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>
                <a:solidFill>
                  <a:schemeClr val="bg1">
                    <a:lumMod val="50000"/>
                  </a:schemeClr>
                </a:solidFill>
              </a:rPr>
              <a:t>Pour l’enseignant(e) –  ne pas lire aux élèves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3E275840-6401-6A25-83D6-5BB2079ACCA2}"/>
              </a:ext>
            </a:extLst>
          </p:cNvPr>
          <p:cNvGrpSpPr/>
          <p:nvPr/>
        </p:nvGrpSpPr>
        <p:grpSpPr>
          <a:xfrm>
            <a:off x="586150" y="190500"/>
            <a:ext cx="12909816" cy="9982199"/>
            <a:chOff x="312517" y="227366"/>
            <a:chExt cx="8518967" cy="6196583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B4D863D0-25A4-BA37-D584-BE2A9BD6798D}"/>
                </a:ext>
              </a:extLst>
            </p:cNvPr>
            <p:cNvSpPr/>
            <p:nvPr/>
          </p:nvSpPr>
          <p:spPr>
            <a:xfrm>
              <a:off x="312517" y="636608"/>
              <a:ext cx="8518967" cy="5787341"/>
            </a:xfrm>
            <a:prstGeom prst="roundRect">
              <a:avLst>
                <a:gd name="adj" fmla="val 2439"/>
              </a:avLst>
            </a:prstGeom>
            <a:solidFill>
              <a:srgbClr val="F4FAFA"/>
            </a:solidFill>
            <a:ln w="28575">
              <a:solidFill>
                <a:srgbClr val="0056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0" dirty="0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5BE69CDE-5C19-BB91-A924-965F2E8B26F0}"/>
                </a:ext>
              </a:extLst>
            </p:cNvPr>
            <p:cNvSpPr/>
            <p:nvPr/>
          </p:nvSpPr>
          <p:spPr>
            <a:xfrm>
              <a:off x="625110" y="227366"/>
              <a:ext cx="384791" cy="562981"/>
            </a:xfrm>
            <a:custGeom>
              <a:avLst/>
              <a:gdLst/>
              <a:ahLst/>
              <a:cxnLst/>
              <a:rect l="l" t="t" r="r" b="b"/>
              <a:pathLst>
                <a:path w="1239167" h="1189600">
                  <a:moveTo>
                    <a:pt x="0" y="0"/>
                  </a:moveTo>
                  <a:lnTo>
                    <a:pt x="1239167" y="0"/>
                  </a:lnTo>
                  <a:lnTo>
                    <a:pt x="1239167" y="1189600"/>
                  </a:lnTo>
                  <a:lnTo>
                    <a:pt x="0" y="118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MA" sz="800" dirty="0">
                <a:latin typeface="Dosis" pitchFamily="2" charset="0"/>
              </a:endParaRPr>
            </a:p>
          </p:txBody>
        </p: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49FBDC22-A7A9-4DEB-A5CB-E5CAEF51F195}"/>
              </a:ext>
            </a:extLst>
          </p:cNvPr>
          <p:cNvSpPr txBox="1"/>
          <p:nvPr/>
        </p:nvSpPr>
        <p:spPr>
          <a:xfrm>
            <a:off x="884505" y="1545430"/>
            <a:ext cx="113945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fr-FR" sz="5400" b="1" dirty="0">
                <a:solidFill>
                  <a:srgbClr val="106585"/>
                </a:solidFill>
                <a:latin typeface="Microsoft Uighur" panose="02000000000000000000" pitchFamily="2" charset="-78"/>
                <a:ea typeface="Dosis"/>
                <a:cs typeface="Microsoft Uighur" panose="02000000000000000000" pitchFamily="2" charset="-78"/>
                <a:sym typeface="Dosis"/>
              </a:rPr>
              <a:t>À  la fin de la séance d’aujourd’hui, au moins 80% des élèves doivent être capables de : 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3C86456F-2B95-8290-C267-779A7B839F2F}"/>
              </a:ext>
            </a:extLst>
          </p:cNvPr>
          <p:cNvGrpSpPr/>
          <p:nvPr/>
        </p:nvGrpSpPr>
        <p:grpSpPr>
          <a:xfrm>
            <a:off x="586149" y="4306617"/>
            <a:ext cx="12736367" cy="3562411"/>
            <a:chOff x="2853490" y="4076702"/>
            <a:chExt cx="12609206" cy="3209950"/>
          </a:xfrm>
        </p:grpSpPr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E1768510-1B5B-6B88-577F-631D97B3E276}"/>
                </a:ext>
              </a:extLst>
            </p:cNvPr>
            <p:cNvGrpSpPr/>
            <p:nvPr/>
          </p:nvGrpSpPr>
          <p:grpSpPr>
            <a:xfrm flipH="1">
              <a:off x="2853491" y="4076702"/>
              <a:ext cx="12581019" cy="1399639"/>
              <a:chOff x="1309128" y="1880836"/>
              <a:chExt cx="6724021" cy="748048"/>
            </a:xfrm>
          </p:grpSpPr>
          <p:sp>
            <p:nvSpPr>
              <p:cNvPr id="28" name="Rectangle : coins arrondis 18 - 2">
                <a:extLst>
                  <a:ext uri="{FF2B5EF4-FFF2-40B4-BE49-F238E27FC236}">
                    <a16:creationId xmlns:a16="http://schemas.microsoft.com/office/drawing/2014/main" id="{3EF0E1E2-C01B-E039-54DB-5F1F45474B74}"/>
                  </a:ext>
                </a:extLst>
              </p:cNvPr>
              <p:cNvSpPr/>
              <p:nvPr/>
            </p:nvSpPr>
            <p:spPr>
              <a:xfrm flipH="1">
                <a:off x="1309128" y="1880836"/>
                <a:ext cx="6505663" cy="748048"/>
              </a:xfrm>
              <a:prstGeom prst="roundRect">
                <a:avLst>
                  <a:gd name="adj" fmla="val 28279"/>
                </a:avLst>
              </a:prstGeom>
              <a:solidFill>
                <a:srgbClr val="D6E9EA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fr-FR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5D40F07B-6C8C-5581-9A0D-4749A54D6E28}"/>
                  </a:ext>
                </a:extLst>
              </p:cNvPr>
              <p:cNvSpPr txBox="1"/>
              <p:nvPr/>
            </p:nvSpPr>
            <p:spPr>
              <a:xfrm>
                <a:off x="1396008" y="1921562"/>
                <a:ext cx="6060083" cy="6373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kumimoji="0" lang="fr-FR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664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Comprendre et produire les mots du vocabulaire:</a:t>
                </a:r>
              </a:p>
              <a:p>
                <a:r>
                  <a:rPr lang="fr-FR" sz="3600" b="1" dirty="0">
                    <a:solidFill>
                      <a:srgbClr val="008EC0"/>
                    </a:solidFill>
                    <a:latin typeface="Dosis" pitchFamily="2" charset="0"/>
                  </a:rPr>
                  <a:t>     rat –</a:t>
                </a:r>
                <a:r>
                  <a:rPr lang="fr-MA" sz="3600" b="1" dirty="0">
                    <a:solidFill>
                      <a:srgbClr val="008EC0"/>
                    </a:solidFill>
                    <a:latin typeface="Dosis" pitchFamily="2" charset="0"/>
                  </a:rPr>
                  <a:t>rue –  riz  –  rapide –  rire – girafe – renard.</a:t>
                </a:r>
                <a:endParaRPr lang="fr-FR" sz="3600" b="1" dirty="0">
                  <a:solidFill>
                    <a:srgbClr val="008EC0"/>
                  </a:solidFill>
                  <a:latin typeface="Dosis" pitchFamily="2" charset="0"/>
                </a:endParaRPr>
              </a:p>
            </p:txBody>
          </p:sp>
          <p:sp>
            <p:nvSpPr>
              <p:cNvPr id="30" name="Oval 86">
                <a:extLst>
                  <a:ext uri="{FF2B5EF4-FFF2-40B4-BE49-F238E27FC236}">
                    <a16:creationId xmlns:a16="http://schemas.microsoft.com/office/drawing/2014/main" id="{682BD923-01C7-9BB1-673D-4D7011C6955D}"/>
                  </a:ext>
                </a:extLst>
              </p:cNvPr>
              <p:cNvSpPr/>
              <p:nvPr/>
            </p:nvSpPr>
            <p:spPr>
              <a:xfrm flipH="1">
                <a:off x="7590605" y="2045628"/>
                <a:ext cx="387758" cy="376435"/>
              </a:xfrm>
              <a:prstGeom prst="ellipse">
                <a:avLst/>
              </a:prstGeom>
              <a:solidFill>
                <a:srgbClr val="005664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pic>
            <p:nvPicPr>
              <p:cNvPr id="31" name="Graphique 30">
                <a:extLst>
                  <a:ext uri="{FF2B5EF4-FFF2-40B4-BE49-F238E27FC236}">
                    <a16:creationId xmlns:a16="http://schemas.microsoft.com/office/drawing/2014/main" id="{B3EA577C-3557-8FCB-2A20-EC36CC4B7A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681053" y="2056318"/>
                <a:ext cx="352096" cy="272874"/>
              </a:xfrm>
              <a:prstGeom prst="rect">
                <a:avLst/>
              </a:prstGeom>
            </p:spPr>
          </p:pic>
        </p:grpSp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AF9B7E33-F6D1-3DDA-24F5-F146FCAF16B0}"/>
                </a:ext>
              </a:extLst>
            </p:cNvPr>
            <p:cNvGrpSpPr/>
            <p:nvPr/>
          </p:nvGrpSpPr>
          <p:grpSpPr>
            <a:xfrm flipH="1">
              <a:off x="2853490" y="5887014"/>
              <a:ext cx="12609206" cy="1399638"/>
              <a:chOff x="1294063" y="1880836"/>
              <a:chExt cx="6739086" cy="748048"/>
            </a:xfrm>
          </p:grpSpPr>
          <p:sp>
            <p:nvSpPr>
              <p:cNvPr id="24" name="Rectangle : coins arrondis 18 - 2">
                <a:extLst>
                  <a:ext uri="{FF2B5EF4-FFF2-40B4-BE49-F238E27FC236}">
                    <a16:creationId xmlns:a16="http://schemas.microsoft.com/office/drawing/2014/main" id="{C32DD540-F768-253B-3FCB-8FDBA8E07CB9}"/>
                  </a:ext>
                </a:extLst>
              </p:cNvPr>
              <p:cNvSpPr/>
              <p:nvPr/>
            </p:nvSpPr>
            <p:spPr>
              <a:xfrm flipH="1">
                <a:off x="1309128" y="1880836"/>
                <a:ext cx="6505663" cy="748048"/>
              </a:xfrm>
              <a:prstGeom prst="roundRect">
                <a:avLst>
                  <a:gd name="adj" fmla="val 28279"/>
                </a:avLst>
              </a:prstGeom>
              <a:solidFill>
                <a:srgbClr val="D6E9EA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fr-FR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3AA30382-38B1-028C-12AB-0A2016500562}"/>
                  </a:ext>
                </a:extLst>
              </p:cNvPr>
              <p:cNvSpPr txBox="1"/>
              <p:nvPr/>
            </p:nvSpPr>
            <p:spPr>
              <a:xfrm>
                <a:off x="1294063" y="2006453"/>
                <a:ext cx="6168633" cy="607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kumimoji="0" lang="fr-FR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664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Identifier, nommer lire et écrire </a:t>
                </a:r>
                <a:r>
                  <a:rPr kumimoji="0" lang="fr-FR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EC0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rPr>
                  <a:t>des syllabes avec la lettre </a:t>
                </a:r>
                <a:r>
                  <a:rPr kumimoji="0" lang="fr-FR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008EC0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rPr>
                  <a:t>« r </a:t>
                </a:r>
                <a:r>
                  <a:rPr kumimoji="0" lang="fr-FR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EC0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rPr>
                  <a:t>», puis les utiliser  pour lire des pseudo-mots et des mots.</a:t>
                </a:r>
                <a:endParaRPr lang="fr-FR" sz="44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26" name="Oval 86">
                <a:extLst>
                  <a:ext uri="{FF2B5EF4-FFF2-40B4-BE49-F238E27FC236}">
                    <a16:creationId xmlns:a16="http://schemas.microsoft.com/office/drawing/2014/main" id="{A3F2B2E4-79BA-E754-F415-2B0997A410B3}"/>
                  </a:ext>
                </a:extLst>
              </p:cNvPr>
              <p:cNvSpPr/>
              <p:nvPr/>
            </p:nvSpPr>
            <p:spPr>
              <a:xfrm flipH="1">
                <a:off x="7590605" y="2045628"/>
                <a:ext cx="387758" cy="376435"/>
              </a:xfrm>
              <a:prstGeom prst="ellipse">
                <a:avLst/>
              </a:prstGeom>
              <a:solidFill>
                <a:srgbClr val="005664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pic>
            <p:nvPicPr>
              <p:cNvPr id="27" name="Graphique 26">
                <a:extLst>
                  <a:ext uri="{FF2B5EF4-FFF2-40B4-BE49-F238E27FC236}">
                    <a16:creationId xmlns:a16="http://schemas.microsoft.com/office/drawing/2014/main" id="{33F164E4-70DF-D295-8F42-165D31B553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681053" y="2056318"/>
                <a:ext cx="352096" cy="27287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9674423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6E2917-3CA5-C09F-0147-2BC01B0C2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EBDFD9B-1214-A0A9-B885-AE0544B1D0CB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5D5518A-2CA2-2180-E7E7-171E0F418E2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F49DF02-3407-3C19-8BB0-2A2A08814B8B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F09F8663-E872-B1F6-D092-334D3518086C}"/>
              </a:ext>
            </a:extLst>
          </p:cNvPr>
          <p:cNvSpPr/>
          <p:nvPr/>
        </p:nvSpPr>
        <p:spPr>
          <a:xfrm>
            <a:off x="851045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B491C31-4E5E-CD3B-DDDB-7EC0DBA58728}"/>
              </a:ext>
            </a:extLst>
          </p:cNvPr>
          <p:cNvSpPr txBox="1"/>
          <p:nvPr/>
        </p:nvSpPr>
        <p:spPr>
          <a:xfrm>
            <a:off x="3733800" y="6667500"/>
            <a:ext cx="720708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15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Rida ri</a:t>
            </a:r>
            <a:r>
              <a:rPr lang="fr-FR" sz="115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t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6765D59-ECEE-2BE4-0004-9739B93158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1264" y="2109174"/>
            <a:ext cx="3753472" cy="387252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0D6C6B3-091F-1557-CB73-6CC61E07FED0}"/>
              </a:ext>
            </a:extLst>
          </p:cNvPr>
          <p:cNvSpPr txBox="1"/>
          <p:nvPr/>
        </p:nvSpPr>
        <p:spPr>
          <a:xfrm>
            <a:off x="1676400" y="650386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Rida rit 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Rida rit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1ADD22C-0757-E430-D4CB-4CB16C8E4E4A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65607936-B51E-AE2B-E11A-EA47FB08132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97069"/>
            <a:ext cx="1405311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1181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  <a:defRPr/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B8AD40C-2D0F-1EA3-5411-160B69C67B8E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tx2">
              <a:lumMod val="20000"/>
              <a:lumOff val="8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>
              <a:lnSpc>
                <a:spcPts val="11099"/>
              </a:lnSpc>
            </a:pPr>
            <a:r>
              <a:rPr lang="fr-FR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Rebrassage</a:t>
            </a:r>
          </a:p>
          <a:p>
            <a:pPr algn="ctr" defTabSz="685834"/>
            <a:r>
              <a:rPr lang="fr-FR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du vocabulaire (1)</a:t>
            </a:r>
          </a:p>
          <a:p>
            <a:pPr algn="ctr" defTabSz="685834">
              <a:lnSpc>
                <a:spcPts val="11099"/>
              </a:lnSpc>
            </a:pPr>
            <a:endParaRPr lang="fr-FR" sz="6000" b="1" dirty="0">
              <a:solidFill>
                <a:schemeClr val="bg2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9" name="TextBox 7"/>
          <p:cNvSpPr txBox="1"/>
          <p:nvPr/>
        </p:nvSpPr>
        <p:spPr>
          <a:xfrm>
            <a:off x="4775864" y="4457700"/>
            <a:ext cx="4445294" cy="8064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  <a:defRPr/>
            </a:pPr>
            <a:r>
              <a:rPr lang="fr-FR" sz="4400" b="1" dirty="0">
                <a:solidFill>
                  <a:srgbClr val="00B0F0"/>
                </a:solidFill>
                <a:latin typeface="Dosis" pitchFamily="2" charset="0"/>
              </a:rPr>
              <a:t>Je dis, tu montres</a:t>
            </a:r>
            <a:endParaRPr lang="en-US" sz="4000" dirty="0">
              <a:solidFill>
                <a:srgbClr val="00B0F0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9BB862A-AC8B-6911-F9FE-45310BB6EF7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1981" y="5947785"/>
            <a:ext cx="3172038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11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E2E6AD-098B-FC2A-CF4E-7C2E6373871D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5A34B98B-5EF7-439B-6B03-176B0DB7DE30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E830F5C-6FA4-7B17-50A3-8A39F90C4584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371600" y="526907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 vos ardoises.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CEA9F10-38F1-462B-5970-D49CB94931B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6637199" cy="5131457"/>
          </a:xfrm>
          <a:prstGeom prst="rect">
            <a:avLst/>
          </a:prstGeom>
        </p:spPr>
      </p:pic>
      <p:sp>
        <p:nvSpPr>
          <p:cNvPr id="7" name="Freeform 8">
            <a:extLst>
              <a:ext uri="{FF2B5EF4-FFF2-40B4-BE49-F238E27FC236}">
                <a16:creationId xmlns:a16="http://schemas.microsoft.com/office/drawing/2014/main" id="{21DFF0EF-5167-8CFE-9623-9D6D78421681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17F07795-FB0E-CF0D-0826-CF72FEE98AF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80547992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56397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C6633-CBD0-CA72-8F35-B09444842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E53C5C1-D608-4183-FC9C-5A4D691DDBFF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F7802A7-74E2-A9FC-1C2D-AAB6A8EDC844}"/>
              </a:ext>
            </a:extLst>
          </p:cNvPr>
          <p:cNvSpPr/>
          <p:nvPr/>
        </p:nvSpPr>
        <p:spPr>
          <a:xfrm>
            <a:off x="293605" y="495300"/>
            <a:ext cx="13164293" cy="92964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2A6FA62-93D7-6111-A6EE-A5F1B539CA6A}"/>
              </a:ext>
            </a:extLst>
          </p:cNvPr>
          <p:cNvSpPr/>
          <p:nvPr/>
        </p:nvSpPr>
        <p:spPr>
          <a:xfrm>
            <a:off x="293605" y="395615"/>
            <a:ext cx="13184650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6CF5894-86F2-DC4E-2174-4D48296407B1}"/>
              </a:ext>
            </a:extLst>
          </p:cNvPr>
          <p:cNvSpPr txBox="1"/>
          <p:nvPr/>
        </p:nvSpPr>
        <p:spPr>
          <a:xfrm>
            <a:off x="1263592" y="922245"/>
            <a:ext cx="106902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2000" b="1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(e ) dit les mots un par  un en changeant l’ordre.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298830C2-6FD5-CAA1-6AA7-94B62D52E17D}"/>
              </a:ext>
            </a:extLst>
          </p:cNvPr>
          <p:cNvGrpSpPr/>
          <p:nvPr/>
        </p:nvGrpSpPr>
        <p:grpSpPr>
          <a:xfrm>
            <a:off x="2214884" y="6709451"/>
            <a:ext cx="7310116" cy="1023209"/>
            <a:chOff x="2683300" y="6491491"/>
            <a:chExt cx="6829995" cy="764394"/>
          </a:xfrm>
        </p:grpSpPr>
        <p:pic>
          <p:nvPicPr>
            <p:cNvPr id="36866" name="Picture 2" descr="Afbeeldingen over Circle Font – Blader in stockfoto's, vectoren en video's  over 1,068,626 | Adobe Stock">
              <a:extLst>
                <a:ext uri="{FF2B5EF4-FFF2-40B4-BE49-F238E27FC236}">
                  <a16:creationId xmlns:a16="http://schemas.microsoft.com/office/drawing/2014/main" id="{62BD3DD7-AB3D-5824-7E56-5B85DFEC30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1" t="12958" r="75238" b="50000"/>
            <a:stretch/>
          </p:blipFill>
          <p:spPr bwMode="auto">
            <a:xfrm>
              <a:off x="2683300" y="6491491"/>
              <a:ext cx="890889" cy="764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Afbeeldingen over Circle Font – Blader in stockfoto's, vectoren en video's  over 1,068,626 | Adobe Stock">
              <a:extLst>
                <a:ext uri="{FF2B5EF4-FFF2-40B4-BE49-F238E27FC236}">
                  <a16:creationId xmlns:a16="http://schemas.microsoft.com/office/drawing/2014/main" id="{8A5270CF-3E59-46CC-AC0E-08185A892C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59" t="12958" r="59007" b="50000"/>
            <a:stretch/>
          </p:blipFill>
          <p:spPr bwMode="auto">
            <a:xfrm>
              <a:off x="5592988" y="6491491"/>
              <a:ext cx="803731" cy="764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Afbeeldingen over Circle Font – Blader in stockfoto's, vectoren en video's  over 1,068,626 | Adobe Stock">
              <a:extLst>
                <a:ext uri="{FF2B5EF4-FFF2-40B4-BE49-F238E27FC236}">
                  <a16:creationId xmlns:a16="http://schemas.microsoft.com/office/drawing/2014/main" id="{8431400E-E8EE-47BD-BAB7-585D2DC13D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88" t="12958" r="41278" b="50000"/>
            <a:stretch/>
          </p:blipFill>
          <p:spPr bwMode="auto">
            <a:xfrm>
              <a:off x="8709564" y="6491492"/>
              <a:ext cx="803731" cy="764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47EABA47-0AC5-C0C8-ABE0-254765D9917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61909" y="597328"/>
            <a:ext cx="1209978" cy="958215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23566D70-49AF-81B8-5178-EB6AB0D851A5}"/>
              </a:ext>
            </a:extLst>
          </p:cNvPr>
          <p:cNvSpPr txBox="1"/>
          <p:nvPr/>
        </p:nvSpPr>
        <p:spPr>
          <a:xfrm>
            <a:off x="1263592" y="426946"/>
            <a:ext cx="1268078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Ecrivez sur vos ardoises le numéro du mot que je vais dire</a:t>
            </a:r>
            <a:r>
              <a:rPr lang="fr-FR" sz="21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: </a:t>
            </a:r>
            <a:r>
              <a:rPr lang="fr-FR" sz="20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la rue – le riz – rapide - rire</a:t>
            </a:r>
            <a:endParaRPr lang="fr-FR" sz="210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6BE0785D-1661-CD6F-D256-97D119A7A6C7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A0F299BE-EECE-BD47-6789-CC83BDFDECA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6174512"/>
              </p:ext>
            </p:extLst>
          </p:nvPr>
        </p:nvGraphicFramePr>
        <p:xfrm>
          <a:off x="175011" y="7356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Ellipse 2">
            <a:extLst>
              <a:ext uri="{FF2B5EF4-FFF2-40B4-BE49-F238E27FC236}">
                <a16:creationId xmlns:a16="http://schemas.microsoft.com/office/drawing/2014/main" id="{7ECA2706-366F-7CBE-CB72-A301DC063507}"/>
              </a:ext>
            </a:extLst>
          </p:cNvPr>
          <p:cNvSpPr/>
          <p:nvPr/>
        </p:nvSpPr>
        <p:spPr>
          <a:xfrm>
            <a:off x="11466480" y="6934262"/>
            <a:ext cx="607519" cy="5735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sz="3200" b="1" dirty="0">
                <a:solidFill>
                  <a:schemeClr val="bg1"/>
                </a:solidFill>
                <a:latin typeface="Dosis" pitchFamily="2" charset="0"/>
                <a:sym typeface="Symbol" panose="05050102010706020507" pitchFamily="18" charset="2"/>
              </a:rPr>
              <a:t></a:t>
            </a:r>
            <a:endParaRPr lang="fr-FR" sz="3200" dirty="0">
              <a:solidFill>
                <a:schemeClr val="bg1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644C71B-12E9-CEA1-0582-7942255CCD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0090" y="2723601"/>
            <a:ext cx="1687468" cy="299738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2B3BC42-52D2-CD69-808B-08BCDE6E79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95149" y="3845022"/>
            <a:ext cx="1822683" cy="165373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23F04E4-174C-8176-F1FE-F9E4013D5D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580" y="3143140"/>
            <a:ext cx="4121730" cy="27497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 12" descr="Une image contenant clipart, illustration, Dessin animé, Visage humain&#10;&#10;Le contenu généré par l’IA peut être incorrect.">
            <a:extLst>
              <a:ext uri="{FF2B5EF4-FFF2-40B4-BE49-F238E27FC236}">
                <a16:creationId xmlns:a16="http://schemas.microsoft.com/office/drawing/2014/main" id="{9D0AFC24-87EF-0FF6-89C1-CEC346420B2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240" y="3390422"/>
            <a:ext cx="976518" cy="211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4674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A0E6C6-A9D3-481F-6F9B-3A98F4DD6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934F68B-59E0-C0BC-0F81-089D4EB66BAA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4B29C47-55D9-C6D3-02E5-7895FFBA7DCB}"/>
              </a:ext>
            </a:extLst>
          </p:cNvPr>
          <p:cNvSpPr/>
          <p:nvPr/>
        </p:nvSpPr>
        <p:spPr>
          <a:xfrm>
            <a:off x="293605" y="495300"/>
            <a:ext cx="13164293" cy="92964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51C43F79-468F-B764-42A2-DE6264C5A6C3}"/>
              </a:ext>
            </a:extLst>
          </p:cNvPr>
          <p:cNvSpPr/>
          <p:nvPr/>
        </p:nvSpPr>
        <p:spPr>
          <a:xfrm>
            <a:off x="293605" y="395615"/>
            <a:ext cx="13184650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CF9565B-7D26-FB86-F63B-55EA448D8516}"/>
              </a:ext>
            </a:extLst>
          </p:cNvPr>
          <p:cNvSpPr txBox="1"/>
          <p:nvPr/>
        </p:nvSpPr>
        <p:spPr>
          <a:xfrm>
            <a:off x="1263592" y="922245"/>
            <a:ext cx="106902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2000" b="1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(e ) dit les mots un par  un en changeant l’ordre.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6774B65C-FF4B-4849-03C7-4F3C6EF6E051}"/>
              </a:ext>
            </a:extLst>
          </p:cNvPr>
          <p:cNvGrpSpPr/>
          <p:nvPr/>
        </p:nvGrpSpPr>
        <p:grpSpPr>
          <a:xfrm>
            <a:off x="2214883" y="6709451"/>
            <a:ext cx="9974735" cy="1023209"/>
            <a:chOff x="2683300" y="6491491"/>
            <a:chExt cx="6829995" cy="764394"/>
          </a:xfrm>
        </p:grpSpPr>
        <p:pic>
          <p:nvPicPr>
            <p:cNvPr id="36866" name="Picture 2" descr="Afbeeldingen over Circle Font – Blader in stockfoto's, vectoren en video's  over 1,068,626 | Adobe Stock">
              <a:extLst>
                <a:ext uri="{FF2B5EF4-FFF2-40B4-BE49-F238E27FC236}">
                  <a16:creationId xmlns:a16="http://schemas.microsoft.com/office/drawing/2014/main" id="{BDCBEC47-8F6E-D0DF-510A-FA7CE17B51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1" t="12958" r="75238" b="50000"/>
            <a:stretch/>
          </p:blipFill>
          <p:spPr bwMode="auto">
            <a:xfrm>
              <a:off x="2683300" y="6491491"/>
              <a:ext cx="890889" cy="764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Afbeeldingen over Circle Font – Blader in stockfoto's, vectoren en video's  over 1,068,626 | Adobe Stock">
              <a:extLst>
                <a:ext uri="{FF2B5EF4-FFF2-40B4-BE49-F238E27FC236}">
                  <a16:creationId xmlns:a16="http://schemas.microsoft.com/office/drawing/2014/main" id="{3B713AA7-29CB-0862-05FD-FE8FCECE1E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59" t="12958" r="59007" b="50000"/>
            <a:stretch/>
          </p:blipFill>
          <p:spPr bwMode="auto">
            <a:xfrm>
              <a:off x="5592988" y="6491491"/>
              <a:ext cx="803731" cy="764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Afbeeldingen over Circle Font – Blader in stockfoto's, vectoren en video's  over 1,068,626 | Adobe Stock">
              <a:extLst>
                <a:ext uri="{FF2B5EF4-FFF2-40B4-BE49-F238E27FC236}">
                  <a16:creationId xmlns:a16="http://schemas.microsoft.com/office/drawing/2014/main" id="{49705ACA-4E29-B57E-244F-05EBB332AB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88" t="12958" r="41278" b="50000"/>
            <a:stretch/>
          </p:blipFill>
          <p:spPr bwMode="auto">
            <a:xfrm>
              <a:off x="8709564" y="6491492"/>
              <a:ext cx="803731" cy="764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0F9D1EBD-E4B9-F97F-B2F8-91176E6A4EF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61909" y="597328"/>
            <a:ext cx="1209978" cy="958215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583A63B4-0862-0E5D-1E04-830F94CB5F2B}"/>
              </a:ext>
            </a:extLst>
          </p:cNvPr>
          <p:cNvSpPr txBox="1"/>
          <p:nvPr/>
        </p:nvSpPr>
        <p:spPr>
          <a:xfrm>
            <a:off x="1263592" y="426946"/>
            <a:ext cx="1268078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Ecrivez sur vos ardoises le numéro du mot que je vais dire</a:t>
            </a:r>
            <a:r>
              <a:rPr lang="fr-FR" sz="21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: </a:t>
            </a:r>
            <a:r>
              <a:rPr lang="fr-FR" sz="20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une girafe – un renard  – un rat</a:t>
            </a:r>
            <a:endParaRPr lang="fr-FR" sz="210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2068BD9B-9687-1BB1-1461-F49838F5A0E5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73A53ED0-CA5A-E509-02B3-541661BE270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75011" y="7356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5BB39483-DC53-7A2E-9D34-6BEB9AED22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9452" y="5099474"/>
            <a:ext cx="2007093" cy="111467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AC4A1C5-1130-7240-0438-672F7B301C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6524" y="2105891"/>
            <a:ext cx="3090017" cy="405152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10707C0-EB4B-3BF3-2AC8-3D7B66F945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6484" y="3453216"/>
            <a:ext cx="2201504" cy="276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2228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8AF9A1B-AF9E-1205-484B-ECC0021C1A42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tx2">
              <a:lumMod val="20000"/>
              <a:lumOff val="8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>
              <a:lnSpc>
                <a:spcPts val="11099"/>
              </a:lnSpc>
            </a:pPr>
            <a:r>
              <a:rPr lang="fr-FR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Rebrassage</a:t>
            </a:r>
          </a:p>
          <a:p>
            <a:pPr algn="ctr" defTabSz="685834"/>
            <a:r>
              <a:rPr lang="fr-FR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du vocabulaire (2)</a:t>
            </a:r>
          </a:p>
          <a:p>
            <a:pPr algn="ctr" defTabSz="685834">
              <a:lnSpc>
                <a:spcPts val="11099"/>
              </a:lnSpc>
            </a:pPr>
            <a:endParaRPr lang="fr-FR" sz="6000" b="1" dirty="0">
              <a:solidFill>
                <a:schemeClr val="bg2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4" name="TextBox 7"/>
          <p:cNvSpPr txBox="1"/>
          <p:nvPr/>
        </p:nvSpPr>
        <p:spPr>
          <a:xfrm>
            <a:off x="3276600" y="4257067"/>
            <a:ext cx="7433812" cy="8064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</a:pPr>
            <a:r>
              <a:rPr lang="fr-FR" sz="4400" b="1" dirty="0">
                <a:solidFill>
                  <a:srgbClr val="00B0F0"/>
                </a:solidFill>
                <a:latin typeface="Dosis" pitchFamily="2" charset="0"/>
              </a:rPr>
              <a:t>Jeu du duel</a:t>
            </a:r>
            <a:endParaRPr lang="en-US" sz="4000" dirty="0">
              <a:solidFill>
                <a:srgbClr val="00B0F0"/>
              </a:solidFill>
              <a:latin typeface="Dosis" pitchFamily="2" charset="0"/>
            </a:endParaRPr>
          </a:p>
        </p:txBody>
      </p:sp>
      <p:pic>
        <p:nvPicPr>
          <p:cNvPr id="5" name="Image 4" descr="Une image contenant Dessin animé, garçon, habits, personne&#10;&#10;Le contenu généré par l’IA peut être incorrect.">
            <a:extLst>
              <a:ext uri="{FF2B5EF4-FFF2-40B4-BE49-F238E27FC236}">
                <a16:creationId xmlns:a16="http://schemas.microsoft.com/office/drawing/2014/main" id="{FB0ECFC9-E9CC-8140-6D91-B9E551AB78F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076" y="5918549"/>
            <a:ext cx="3579848" cy="227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0614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E6A01-6D10-234C-7ABE-6CA0D3664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EE63853-2956-72F6-83D0-5BF940EA17C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E53EF631-B682-665A-B66B-A3CD355B6F60}"/>
              </a:ext>
            </a:extLst>
          </p:cNvPr>
          <p:cNvSpPr/>
          <p:nvPr/>
        </p:nvSpPr>
        <p:spPr>
          <a:xfrm>
            <a:off x="234291" y="279284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660611F7-539A-6F4D-D716-431EF059FC2F}"/>
              </a:ext>
            </a:extLst>
          </p:cNvPr>
          <p:cNvSpPr/>
          <p:nvPr/>
        </p:nvSpPr>
        <p:spPr>
          <a:xfrm>
            <a:off x="313459" y="302324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0378AFB-89D2-335A-C407-B2E6AE840D7D}"/>
              </a:ext>
            </a:extLst>
          </p:cNvPr>
          <p:cNvSpPr txBox="1"/>
          <p:nvPr/>
        </p:nvSpPr>
        <p:spPr>
          <a:xfrm>
            <a:off x="1249797" y="516379"/>
            <a:ext cx="11727802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Nous allons jouer au jeu du duel</a:t>
            </a:r>
            <a:r>
              <a:rPr lang="fr-MA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. Qui </a:t>
            </a:r>
            <a:r>
              <a:rPr lang="fr-MA" sz="230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veut passer au tableau?</a:t>
            </a:r>
          </a:p>
          <a:p>
            <a:pPr defTabSz="685834"/>
            <a:r>
              <a:rPr lang="fr-FR" sz="2300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L’enseignant (e ) fait passer les élèves deux par deux  et annonce le gagnant.</a:t>
            </a:r>
            <a:endParaRPr lang="fr-MA" sz="2300" i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5ED592BE-AB94-ED85-2749-F9079C7F6318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B90BE8D4-7634-DD57-5646-AC7D13FFB87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E5FFFF"/>
              </a:clrFrom>
              <a:clrTo>
                <a:srgbClr val="E5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326006" y="389263"/>
            <a:ext cx="981142" cy="1007528"/>
          </a:xfrm>
          <a:prstGeom prst="roundRect">
            <a:avLst>
              <a:gd name="adj" fmla="val 11078"/>
            </a:avLst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EB36C19E-E017-E8BA-1CBD-B70B544F6637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42567105"/>
              </p:ext>
            </p:extLst>
          </p:nvPr>
        </p:nvGraphicFramePr>
        <p:xfrm>
          <a:off x="234291" y="-10419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9FB3AA02-A9FC-2407-46A0-A4BE3645BC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7435" y="5600701"/>
            <a:ext cx="2166905" cy="339831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DE33D71-7961-DC73-F6A9-63C46EB46F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9797" y="2925066"/>
            <a:ext cx="1822683" cy="165373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BF37512-A495-588C-B730-5FBD57FDE4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1294" y="6365659"/>
            <a:ext cx="4121730" cy="27497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 15" descr="Une image contenant clipart, illustration, Dessin animé, Visage humain&#10;&#10;Le contenu généré par l’IA peut être incorrect.">
            <a:extLst>
              <a:ext uri="{FF2B5EF4-FFF2-40B4-BE49-F238E27FC236}">
                <a16:creationId xmlns:a16="http://schemas.microsoft.com/office/drawing/2014/main" id="{322B4BCA-51B7-B89C-161E-5C55D4E5D7DB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731" y="2639892"/>
            <a:ext cx="976518" cy="211872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0752051-F289-3FEB-6CD0-9BEB1F40DD4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25871" y="3699255"/>
            <a:ext cx="2007093" cy="111467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C061DDE-AADD-2BA3-D849-855244DB225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5074" y="4777095"/>
            <a:ext cx="3090017" cy="405152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BA708AF-B74B-DB19-26E2-E839F853BC9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8978" y="1997683"/>
            <a:ext cx="2201504" cy="276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065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  <a:defRPr/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99C811E-97A7-101C-0863-51D961ABE337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tx2">
              <a:lumMod val="20000"/>
              <a:lumOff val="8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>
              <a:lnSpc>
                <a:spcPts val="11099"/>
              </a:lnSpc>
            </a:pPr>
            <a:r>
              <a:rPr lang="fr-FR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Rebrassage</a:t>
            </a:r>
          </a:p>
          <a:p>
            <a:pPr algn="ctr" defTabSz="685834"/>
            <a:r>
              <a:rPr lang="fr-FR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du vocabulaire (3)</a:t>
            </a:r>
          </a:p>
          <a:p>
            <a:pPr algn="ctr" defTabSz="685834">
              <a:lnSpc>
                <a:spcPts val="11099"/>
              </a:lnSpc>
            </a:pPr>
            <a:endParaRPr lang="fr-FR" sz="6000" b="1" dirty="0">
              <a:solidFill>
                <a:schemeClr val="bg2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5" name="TextBox 7"/>
          <p:cNvSpPr txBox="1"/>
          <p:nvPr/>
        </p:nvSpPr>
        <p:spPr>
          <a:xfrm>
            <a:off x="3196088" y="4000500"/>
            <a:ext cx="7662412" cy="8064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  <a:defRPr/>
            </a:pPr>
            <a:r>
              <a:rPr lang="fr-FR" sz="4200" b="1" dirty="0">
                <a:solidFill>
                  <a:srgbClr val="00B0F0"/>
                </a:solidFill>
                <a:latin typeface="Dosis" pitchFamily="2" charset="0"/>
              </a:rPr>
              <a:t>Trouver les mots qui manquent </a:t>
            </a:r>
            <a:endParaRPr lang="en-US" sz="4200" dirty="0">
              <a:solidFill>
                <a:srgbClr val="00B0F0"/>
              </a:solidFill>
              <a:latin typeface="Dosis" pitchFamily="2" charset="0"/>
            </a:endParaRPr>
          </a:p>
        </p:txBody>
      </p:sp>
      <p:pic>
        <p:nvPicPr>
          <p:cNvPr id="9" name="Image 8" descr="Une image contenant dessin humoristique, dessin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F412FFC-B72A-226B-98F9-2638A62150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DF6E6"/>
              </a:clrFrom>
              <a:clrTo>
                <a:srgbClr val="FDF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297" y="5699961"/>
            <a:ext cx="3785406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8144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68C6DF5-A533-FDBE-A184-06B72340CC84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9C7B44C-5DA4-7B61-7785-6FCFEA67371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BD6F0C20-90FE-D9C2-5992-602BD2AD852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7A1555D-BE13-524E-2E36-1905D3FEF9AE}"/>
              </a:ext>
            </a:extLst>
          </p:cNvPr>
          <p:cNvSpPr txBox="1"/>
          <p:nvPr/>
        </p:nvSpPr>
        <p:spPr>
          <a:xfrm>
            <a:off x="1256724" y="530530"/>
            <a:ext cx="11536791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Observez bien les images. Je vais masquer 2 images.</a:t>
            </a:r>
            <a:endParaRPr lang="fr-MA" sz="2250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3" name="Image 2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619F7BF-5BED-244C-3F4D-5C97FCC7DDA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60549" y="378608"/>
            <a:ext cx="943348" cy="1013195"/>
          </a:xfrm>
          <a:prstGeom prst="rect">
            <a:avLst/>
          </a:prstGeom>
        </p:spPr>
      </p:pic>
      <p:sp>
        <p:nvSpPr>
          <p:cNvPr id="2" name="Freeform 8">
            <a:extLst>
              <a:ext uri="{FF2B5EF4-FFF2-40B4-BE49-F238E27FC236}">
                <a16:creationId xmlns:a16="http://schemas.microsoft.com/office/drawing/2014/main" id="{CF30144A-AB57-A069-3710-BFFF7AA9E0D0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D80D70AA-EA01-5839-E811-C6C8CD34594B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61923228"/>
              </p:ext>
            </p:extLst>
          </p:nvPr>
        </p:nvGraphicFramePr>
        <p:xfrm>
          <a:off x="175011" y="7356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980E264C-297D-D75A-8F4B-39F2346D77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7435" y="5600701"/>
            <a:ext cx="2166905" cy="339831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DB9B482-30BC-99BF-6BF1-448461A60C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9797" y="2925066"/>
            <a:ext cx="1822683" cy="165373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938CE62-6145-C320-649C-965406C0DE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1294" y="6365659"/>
            <a:ext cx="4121730" cy="27497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mage 16" descr="Une image contenant clipart, illustration, Dessin animé, Visage humain&#10;&#10;Le contenu généré par l’IA peut être incorrect.">
            <a:extLst>
              <a:ext uri="{FF2B5EF4-FFF2-40B4-BE49-F238E27FC236}">
                <a16:creationId xmlns:a16="http://schemas.microsoft.com/office/drawing/2014/main" id="{ABD21048-3599-293E-4951-F7F37054DDA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731" y="2639892"/>
            <a:ext cx="976518" cy="2118727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38692D8-66C9-DA4C-FF99-A52BE70EFF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25871" y="3699255"/>
            <a:ext cx="2007093" cy="111467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1FCEDA4-1CAC-93C4-ACFE-0B4A75084F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5074" y="4777095"/>
            <a:ext cx="3090017" cy="405152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319E026-6233-3CBD-9D65-CDDA0E0A79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8978" y="1997683"/>
            <a:ext cx="2201504" cy="276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3381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F20CA68-6488-A0BC-9100-15A3F45E21A4}"/>
              </a:ext>
            </a:extLst>
          </p:cNvPr>
          <p:cNvSpPr>
            <a:spLocks/>
          </p:cNvSpPr>
          <p:nvPr/>
        </p:nvSpPr>
        <p:spPr>
          <a:xfrm>
            <a:off x="-76200" y="0"/>
            <a:ext cx="13869462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BFFDF883-C05B-BFEA-A426-4327A73A2761}"/>
              </a:ext>
            </a:extLst>
          </p:cNvPr>
          <p:cNvSpPr>
            <a:spLocks/>
          </p:cNvSpPr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9560262A-6504-D33A-B929-11FA50B1EF06}"/>
              </a:ext>
            </a:extLst>
          </p:cNvPr>
          <p:cNvSpPr>
            <a:spLocks/>
          </p:cNvSpPr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BE28E5C8-6564-39B0-478D-2FD1CD9C37BC}"/>
              </a:ext>
            </a:extLst>
          </p:cNvPr>
          <p:cNvSpPr txBox="1"/>
          <p:nvPr/>
        </p:nvSpPr>
        <p:spPr>
          <a:xfrm>
            <a:off x="1240672" y="603425"/>
            <a:ext cx="101727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/>
              </a:rPr>
              <a:t>Quels sont les 2 mots qui manquent ?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82B40E2-58D8-0274-F9F8-C9D81B88721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2258874" y="539835"/>
            <a:ext cx="1063368" cy="709260"/>
          </a:xfrm>
          <a:prstGeom prst="rect">
            <a:avLst/>
          </a:prstGeom>
        </p:spPr>
      </p:pic>
      <p:sp>
        <p:nvSpPr>
          <p:cNvPr id="2" name="Freeform 8">
            <a:extLst>
              <a:ext uri="{FF2B5EF4-FFF2-40B4-BE49-F238E27FC236}">
                <a16:creationId xmlns:a16="http://schemas.microsoft.com/office/drawing/2014/main" id="{5196C03B-423F-2E2F-8D3C-5C5DDFF1E2F3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483F1869-9F04-9FD0-9F3B-742577A31F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0482" y="5967371"/>
            <a:ext cx="1410867" cy="2664971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CAB17D65-4E1E-DAC0-5C92-D2A44DEA8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1259" y="2236937"/>
            <a:ext cx="1264225" cy="269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D1EA458E-0E21-54B0-9552-FED937796F6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61923228"/>
              </p:ext>
            </p:extLst>
          </p:nvPr>
        </p:nvGraphicFramePr>
        <p:xfrm>
          <a:off x="175011" y="7356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0" name="Image 19">
            <a:extLst>
              <a:ext uri="{FF2B5EF4-FFF2-40B4-BE49-F238E27FC236}">
                <a16:creationId xmlns:a16="http://schemas.microsoft.com/office/drawing/2014/main" id="{207F8700-E81C-D081-AC02-9010F53C44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7435" y="5600701"/>
            <a:ext cx="2166905" cy="3398312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5E9E75E-0D3F-4BC9-5132-FF46172136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9797" y="2925066"/>
            <a:ext cx="1822683" cy="1653736"/>
          </a:xfrm>
          <a:prstGeom prst="rect">
            <a:avLst/>
          </a:prstGeom>
        </p:spPr>
      </p:pic>
      <p:pic>
        <p:nvPicPr>
          <p:cNvPr id="25" name="Image 24" descr="Une image contenant clipart, illustration, Dessin animé, Visage humain&#10;&#10;Le contenu généré par l’IA peut être incorrect.">
            <a:extLst>
              <a:ext uri="{FF2B5EF4-FFF2-40B4-BE49-F238E27FC236}">
                <a16:creationId xmlns:a16="http://schemas.microsoft.com/office/drawing/2014/main" id="{34FABDBD-BF45-681D-EAB2-C2AD0F917615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731" y="2639892"/>
            <a:ext cx="976518" cy="2118727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9E760B5C-95B3-F11E-FC67-B4C583C9BC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5074" y="4777095"/>
            <a:ext cx="3090017" cy="4051526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F23FB957-37A8-A0B1-32BF-515A53FC34B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8978" y="1997683"/>
            <a:ext cx="2201504" cy="276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371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CB165543-4DBF-48F7-57E1-EF9DF479B2E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-1143000" y="0"/>
            <a:ext cx="15750159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F708FCD2-6BF9-00A9-A27E-4ABFC613E86D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5" name="TextBox 5">
              <a:extLst>
                <a:ext uri="{FF2B5EF4-FFF2-40B4-BE49-F238E27FC236}">
                  <a16:creationId xmlns:a16="http://schemas.microsoft.com/office/drawing/2014/main" id="{EBF35789-EF5A-9231-2393-AA2D13C5F56A}"/>
                </a:ext>
              </a:extLst>
            </p:cNvPr>
            <p:cNvSpPr txBox="1"/>
            <p:nvPr/>
          </p:nvSpPr>
          <p:spPr>
            <a:xfrm>
              <a:off x="800100" y="1946591"/>
              <a:ext cx="2504182" cy="2104846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 defTabSz="91444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36" name="ZoneTexte 35">
            <a:extLst>
              <a:ext uri="{FF2B5EF4-FFF2-40B4-BE49-F238E27FC236}">
                <a16:creationId xmlns:a16="http://schemas.microsoft.com/office/drawing/2014/main" id="{D3E0DBCB-E98C-6943-0AAE-117B0145F95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 ( e )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0B880F6B-019B-D533-D569-3E486C493E3D}"/>
              </a:ext>
            </a:extLst>
          </p:cNvPr>
          <p:cNvGrpSpPr/>
          <p:nvPr/>
        </p:nvGrpSpPr>
        <p:grpSpPr>
          <a:xfrm>
            <a:off x="-224241" y="647699"/>
            <a:ext cx="13940241" cy="9004313"/>
            <a:chOff x="312517" y="227366"/>
            <a:chExt cx="8518967" cy="6196583"/>
          </a:xfrm>
        </p:grpSpPr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8C158567-4502-B310-DE89-009000674922}"/>
                </a:ext>
              </a:extLst>
            </p:cNvPr>
            <p:cNvSpPr/>
            <p:nvPr/>
          </p:nvSpPr>
          <p:spPr>
            <a:xfrm>
              <a:off x="312517" y="636608"/>
              <a:ext cx="8518967" cy="5787341"/>
            </a:xfrm>
            <a:prstGeom prst="roundRect">
              <a:avLst>
                <a:gd name="adj" fmla="val 2439"/>
              </a:avLst>
            </a:prstGeom>
            <a:solidFill>
              <a:srgbClr val="F4FAFA"/>
            </a:solidFill>
            <a:ln w="28575">
              <a:solidFill>
                <a:srgbClr val="0056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800" dirty="0"/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68DB3F4F-AC56-D5B8-B6B3-2933D5B57305}"/>
                </a:ext>
              </a:extLst>
            </p:cNvPr>
            <p:cNvSpPr/>
            <p:nvPr/>
          </p:nvSpPr>
          <p:spPr>
            <a:xfrm>
              <a:off x="625110" y="227366"/>
              <a:ext cx="384791" cy="562981"/>
            </a:xfrm>
            <a:custGeom>
              <a:avLst/>
              <a:gdLst/>
              <a:ahLst/>
              <a:cxnLst/>
              <a:rect l="l" t="t" r="r" b="b"/>
              <a:pathLst>
                <a:path w="1239167" h="1189600">
                  <a:moveTo>
                    <a:pt x="0" y="0"/>
                  </a:moveTo>
                  <a:lnTo>
                    <a:pt x="1239167" y="0"/>
                  </a:lnTo>
                  <a:lnTo>
                    <a:pt x="1239167" y="1189600"/>
                  </a:lnTo>
                  <a:lnTo>
                    <a:pt x="0" y="118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MA" sz="700" dirty="0">
                <a:latin typeface="Dosis" pitchFamily="2" charset="0"/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6420009C-4B5D-ADDB-AB42-273A4C4ED63E}"/>
                </a:ext>
              </a:extLst>
            </p:cNvPr>
            <p:cNvSpPr/>
            <p:nvPr/>
          </p:nvSpPr>
          <p:spPr>
            <a:xfrm rot="5400000" flipH="1">
              <a:off x="-463198" y="2017096"/>
              <a:ext cx="2420189" cy="396922"/>
            </a:xfrm>
            <a:prstGeom prst="roundRect">
              <a:avLst>
                <a:gd name="adj" fmla="val 50000"/>
              </a:avLst>
            </a:prstGeom>
            <a:solidFill>
              <a:srgbClr val="005664"/>
            </a:solidFill>
            <a:ln w="13658" cap="flat">
              <a:solidFill>
                <a:srgbClr val="005664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Uighur" panose="02000000000000000000" pitchFamily="2" charset="-78"/>
                  <a:cs typeface="Microsoft Uighur" panose="02000000000000000000" pitchFamily="2" charset="-78"/>
                </a:rPr>
                <a:t>Matériel technique</a:t>
              </a:r>
            </a:p>
          </p:txBody>
        </p:sp>
        <p:sp>
          <p:nvSpPr>
            <p:cNvPr id="33" name="Rectangle : coins arrondis 32">
              <a:extLst>
                <a:ext uri="{FF2B5EF4-FFF2-40B4-BE49-F238E27FC236}">
                  <a16:creationId xmlns:a16="http://schemas.microsoft.com/office/drawing/2014/main" id="{59A18EDE-8FD4-9098-1951-634F9EC90D5E}"/>
                </a:ext>
              </a:extLst>
            </p:cNvPr>
            <p:cNvSpPr/>
            <p:nvPr/>
          </p:nvSpPr>
          <p:spPr>
            <a:xfrm rot="5400000" flipH="1">
              <a:off x="-463198" y="4818960"/>
              <a:ext cx="2420189" cy="396922"/>
            </a:xfrm>
            <a:prstGeom prst="roundRect">
              <a:avLst>
                <a:gd name="adj" fmla="val 50000"/>
              </a:avLst>
            </a:prstGeom>
            <a:solidFill>
              <a:srgbClr val="005664"/>
            </a:solidFill>
            <a:ln w="13658" cap="flat">
              <a:solidFill>
                <a:srgbClr val="005664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Uighur" panose="02000000000000000000" pitchFamily="2" charset="-78"/>
                  <a:cs typeface="Microsoft Uighur" panose="02000000000000000000" pitchFamily="2" charset="-78"/>
                </a:rPr>
                <a:t>Matériel didactique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D8BB73FE-82DE-3657-B2B0-82B688E20DEB}"/>
              </a:ext>
            </a:extLst>
          </p:cNvPr>
          <p:cNvGrpSpPr/>
          <p:nvPr/>
        </p:nvGrpSpPr>
        <p:grpSpPr>
          <a:xfrm>
            <a:off x="1197375" y="1778358"/>
            <a:ext cx="11526033" cy="3385609"/>
            <a:chOff x="-3805047" y="3869835"/>
            <a:chExt cx="6297262" cy="2753069"/>
          </a:xfrm>
        </p:grpSpPr>
        <p:sp>
          <p:nvSpPr>
            <p:cNvPr id="35" name="Rectangle : coins arrondis 18 - 2">
              <a:extLst>
                <a:ext uri="{FF2B5EF4-FFF2-40B4-BE49-F238E27FC236}">
                  <a16:creationId xmlns:a16="http://schemas.microsoft.com/office/drawing/2014/main" id="{E66AB5C8-1D1D-D857-E7DC-482198A1642B}"/>
                </a:ext>
              </a:extLst>
            </p:cNvPr>
            <p:cNvSpPr/>
            <p:nvPr/>
          </p:nvSpPr>
          <p:spPr>
            <a:xfrm flipH="1">
              <a:off x="556072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37" name="Rectangle : coins arrondis 18 - 2">
              <a:extLst>
                <a:ext uri="{FF2B5EF4-FFF2-40B4-BE49-F238E27FC236}">
                  <a16:creationId xmlns:a16="http://schemas.microsoft.com/office/drawing/2014/main" id="{49B01AB1-339A-45D5-E17A-8182AEF93E2B}"/>
                </a:ext>
              </a:extLst>
            </p:cNvPr>
            <p:cNvSpPr/>
            <p:nvPr/>
          </p:nvSpPr>
          <p:spPr>
            <a:xfrm flipH="1">
              <a:off x="556072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Projection ajustée</a:t>
              </a:r>
            </a:p>
          </p:txBody>
        </p:sp>
        <p:sp>
          <p:nvSpPr>
            <p:cNvPr id="38" name="Rectangle : coins arrondis 18 - 2">
              <a:extLst>
                <a:ext uri="{FF2B5EF4-FFF2-40B4-BE49-F238E27FC236}">
                  <a16:creationId xmlns:a16="http://schemas.microsoft.com/office/drawing/2014/main" id="{247B1C7C-160A-B0C4-5222-0611986D667B}"/>
                </a:ext>
              </a:extLst>
            </p:cNvPr>
            <p:cNvSpPr/>
            <p:nvPr/>
          </p:nvSpPr>
          <p:spPr>
            <a:xfrm flipH="1">
              <a:off x="-1634079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39" name="Rectangle : coins arrondis 18 - 2">
              <a:extLst>
                <a:ext uri="{FF2B5EF4-FFF2-40B4-BE49-F238E27FC236}">
                  <a16:creationId xmlns:a16="http://schemas.microsoft.com/office/drawing/2014/main" id="{121C533F-5211-C2F1-3EAD-800CFB01A50B}"/>
                </a:ext>
              </a:extLst>
            </p:cNvPr>
            <p:cNvSpPr/>
            <p:nvPr/>
          </p:nvSpPr>
          <p:spPr>
            <a:xfrm flipH="1">
              <a:off x="-1634079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Pointeur</a:t>
              </a:r>
            </a:p>
          </p:txBody>
        </p:sp>
        <p:sp>
          <p:nvSpPr>
            <p:cNvPr id="40" name="Rectangle : coins arrondis 18 - 2">
              <a:extLst>
                <a:ext uri="{FF2B5EF4-FFF2-40B4-BE49-F238E27FC236}">
                  <a16:creationId xmlns:a16="http://schemas.microsoft.com/office/drawing/2014/main" id="{B0015994-FBA8-0CC0-7192-15FB914433A0}"/>
                </a:ext>
              </a:extLst>
            </p:cNvPr>
            <p:cNvSpPr/>
            <p:nvPr/>
          </p:nvSpPr>
          <p:spPr>
            <a:xfrm flipH="1">
              <a:off x="-3805046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41" name="Rectangle : coins arrondis 18 - 2">
              <a:extLst>
                <a:ext uri="{FF2B5EF4-FFF2-40B4-BE49-F238E27FC236}">
                  <a16:creationId xmlns:a16="http://schemas.microsoft.com/office/drawing/2014/main" id="{5494C38E-FD8B-EFAD-06C0-221FC7E8BC80}"/>
                </a:ext>
              </a:extLst>
            </p:cNvPr>
            <p:cNvSpPr/>
            <p:nvPr/>
          </p:nvSpPr>
          <p:spPr>
            <a:xfrm flipH="1">
              <a:off x="-3805047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PC + PPT 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C00D0206-309B-76C5-3DCA-42E6982B78F6}"/>
              </a:ext>
            </a:extLst>
          </p:cNvPr>
          <p:cNvGrpSpPr/>
          <p:nvPr/>
        </p:nvGrpSpPr>
        <p:grpSpPr>
          <a:xfrm>
            <a:off x="1197375" y="5980964"/>
            <a:ext cx="11526033" cy="3385609"/>
            <a:chOff x="-3805047" y="3869835"/>
            <a:chExt cx="6297262" cy="2753069"/>
          </a:xfrm>
        </p:grpSpPr>
        <p:sp>
          <p:nvSpPr>
            <p:cNvPr id="43" name="Rectangle : coins arrondis 18 - 2">
              <a:extLst>
                <a:ext uri="{FF2B5EF4-FFF2-40B4-BE49-F238E27FC236}">
                  <a16:creationId xmlns:a16="http://schemas.microsoft.com/office/drawing/2014/main" id="{D8B61545-1988-9D14-609D-4093874F1CF0}"/>
                </a:ext>
              </a:extLst>
            </p:cNvPr>
            <p:cNvSpPr/>
            <p:nvPr/>
          </p:nvSpPr>
          <p:spPr>
            <a:xfrm flipH="1">
              <a:off x="556072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44" name="Rectangle : coins arrondis 18 - 2">
              <a:extLst>
                <a:ext uri="{FF2B5EF4-FFF2-40B4-BE49-F238E27FC236}">
                  <a16:creationId xmlns:a16="http://schemas.microsoft.com/office/drawing/2014/main" id="{94DDF271-4916-F1E1-8B60-CCD2DD8F3744}"/>
                </a:ext>
              </a:extLst>
            </p:cNvPr>
            <p:cNvSpPr/>
            <p:nvPr/>
          </p:nvSpPr>
          <p:spPr>
            <a:xfrm flipH="1">
              <a:off x="556072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Livret </a:t>
              </a:r>
            </a:p>
          </p:txBody>
        </p:sp>
        <p:sp>
          <p:nvSpPr>
            <p:cNvPr id="45" name="Rectangle : coins arrondis 18 - 2">
              <a:extLst>
                <a:ext uri="{FF2B5EF4-FFF2-40B4-BE49-F238E27FC236}">
                  <a16:creationId xmlns:a16="http://schemas.microsoft.com/office/drawing/2014/main" id="{C86BE406-9691-131D-B279-28A8CE99F520}"/>
                </a:ext>
              </a:extLst>
            </p:cNvPr>
            <p:cNvSpPr/>
            <p:nvPr/>
          </p:nvSpPr>
          <p:spPr>
            <a:xfrm flipH="1">
              <a:off x="-1634079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46" name="Rectangle : coins arrondis 18 - 2">
              <a:extLst>
                <a:ext uri="{FF2B5EF4-FFF2-40B4-BE49-F238E27FC236}">
                  <a16:creationId xmlns:a16="http://schemas.microsoft.com/office/drawing/2014/main" id="{CD2DBE1D-B56C-985F-96AE-BCDDCE0F0E37}"/>
                </a:ext>
              </a:extLst>
            </p:cNvPr>
            <p:cNvSpPr/>
            <p:nvPr/>
          </p:nvSpPr>
          <p:spPr>
            <a:xfrm flipH="1">
              <a:off x="-1634079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Cahier </a:t>
              </a:r>
            </a:p>
          </p:txBody>
        </p:sp>
        <p:sp>
          <p:nvSpPr>
            <p:cNvPr id="47" name="Rectangle : coins arrondis 18 - 2">
              <a:extLst>
                <a:ext uri="{FF2B5EF4-FFF2-40B4-BE49-F238E27FC236}">
                  <a16:creationId xmlns:a16="http://schemas.microsoft.com/office/drawing/2014/main" id="{6BD78D22-5948-B7AB-2EB6-BA8E82FEDF5B}"/>
                </a:ext>
              </a:extLst>
            </p:cNvPr>
            <p:cNvSpPr/>
            <p:nvPr/>
          </p:nvSpPr>
          <p:spPr>
            <a:xfrm flipH="1">
              <a:off x="-3805046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48" name="Rectangle : coins arrondis 18 - 2">
              <a:extLst>
                <a:ext uri="{FF2B5EF4-FFF2-40B4-BE49-F238E27FC236}">
                  <a16:creationId xmlns:a16="http://schemas.microsoft.com/office/drawing/2014/main" id="{8419E73E-BAAB-43E5-A165-5A05A592822B}"/>
                </a:ext>
              </a:extLst>
            </p:cNvPr>
            <p:cNvSpPr/>
            <p:nvPr/>
          </p:nvSpPr>
          <p:spPr>
            <a:xfrm flipH="1">
              <a:off x="-3805047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Ardoise </a:t>
              </a:r>
              <a:endPara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pic>
        <p:nvPicPr>
          <p:cNvPr id="49" name="Image 48">
            <a:extLst>
              <a:ext uri="{FF2B5EF4-FFF2-40B4-BE49-F238E27FC236}">
                <a16:creationId xmlns:a16="http://schemas.microsoft.com/office/drawing/2014/main" id="{DAD49D37-0D76-267B-BAB0-985F4C78A59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887039" y="2262372"/>
            <a:ext cx="1949421" cy="1709956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A18E004F-9791-13E7-B666-44CA5A37F2B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60829" y="2029246"/>
            <a:ext cx="1994341" cy="1992214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259E2772-B305-A781-A0E6-A00F85484D6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600487" y="2574326"/>
            <a:ext cx="2702072" cy="1073793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069D2DAA-D662-9A10-8808-87390189095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5"/>
          <a:srcRect l="1" t="974" r="78882" b="31320"/>
          <a:stretch/>
        </p:blipFill>
        <p:spPr>
          <a:xfrm>
            <a:off x="1816619" y="6367292"/>
            <a:ext cx="2305282" cy="1648594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C42C5708-4DD4-1F9C-FF7F-CC0A97500EB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370633">
            <a:off x="10172072" y="6363674"/>
            <a:ext cx="1601060" cy="1920109"/>
          </a:xfrm>
          <a:prstGeom prst="rect">
            <a:avLst/>
          </a:prstGeom>
          <a:ln w="28575">
            <a:solidFill>
              <a:srgbClr val="215968"/>
            </a:solidFill>
          </a:ln>
        </p:spPr>
      </p:pic>
      <p:pic>
        <p:nvPicPr>
          <p:cNvPr id="54" name="Image 53" descr="Une image contenant dessin humoristique, dessin, capture d’écran, Dessin d’enfant&#10;&#10;Description générée automatiquement">
            <a:extLst>
              <a:ext uri="{FF2B5EF4-FFF2-40B4-BE49-F238E27FC236}">
                <a16:creationId xmlns:a16="http://schemas.microsoft.com/office/drawing/2014/main" id="{E7EE16A7-7F79-0B04-5447-FAF30924ED6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1" t="56294" r="43963" b="7778"/>
          <a:stretch/>
        </p:blipFill>
        <p:spPr>
          <a:xfrm>
            <a:off x="5951947" y="6321865"/>
            <a:ext cx="1812103" cy="173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0736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CDB4BCC-C6DD-3319-D8E1-834412B5EFA4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9897D875-0B8D-D5F1-D06C-5692CCB77928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793B994E-D1E4-8C24-CB37-5F0DD8CFF3BA}"/>
              </a:ext>
            </a:extLst>
          </p:cNvPr>
          <p:cNvSpPr/>
          <p:nvPr/>
        </p:nvSpPr>
        <p:spPr>
          <a:xfrm>
            <a:off x="285751" y="358329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4ED10075-7FA7-2549-F880-8CADBEE5FC30}"/>
              </a:ext>
            </a:extLst>
          </p:cNvPr>
          <p:cNvCxnSpPr>
            <a:cxnSpLocks/>
          </p:cNvCxnSpPr>
          <p:nvPr/>
        </p:nvCxnSpPr>
        <p:spPr>
          <a:xfrm>
            <a:off x="2668640" y="3464800"/>
            <a:ext cx="420743" cy="217306"/>
          </a:xfrm>
          <a:prstGeom prst="straightConnector1">
            <a:avLst/>
          </a:prstGeom>
          <a:ln w="476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18B3853B-1005-5F17-8F87-E7D8ECA1CAC4}"/>
              </a:ext>
            </a:extLst>
          </p:cNvPr>
          <p:cNvCxnSpPr>
            <a:cxnSpLocks/>
          </p:cNvCxnSpPr>
          <p:nvPr/>
        </p:nvCxnSpPr>
        <p:spPr>
          <a:xfrm>
            <a:off x="2594193" y="3514403"/>
            <a:ext cx="420743" cy="217306"/>
          </a:xfrm>
          <a:prstGeom prst="straightConnector1">
            <a:avLst/>
          </a:prstGeom>
          <a:ln w="476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116FB7BA-71EF-BBD1-52D8-B565A66A1F89}"/>
              </a:ext>
            </a:extLst>
          </p:cNvPr>
          <p:cNvSpPr txBox="1"/>
          <p:nvPr/>
        </p:nvSpPr>
        <p:spPr>
          <a:xfrm>
            <a:off x="1279811" y="666560"/>
            <a:ext cx="10172700" cy="447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300" b="1" i="1" dirty="0">
                <a:solidFill>
                  <a:prstClr val="white">
                    <a:lumMod val="65000"/>
                  </a:prstClr>
                </a:solidFill>
                <a:latin typeface="Dosis"/>
              </a:rPr>
              <a:t>Les mots qu’il fallait trouver sont :un rat et la rue.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0B600F2C-C14C-29F2-1061-89BA2ABF251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61923228"/>
              </p:ext>
            </p:extLst>
          </p:nvPr>
        </p:nvGraphicFramePr>
        <p:xfrm>
          <a:off x="175011" y="7356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02CFF5CA-40E4-F541-6454-043B64578EF4}"/>
              </a:ext>
            </a:extLst>
          </p:cNvPr>
          <p:cNvCxnSpPr>
            <a:cxnSpLocks/>
          </p:cNvCxnSpPr>
          <p:nvPr/>
        </p:nvCxnSpPr>
        <p:spPr>
          <a:xfrm flipH="1">
            <a:off x="11993735" y="2895169"/>
            <a:ext cx="988074" cy="67454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3A3E6BA7-014F-F3F8-3D79-9F5ED5457A73}"/>
              </a:ext>
            </a:extLst>
          </p:cNvPr>
          <p:cNvCxnSpPr>
            <a:cxnSpLocks/>
          </p:cNvCxnSpPr>
          <p:nvPr/>
        </p:nvCxnSpPr>
        <p:spPr>
          <a:xfrm flipH="1">
            <a:off x="7729939" y="5710533"/>
            <a:ext cx="1017680" cy="65512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A521FD81-5291-97B7-E48A-8CE66CCDB1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7435" y="5600701"/>
            <a:ext cx="2166905" cy="339831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2939260-CACA-432F-60D3-F10653005E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9797" y="2925066"/>
            <a:ext cx="1822683" cy="165373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5FA025A-8362-C7FE-0DB3-CFDD75036C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1294" y="6365659"/>
            <a:ext cx="4121730" cy="27497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 15" descr="Une image contenant clipart, illustration, Dessin animé, Visage humain&#10;&#10;Le contenu généré par l’IA peut être incorrect.">
            <a:extLst>
              <a:ext uri="{FF2B5EF4-FFF2-40B4-BE49-F238E27FC236}">
                <a16:creationId xmlns:a16="http://schemas.microsoft.com/office/drawing/2014/main" id="{13C40363-2EDE-C784-DB35-C9C1DC4B0D7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731" y="2639892"/>
            <a:ext cx="976518" cy="2118727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B19AE7D-2399-1BD5-6549-CA194EDC2F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25871" y="3699255"/>
            <a:ext cx="2007093" cy="111467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4409CC0-9DEF-433D-8099-0C85C2FF4B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5074" y="4777095"/>
            <a:ext cx="3090017" cy="405152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097F4DA-F8D4-610D-73F5-BAD6D932BD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8978" y="1997683"/>
            <a:ext cx="2201504" cy="276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365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D6C73-4D33-46FC-3F1E-2EF591CD8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8BF514F-A7B7-CD94-60B9-C9BEA8467DF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73B79376-C99D-43F1-03D8-D18C944A7D8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0"/>
            <a:ext cx="13716000" cy="10553700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AF3B8CE-8669-01E9-0BEF-0C0DB4512D4A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7AB821E-978E-217D-6A78-E256EAA3EA08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2303A138-35A9-78EF-D2FC-D6A96E49CBE1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9EC16357-E59C-8BBC-4DB7-EF31EB37294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FE79AB64-DF0F-51C5-54D9-FE86767AAD45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03D0182-E328-99C3-5437-756EE673D124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1DC7B97-3AA7-65A5-9ACE-121371CD7A7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586688" y="68160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14" name="Image 13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59DD91C2-8537-323E-2B5F-6CBB903CCE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246" y="3182304"/>
            <a:ext cx="3814535" cy="5669725"/>
          </a:xfrm>
          <a:prstGeom prst="rect">
            <a:avLst/>
          </a:prstGeom>
        </p:spPr>
      </p:pic>
      <p:pic>
        <p:nvPicPr>
          <p:cNvPr id="6" name="Image 5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C1A769A7-99F4-E91C-3356-E019E85C6B0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23" y="3235508"/>
            <a:ext cx="3604313" cy="5701103"/>
          </a:xfrm>
          <a:prstGeom prst="rect">
            <a:avLst/>
          </a:prstGeom>
        </p:spPr>
      </p:pic>
      <p:pic>
        <p:nvPicPr>
          <p:cNvPr id="13" name="Image 12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6F4EDC5C-1276-B5E0-1A53-88B1D279DCB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115" y="3235508"/>
            <a:ext cx="3705336" cy="562253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37C6074-0234-E2C0-3281-22BF91CC648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38620" y="600094"/>
            <a:ext cx="1201442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300" b="1" dirty="0">
                <a:solidFill>
                  <a:srgbClr val="A6A6A6"/>
                </a:solidFill>
                <a:latin typeface="Calibri"/>
              </a:rPr>
              <a:t>À la maison, écrivez, les mots du vocabulaire que nous avons vus aujourd’hui.</a:t>
            </a:r>
          </a:p>
          <a:p>
            <a:pPr defTabSz="1028727">
              <a:spcAft>
                <a:spcPts val="600"/>
              </a:spcAft>
              <a:defRPr/>
            </a:pPr>
            <a:r>
              <a:rPr lang="fr-FR" sz="2300" b="1" dirty="0">
                <a:solidFill>
                  <a:srgbClr val="A6A6A6"/>
                </a:solidFill>
                <a:latin typeface="Calibri"/>
              </a:rPr>
              <a:t>Les pages 16,17 et 18.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7E8A0A92-4E03-DA4A-C255-6A3CD46F1BA9}"/>
              </a:ext>
            </a:extLst>
          </p:cNvPr>
          <p:cNvSpPr txBox="1"/>
          <p:nvPr/>
        </p:nvSpPr>
        <p:spPr>
          <a:xfrm>
            <a:off x="4013778" y="1292117"/>
            <a:ext cx="5181600" cy="1206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11099"/>
              </a:lnSpc>
              <a:defRPr/>
            </a:pPr>
            <a:r>
              <a:rPr lang="en-US" sz="3600" dirty="0">
                <a:solidFill>
                  <a:srgbClr val="215968"/>
                </a:solidFill>
                <a:latin typeface="Carelia"/>
              </a:rPr>
              <a:t>Devoir à la </a:t>
            </a:r>
            <a:r>
              <a:rPr lang="en-US" sz="3600" dirty="0" err="1">
                <a:solidFill>
                  <a:srgbClr val="215968"/>
                </a:solidFill>
                <a:latin typeface="Carelia"/>
              </a:rPr>
              <a:t>maison</a:t>
            </a:r>
            <a:endParaRPr lang="en-US" sz="3600" dirty="0">
              <a:solidFill>
                <a:srgbClr val="215968"/>
              </a:solidFill>
              <a:latin typeface="Carelia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449FA7F-1242-25F3-0A5B-0A122891D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1926" y="356494"/>
            <a:ext cx="1447799" cy="144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173AE7AF-5749-F480-013C-0B96537ECFF0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75321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F80422-5C6B-DE6E-4E0E-C7F4CB356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4A0AEC6-5A40-2C01-CAC5-C430D54333A9}"/>
              </a:ext>
            </a:extLst>
          </p:cNvPr>
          <p:cNvSpPr/>
          <p:nvPr/>
        </p:nvSpPr>
        <p:spPr>
          <a:xfrm>
            <a:off x="1" y="-56495"/>
            <a:ext cx="13715999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fr-MA" sz="857" dirty="0"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A964E7C2-D8FB-0600-F68E-7948EB02627D}"/>
              </a:ext>
            </a:extLst>
          </p:cNvPr>
          <p:cNvSpPr txBox="1"/>
          <p:nvPr/>
        </p:nvSpPr>
        <p:spPr>
          <a:xfrm>
            <a:off x="4806501" y="8599489"/>
            <a:ext cx="3742158" cy="199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6"/>
              </a:lnSpc>
              <a:spcBef>
                <a:spcPct val="0"/>
              </a:spcBef>
            </a:pPr>
            <a:r>
              <a:rPr lang="en-US" sz="1248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763A2BAA-2C88-413B-1F89-5604C947D76F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r>
              <a:rPr lang="fr-FR" sz="9600" b="1" dirty="0">
                <a:solidFill>
                  <a:schemeClr val="bg2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 Chanson </a:t>
            </a: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4" name="Image 3" descr="Une image contenant dessin, garçon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6A8337E-742F-E0BB-E044-68CB72FA30B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058" y="5601865"/>
            <a:ext cx="2217027" cy="3360776"/>
          </a:xfrm>
          <a:prstGeom prst="rect">
            <a:avLst/>
          </a:prstGeom>
        </p:spPr>
      </p:pic>
      <p:pic>
        <p:nvPicPr>
          <p:cNvPr id="5" name="Image 4" descr="Une image contenant dessin, dessin humoristique, croquis, illustration&#10;&#10;Le contenu généré par l’IA peut être incorrect.">
            <a:extLst>
              <a:ext uri="{FF2B5EF4-FFF2-40B4-BE49-F238E27FC236}">
                <a16:creationId xmlns:a16="http://schemas.microsoft.com/office/drawing/2014/main" id="{AD38411E-D00D-05B9-DB51-87F52CB5F18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924" y="5601865"/>
            <a:ext cx="1995711" cy="336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5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EC5AF5-AEDB-08D0-035F-9A1438C33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5F668A7-7A7B-B102-4467-3302F7DA2C0D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CD89B340-E126-DA79-EED4-74521CBD541E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4" algn="ctr" defTabSz="685834"/>
            <a:r>
              <a:rPr lang="fr-MA" sz="4400" b="1" dirty="0">
                <a:solidFill>
                  <a:srgbClr val="106585"/>
                </a:solidFill>
                <a:latin typeface="Dosis" pitchFamily="2" charset="0"/>
              </a:rPr>
              <a:t> </a:t>
            </a:r>
            <a:endParaRPr lang="fr-MA" sz="800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64179B85-6904-F76B-0D15-3894655CC08A}"/>
              </a:ext>
            </a:extLst>
          </p:cNvPr>
          <p:cNvSpPr/>
          <p:nvPr/>
        </p:nvSpPr>
        <p:spPr>
          <a:xfrm>
            <a:off x="285753" y="342900"/>
            <a:ext cx="13154395" cy="114300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pic>
        <p:nvPicPr>
          <p:cNvPr id="2" name="Image 1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FDD0BBE3-52D6-4DA3-F62A-FB374EC3747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96" y="4252233"/>
            <a:ext cx="5321185" cy="5688403"/>
          </a:xfrm>
          <a:prstGeom prst="rect">
            <a:avLst/>
          </a:prstGeom>
        </p:spPr>
      </p:pic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81019510-2C8A-B60C-C555-9FA3E9B88855}"/>
              </a:ext>
            </a:extLst>
          </p:cNvPr>
          <p:cNvSpPr/>
          <p:nvPr/>
        </p:nvSpPr>
        <p:spPr>
          <a:xfrm>
            <a:off x="3868531" y="3200864"/>
            <a:ext cx="8801100" cy="4219574"/>
          </a:xfrm>
          <a:prstGeom prst="wedgeRoundRectCallout">
            <a:avLst>
              <a:gd name="adj1" fmla="val -48392"/>
              <a:gd name="adj2" fmla="val -18782"/>
              <a:gd name="adj3" fmla="val 16667"/>
            </a:avLst>
          </a:prstGeom>
          <a:noFill/>
          <a:ln w="571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EFD40ABE-7B22-71CD-C520-2894E54C3024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8D43F1F-2CB9-9D12-97E8-0094AF32F1A4}"/>
              </a:ext>
            </a:extLst>
          </p:cNvPr>
          <p:cNvSpPr txBox="1"/>
          <p:nvPr/>
        </p:nvSpPr>
        <p:spPr>
          <a:xfrm>
            <a:off x="1410929" y="606616"/>
            <a:ext cx="10636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4"/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Nous allons chanter une nouvelle chanson :  « Dans sa maison  le grand cerf».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530D2D2-7499-502C-9CB9-4B1A8D9110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189" y="3800335"/>
            <a:ext cx="4934639" cy="3095765"/>
          </a:xfrm>
          <a:prstGeom prst="rect">
            <a:avLst/>
          </a:prstGeom>
        </p:spPr>
      </p:pic>
      <p:pic>
        <p:nvPicPr>
          <p:cNvPr id="7" name="Image 6" descr="Une image contenant dessin, garçon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F868D29-9965-4794-16D1-033363F600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1492" y="241362"/>
            <a:ext cx="1026581" cy="1346076"/>
          </a:xfrm>
          <a:prstGeom prst="rect">
            <a:avLst/>
          </a:prstGeom>
        </p:spPr>
      </p:pic>
      <p:pic>
        <p:nvPicPr>
          <p:cNvPr id="10" name="Image 9" descr="Une image contenant dessin, dessin humoristique, croquis, illustration&#10;&#10;Le contenu généré par l’IA peut être incorrect.">
            <a:extLst>
              <a:ext uri="{FF2B5EF4-FFF2-40B4-BE49-F238E27FC236}">
                <a16:creationId xmlns:a16="http://schemas.microsoft.com/office/drawing/2014/main" id="{152BF678-6F43-4C1D-FBCC-62FEC17458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5529" y="241362"/>
            <a:ext cx="924102" cy="134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6331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06FBC-3152-5A83-3922-E41D9072E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E8C978-041E-244E-C792-00F02B9E66C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AA64D55-3C2A-162C-DFD0-03B042524B0F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B0B740E-A372-9765-4648-63DEDC09CCB5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6F1A106A-775B-6CE0-E4E6-9DFD12088C7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0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 descr="Une image contenant lapin, dessin humoristique, dessin, mammifère&#10;&#10;Le contenu généré par l’IA peut être incorrect.">
            <a:extLst>
              <a:ext uri="{FF2B5EF4-FFF2-40B4-BE49-F238E27FC236}">
                <a16:creationId xmlns:a16="http://schemas.microsoft.com/office/drawing/2014/main" id="{5C536D2E-BE02-1E40-E591-45718989DE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42" y="1694564"/>
            <a:ext cx="12064476" cy="758367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8EE5B63-463F-6F0B-20BE-E9020E251CD8}"/>
              </a:ext>
            </a:extLst>
          </p:cNvPr>
          <p:cNvSpPr txBox="1"/>
          <p:nvPr/>
        </p:nvSpPr>
        <p:spPr>
          <a:xfrm>
            <a:off x="1410929" y="606616"/>
            <a:ext cx="6209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4"/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Diffusion automatique.</a:t>
            </a:r>
          </a:p>
        </p:txBody>
      </p:sp>
      <p:pic>
        <p:nvPicPr>
          <p:cNvPr id="8" name="Image 7" descr="Une image contenant dessin, garçon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1C3F65A-F9FC-8D38-01A0-D2669F70E4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1492" y="241362"/>
            <a:ext cx="1026581" cy="1346076"/>
          </a:xfrm>
          <a:prstGeom prst="rect">
            <a:avLst/>
          </a:prstGeom>
        </p:spPr>
      </p:pic>
      <p:pic>
        <p:nvPicPr>
          <p:cNvPr id="10" name="Image 9" descr="Une image contenant dessin, dessin humoristique, croquis, illustration&#10;&#10;Le contenu généré par l’IA peut être incorrect.">
            <a:extLst>
              <a:ext uri="{FF2B5EF4-FFF2-40B4-BE49-F238E27FC236}">
                <a16:creationId xmlns:a16="http://schemas.microsoft.com/office/drawing/2014/main" id="{AA598670-B40B-60DD-47EA-021D4433C2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7389" y="294924"/>
            <a:ext cx="924102" cy="1346077"/>
          </a:xfrm>
          <a:prstGeom prst="rect">
            <a:avLst/>
          </a:prstGeom>
        </p:spPr>
      </p:pic>
      <p:pic>
        <p:nvPicPr>
          <p:cNvPr id="11" name="WhatsApp Video 2025-09-20 at 11.16.13">
            <a:hlinkClick r:id="" action="ppaction://media"/>
            <a:extLst>
              <a:ext uri="{FF2B5EF4-FFF2-40B4-BE49-F238E27FC236}">
                <a16:creationId xmlns:a16="http://schemas.microsoft.com/office/drawing/2014/main" id="{CC99F57D-B179-2C9B-1095-57CF8E1E7D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181" end="91758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09535" y="5128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5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5D3BA-2CD7-DF47-CFC8-14269F728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B577064-1E73-F5DF-6BDB-4F6912C0712C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A3A856FB-96E0-192E-44E8-BEDE404F13C2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3159ED82-C700-C8FF-7D16-B68BEFD1409F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/>
            <a:endParaRPr lang="fr-FR" sz="8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/>
            <a:r>
              <a:rPr lang="fr-FR" sz="8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Lecture</a:t>
            </a:r>
          </a:p>
          <a:p>
            <a:pPr algn="ctr" defTabSz="685834">
              <a:lnSpc>
                <a:spcPts val="6911"/>
              </a:lnSpc>
            </a:pP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Présentation des syllabes:</a:t>
            </a:r>
          </a:p>
          <a:p>
            <a:pPr algn="ctr" defTabSz="685834">
              <a:lnSpc>
                <a:spcPts val="6911"/>
              </a:lnSpc>
            </a:pPr>
            <a:r>
              <a:rPr lang="fr-MA" sz="4000" b="1" dirty="0">
                <a:solidFill>
                  <a:srgbClr val="FCBF18"/>
                </a:solidFill>
                <a:latin typeface="Dosis" pitchFamily="2" charset="0"/>
              </a:rPr>
              <a:t>r</a:t>
            </a:r>
            <a:r>
              <a:rPr lang="fr-MA" sz="4000" b="1" dirty="0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+  ( a 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 o 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 u 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 i 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 e 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 é)</a:t>
            </a:r>
            <a:endParaRPr lang="en-US" sz="4000" b="1" dirty="0">
              <a:solidFill>
                <a:schemeClr val="accent3">
                  <a:lumMod val="75000"/>
                </a:schemeClr>
              </a:solidFill>
              <a:latin typeface="Dosis" pitchFamily="2" charset="0"/>
            </a:endParaRPr>
          </a:p>
          <a:p>
            <a:pPr algn="ctr" defTabSz="685834"/>
            <a:endParaRPr lang="fr-FR" sz="40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44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6" name="Image 5" descr="Une image contenant clipart, Dessin animé, dessin, illustration&#10;&#10;Le contenu généré par l’IA peut être incorrect.">
            <a:extLst>
              <a:ext uri="{FF2B5EF4-FFF2-40B4-BE49-F238E27FC236}">
                <a16:creationId xmlns:a16="http://schemas.microsoft.com/office/drawing/2014/main" id="{558ABA91-DC89-8065-D53E-DA3E80C9BAA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427" y="5523935"/>
            <a:ext cx="3785406" cy="2562922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0ADD58FB-BF24-1751-21C3-ABD9081CB4D7}"/>
              </a:ext>
            </a:extLst>
          </p:cNvPr>
          <p:cNvGrpSpPr/>
          <p:nvPr/>
        </p:nvGrpSpPr>
        <p:grpSpPr>
          <a:xfrm>
            <a:off x="381000" y="190500"/>
            <a:ext cx="2240841" cy="837796"/>
            <a:chOff x="3663231" y="3540342"/>
            <a:chExt cx="1037462" cy="38554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A23E4408-5A50-B935-AF67-BEF111105C00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F47B07ED-560B-6F14-65BD-5E0259EBA8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0B7EA832-959C-EAD1-7A0A-53A681C34A13}"/>
                </a:ext>
              </a:extLst>
            </p:cNvPr>
            <p:cNvSpPr txBox="1"/>
            <p:nvPr/>
          </p:nvSpPr>
          <p:spPr>
            <a:xfrm>
              <a:off x="3952506" y="3617716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40  min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31037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32DCC-57E9-0CD3-7C47-426C4FA40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2D282C2-9051-40F9-0AD8-3B34241B9B1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3251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1BDE99EE-A83F-28EE-1249-AC25962F2688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A27F082-D3CA-9AF9-E21B-914B87993FF4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F362AF1-A74C-2A96-56C9-CC10318DE209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43322327-3BE5-E5C0-B80D-34601DF4DF7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91C722AF-51AB-6116-C860-92EFFB31952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971621" y="2167871"/>
            <a:ext cx="50292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3600" b="1" dirty="0">
                <a:solidFill>
                  <a:srgbClr val="106585"/>
                </a:solidFill>
                <a:latin typeface="+mj-lt"/>
              </a:rPr>
              <a:t>Objectifs de l’activité </a:t>
            </a:r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42A6DE4F-EC1C-AB44-18CF-A76D6D9578F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1021947" y="3387213"/>
            <a:ext cx="11752727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90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3" name="Freeform 17">
            <a:extLst>
              <a:ext uri="{FF2B5EF4-FFF2-40B4-BE49-F238E27FC236}">
                <a16:creationId xmlns:a16="http://schemas.microsoft.com/office/drawing/2014/main" id="{BB861AB5-2D0C-CD48-9DD3-D7850B0BA2E1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224347" y="3525031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90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43BB7797-FF81-6E1E-2F71-EBCC763BF43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720183" y="4362277"/>
            <a:ext cx="504425" cy="549068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CC887842-006F-0BF3-EBD6-6BCFB22D420B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633317" y="4224099"/>
            <a:ext cx="9482483" cy="1838801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3600" b="1" dirty="0">
                <a:solidFill>
                  <a:srgbClr val="005664"/>
                </a:solidFill>
                <a:latin typeface="Dosis" panose="02010703020202060003" pitchFamily="2" charset="0"/>
                <a:cs typeface="Microsoft Uighur" panose="02000000000000000000" pitchFamily="2" charset="-78"/>
              </a:rPr>
              <a:t>Identifier, nommer, lire et écrire </a:t>
            </a:r>
            <a:r>
              <a:rPr lang="fr-FR" sz="3600" b="1" dirty="0">
                <a:solidFill>
                  <a:srgbClr val="008EC0"/>
                </a:solidFill>
                <a:latin typeface="Dosis" pitchFamily="2" charset="0"/>
              </a:rPr>
              <a:t>des syllabes avec la lettre « r », puis les utiliser  pour lire des pseudo-mots et des mots.</a:t>
            </a:r>
            <a:endParaRPr lang="fr-FR" sz="3600" b="1" dirty="0">
              <a:solidFill>
                <a:schemeClr val="tx2">
                  <a:lumMod val="60000"/>
                  <a:lumOff val="4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DCC34FA-15AB-8912-885B-8117AD040595}"/>
              </a:ext>
            </a:extLst>
          </p:cNvPr>
          <p:cNvSpPr txBox="1"/>
          <p:nvPr/>
        </p:nvSpPr>
        <p:spPr>
          <a:xfrm>
            <a:off x="9936920" y="375379"/>
            <a:ext cx="2806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Pour l’enseignant (e )</a:t>
            </a:r>
          </a:p>
        </p:txBody>
      </p:sp>
    </p:spTree>
    <p:extLst>
      <p:ext uri="{BB962C8B-B14F-4D97-AF65-F5344CB8AC3E}">
        <p14:creationId xmlns:p14="http://schemas.microsoft.com/office/powerpoint/2010/main" val="40079030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AA4C0-678F-2D5C-693D-E97C56FDD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1008DAB-5F40-9C4C-DC6F-B02EF307B33B}"/>
              </a:ext>
            </a:extLst>
          </p:cNvPr>
          <p:cNvSpPr/>
          <p:nvPr/>
        </p:nvSpPr>
        <p:spPr>
          <a:xfrm>
            <a:off x="0" y="-13881"/>
            <a:ext cx="13716000" cy="10287000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D56D8379-EC81-8998-432A-B2FD2543076F}"/>
              </a:ext>
            </a:extLst>
          </p:cNvPr>
          <p:cNvSpPr/>
          <p:nvPr/>
        </p:nvSpPr>
        <p:spPr>
          <a:xfrm>
            <a:off x="275854" y="342900"/>
            <a:ext cx="13164293" cy="95250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r>
              <a:rPr lang="fr-MA" sz="6600" b="1" dirty="0">
                <a:solidFill>
                  <a:srgbClr val="106585"/>
                </a:solidFill>
                <a:latin typeface="Dosis" pitchFamily="2" charset="0"/>
              </a:rPr>
              <a:t>             </a:t>
            </a:r>
          </a:p>
          <a:p>
            <a:pPr algn="ctr" defTabSz="685834"/>
            <a:r>
              <a:rPr lang="fr-MA" sz="6600" b="1" dirty="0">
                <a:solidFill>
                  <a:srgbClr val="FCBF18"/>
                </a:solidFill>
                <a:latin typeface="Dosis" pitchFamily="2" charset="0"/>
              </a:rPr>
              <a:t>                 </a:t>
            </a:r>
            <a:r>
              <a:rPr lang="fr-MA" sz="11500" b="1" dirty="0">
                <a:solidFill>
                  <a:srgbClr val="FCBF18"/>
                </a:solidFill>
                <a:latin typeface="Dosis" pitchFamily="2" charset="0"/>
              </a:rPr>
              <a:t>r     </a:t>
            </a:r>
            <a:r>
              <a:rPr lang="fr-MA" sz="11500" b="1" dirty="0" err="1">
                <a:solidFill>
                  <a:srgbClr val="FCBF18"/>
                </a:solidFill>
              </a:rPr>
              <a:t>R</a:t>
            </a:r>
            <a:endParaRPr lang="en-US" sz="6600" dirty="0">
              <a:solidFill>
                <a:srgbClr val="106585"/>
              </a:solidFill>
            </a:endParaRPr>
          </a:p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2CD4A136-1DC4-72C2-90FA-A11AB435C826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11C8C70A-6BAF-E4EE-89BA-F2F3ED70DAE3}"/>
              </a:ext>
            </a:extLst>
          </p:cNvPr>
          <p:cNvSpPr/>
          <p:nvPr/>
        </p:nvSpPr>
        <p:spPr>
          <a:xfrm>
            <a:off x="1136797" y="70254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Bulle narrative : rectangle à coins arrondis 4">
            <a:extLst>
              <a:ext uri="{FF2B5EF4-FFF2-40B4-BE49-F238E27FC236}">
                <a16:creationId xmlns:a16="http://schemas.microsoft.com/office/drawing/2014/main" id="{ED830AA7-1205-75EE-0896-801F0243A199}"/>
              </a:ext>
            </a:extLst>
          </p:cNvPr>
          <p:cNvSpPr/>
          <p:nvPr/>
        </p:nvSpPr>
        <p:spPr>
          <a:xfrm>
            <a:off x="3868531" y="3200864"/>
            <a:ext cx="8801100" cy="4219574"/>
          </a:xfrm>
          <a:prstGeom prst="wedgeRoundRectCallout">
            <a:avLst>
              <a:gd name="adj1" fmla="val -48392"/>
              <a:gd name="adj2" fmla="val -18782"/>
              <a:gd name="adj3" fmla="val 16667"/>
            </a:avLst>
          </a:prstGeom>
          <a:noFill/>
          <a:ln w="571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0D365C9-A8DA-F537-D4D1-A6D76821AC0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4028735"/>
              </p:ext>
            </p:extLst>
          </p:nvPr>
        </p:nvGraphicFramePr>
        <p:xfrm>
          <a:off x="0" y="-42597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0" name="Image 19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62777711-63CD-15F6-A58A-16E7FE8C2D7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53" y="3950897"/>
            <a:ext cx="5321185" cy="568840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8ECF03E-F742-35CA-9CE2-61439BE821BC}"/>
              </a:ext>
            </a:extLst>
          </p:cNvPr>
          <p:cNvSpPr txBox="1"/>
          <p:nvPr/>
        </p:nvSpPr>
        <p:spPr>
          <a:xfrm>
            <a:off x="1678805" y="495300"/>
            <a:ext cx="10358390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Nous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allons apprendre à lire des syllabes simples avec la lettre « r », puis les utiliser  pour lire des mots ( pseudo-mots et mots).</a:t>
            </a:r>
          </a:p>
        </p:txBody>
      </p:sp>
    </p:spTree>
    <p:extLst>
      <p:ext uri="{BB962C8B-B14F-4D97-AF65-F5344CB8AC3E}">
        <p14:creationId xmlns:p14="http://schemas.microsoft.com/office/powerpoint/2010/main" val="35927461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389089-C4B6-39EA-2688-A19FC53B2AA2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9D4C407-653F-70D4-F776-F01E70F0CFB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4E61657-9F6B-0822-91E3-9B8FCCDCB0FB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7448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6057901" y="3342493"/>
            <a:ext cx="585927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anose="02010703020202060003" pitchFamily="2" charset="0"/>
              </a:rPr>
              <a:t>r</a:t>
            </a:r>
            <a:endParaRPr lang="fr-FR" sz="25800" kern="0" spc="480" dirty="0">
              <a:solidFill>
                <a:srgbClr val="FFC000"/>
              </a:solidFill>
              <a:latin typeface="Dosis" panose="02010703020202060003" pitchFamily="2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F6CE00FC-249C-E852-3A9F-29987AB603FA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36362137"/>
              </p:ext>
            </p:extLst>
          </p:nvPr>
        </p:nvGraphicFramePr>
        <p:xfrm>
          <a:off x="0" y="0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416228" y="647700"/>
            <a:ext cx="11099623" cy="457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C’est la lettre r. Elle fait le son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 « r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648EF3E-DBA9-B0AB-0141-2028BB6D0E4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353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3617E74-4159-1E8F-3635-1E3A4F636B53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732B4AF-3E7C-95AC-B8EC-8979621A9D1C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2927CCB2-66D7-0079-5EEC-56988671D8E0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2857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r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863AA73-D1F9-9A69-210E-382A12CFEEA6}"/>
              </a:ext>
            </a:extLst>
          </p:cNvPr>
          <p:cNvSpPr txBox="1"/>
          <p:nvPr/>
        </p:nvSpPr>
        <p:spPr>
          <a:xfrm>
            <a:off x="8001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a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DFF9DDC-A761-45D8-67E0-5D395B1AA63D}"/>
              </a:ext>
            </a:extLst>
          </p:cNvPr>
          <p:cNvSpPr txBox="1"/>
          <p:nvPr/>
        </p:nvSpPr>
        <p:spPr>
          <a:xfrm>
            <a:off x="1428752" y="866171"/>
            <a:ext cx="106902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</a:t>
            </a:r>
            <a:r>
              <a:rPr lang="fr-MA" sz="2000" i="1" u="sng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le son des lettres.</a:t>
            </a:r>
            <a:endParaRPr lang="fr-MA" sz="2000" i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B4FB383C-AA21-3A3C-630D-4B0B20D11CA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65781862"/>
              </p:ext>
            </p:extLst>
          </p:nvPr>
        </p:nvGraphicFramePr>
        <p:xfrm>
          <a:off x="0" y="-19050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416228" y="495300"/>
            <a:ext cx="11099623" cy="457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« r » « a »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A9B80D2-7C31-E76A-68D5-CA68E941E53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07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F84DB-06AD-D0E2-8538-3F09DE4C4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D27F43D-2AAC-3924-3C8D-F1B03F83B3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828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3FF3D4-5F97-F646-3844-63C78EA24D1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 (e)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99242F9B-4AEB-BD76-F321-C208D128D45D}"/>
              </a:ext>
            </a:extLst>
          </p:cNvPr>
          <p:cNvGrpSpPr/>
          <p:nvPr/>
        </p:nvGrpSpPr>
        <p:grpSpPr>
          <a:xfrm>
            <a:off x="367712" y="266700"/>
            <a:ext cx="12408211" cy="9294456"/>
            <a:chOff x="312517" y="227366"/>
            <a:chExt cx="8518967" cy="6196583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8F5EE306-3E44-3D7B-5BB4-7D3421C2E243}"/>
                </a:ext>
              </a:extLst>
            </p:cNvPr>
            <p:cNvSpPr/>
            <p:nvPr/>
          </p:nvSpPr>
          <p:spPr>
            <a:xfrm>
              <a:off x="312517" y="636608"/>
              <a:ext cx="8518967" cy="5787341"/>
            </a:xfrm>
            <a:prstGeom prst="roundRect">
              <a:avLst>
                <a:gd name="adj" fmla="val 2439"/>
              </a:avLst>
            </a:prstGeom>
            <a:solidFill>
              <a:srgbClr val="F4FAFA"/>
            </a:solidFill>
            <a:ln w="28575">
              <a:solidFill>
                <a:srgbClr val="0056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800" dirty="0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8C7ECC7D-E25B-80B4-444C-55A3BB059559}"/>
                </a:ext>
              </a:extLst>
            </p:cNvPr>
            <p:cNvSpPr/>
            <p:nvPr/>
          </p:nvSpPr>
          <p:spPr>
            <a:xfrm>
              <a:off x="625110" y="227366"/>
              <a:ext cx="384791" cy="562981"/>
            </a:xfrm>
            <a:custGeom>
              <a:avLst/>
              <a:gdLst/>
              <a:ahLst/>
              <a:cxnLst/>
              <a:rect l="l" t="t" r="r" b="b"/>
              <a:pathLst>
                <a:path w="1239167" h="1189600">
                  <a:moveTo>
                    <a:pt x="0" y="0"/>
                  </a:moveTo>
                  <a:lnTo>
                    <a:pt x="1239167" y="0"/>
                  </a:lnTo>
                  <a:lnTo>
                    <a:pt x="1239167" y="1189600"/>
                  </a:lnTo>
                  <a:lnTo>
                    <a:pt x="0" y="118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MA" sz="700" dirty="0">
                <a:latin typeface="Dosis" pitchFamily="2" charset="0"/>
              </a:endParaRPr>
            </a:p>
          </p:txBody>
        </p:sp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C3A2566D-5520-DAAF-8D1F-7D8332ADF52F}"/>
                </a:ext>
              </a:extLst>
            </p:cNvPr>
            <p:cNvSpPr/>
            <p:nvPr/>
          </p:nvSpPr>
          <p:spPr>
            <a:xfrm flipH="1">
              <a:off x="2048059" y="368699"/>
              <a:ext cx="4970000" cy="532201"/>
            </a:xfrm>
            <a:prstGeom prst="roundRect">
              <a:avLst>
                <a:gd name="adj" fmla="val 50000"/>
              </a:avLst>
            </a:prstGeom>
            <a:solidFill>
              <a:srgbClr val="005664"/>
            </a:solidFill>
            <a:ln w="13658" cap="flat">
              <a:solidFill>
                <a:srgbClr val="005664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Uighur" panose="02000000000000000000" pitchFamily="2" charset="-78"/>
                  <a:cs typeface="Microsoft Uighur" panose="02000000000000000000" pitchFamily="2" charset="-78"/>
                </a:rPr>
                <a:t>Pictogrammes pour la gestion de la séance. </a:t>
              </a:r>
              <a:endParaRPr lang="ar-M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73011423-B9FB-0F83-B5A1-13CDF18D50C7}"/>
              </a:ext>
            </a:extLst>
          </p:cNvPr>
          <p:cNvGrpSpPr/>
          <p:nvPr/>
        </p:nvGrpSpPr>
        <p:grpSpPr>
          <a:xfrm>
            <a:off x="981248" y="1720589"/>
            <a:ext cx="11733013" cy="7588800"/>
            <a:chOff x="927300" y="1714500"/>
            <a:chExt cx="11861398" cy="7588800"/>
          </a:xfrm>
        </p:grpSpPr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BC1FA995-CAA2-AE95-E9F6-5D9E56FDAD54}"/>
                </a:ext>
              </a:extLst>
            </p:cNvPr>
            <p:cNvGrpSpPr/>
            <p:nvPr/>
          </p:nvGrpSpPr>
          <p:grpSpPr>
            <a:xfrm>
              <a:off x="927300" y="5617007"/>
              <a:ext cx="11861398" cy="3686293"/>
              <a:chOff x="879241" y="2081147"/>
              <a:chExt cx="15157229" cy="3686293"/>
            </a:xfrm>
          </p:grpSpPr>
          <p:grpSp>
            <p:nvGrpSpPr>
              <p:cNvPr id="43" name="Groupe 42">
                <a:extLst>
                  <a:ext uri="{FF2B5EF4-FFF2-40B4-BE49-F238E27FC236}">
                    <a16:creationId xmlns:a16="http://schemas.microsoft.com/office/drawing/2014/main" id="{E158EF12-D2CB-A3FF-098D-5AB67BD51FB7}"/>
                  </a:ext>
                </a:extLst>
              </p:cNvPr>
              <p:cNvGrpSpPr/>
              <p:nvPr/>
            </p:nvGrpSpPr>
            <p:grpSpPr>
              <a:xfrm>
                <a:off x="879241" y="2081147"/>
                <a:ext cx="3528316" cy="3686293"/>
                <a:chOff x="190445" y="2577358"/>
                <a:chExt cx="1439843" cy="2751266"/>
              </a:xfrm>
            </p:grpSpPr>
            <p:sp>
              <p:nvSpPr>
                <p:cNvPr id="52" name="Rectangle : coins arrondis 18 - 2">
                  <a:extLst>
                    <a:ext uri="{FF2B5EF4-FFF2-40B4-BE49-F238E27FC236}">
                      <a16:creationId xmlns:a16="http://schemas.microsoft.com/office/drawing/2014/main" id="{74A4870A-2223-67C2-B0EC-BCF3A4F10399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53" name="Rectangle : coins arrondis 18 - 2">
                  <a:extLst>
                    <a:ext uri="{FF2B5EF4-FFF2-40B4-BE49-F238E27FC236}">
                      <a16:creationId xmlns:a16="http://schemas.microsoft.com/office/drawing/2014/main" id="{1EDA6F81-318E-8C02-2B46-DAAF030FDBE5}"/>
                    </a:ext>
                  </a:extLst>
                </p:cNvPr>
                <p:cNvSpPr/>
                <p:nvPr/>
              </p:nvSpPr>
              <p:spPr>
                <a:xfrm flipH="1">
                  <a:off x="190445" y="4441960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Passage au tableau. 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Un élève réalise la tâche. </a:t>
                  </a:r>
                </a:p>
              </p:txBody>
            </p:sp>
          </p:grpSp>
          <p:grpSp>
            <p:nvGrpSpPr>
              <p:cNvPr id="44" name="Groupe 43">
                <a:extLst>
                  <a:ext uri="{FF2B5EF4-FFF2-40B4-BE49-F238E27FC236}">
                    <a16:creationId xmlns:a16="http://schemas.microsoft.com/office/drawing/2014/main" id="{9D773EE3-80D7-D69E-C7BB-1E3132D166D2}"/>
                  </a:ext>
                </a:extLst>
              </p:cNvPr>
              <p:cNvGrpSpPr/>
              <p:nvPr/>
            </p:nvGrpSpPr>
            <p:grpSpPr>
              <a:xfrm>
                <a:off x="4761805" y="2081147"/>
                <a:ext cx="3528316" cy="3686293"/>
                <a:chOff x="190445" y="2577358"/>
                <a:chExt cx="1439843" cy="2751266"/>
              </a:xfrm>
            </p:grpSpPr>
            <p:sp>
              <p:nvSpPr>
                <p:cNvPr id="50" name="Rectangle : coins arrondis 18 - 2">
                  <a:extLst>
                    <a:ext uri="{FF2B5EF4-FFF2-40B4-BE49-F238E27FC236}">
                      <a16:creationId xmlns:a16="http://schemas.microsoft.com/office/drawing/2014/main" id="{65C106B6-984B-54EF-8988-21C106032C95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51" name="Rectangle : coins arrondis 18 - 2">
                  <a:extLst>
                    <a:ext uri="{FF2B5EF4-FFF2-40B4-BE49-F238E27FC236}">
                      <a16:creationId xmlns:a16="http://schemas.microsoft.com/office/drawing/2014/main" id="{B1198DE2-FB54-4B81-84DC-EF9991D21CB1}"/>
                    </a:ext>
                  </a:extLst>
                </p:cNvPr>
                <p:cNvSpPr/>
                <p:nvPr/>
              </p:nvSpPr>
              <p:spPr>
                <a:xfrm flipH="1">
                  <a:off x="190445" y="4441960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Travail en binôme.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Les élèves travaillent à deux . </a:t>
                  </a:r>
                  <a:endParaRPr kumimoji="0" lang="ar-M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</p:grpSp>
          <p:grpSp>
            <p:nvGrpSpPr>
              <p:cNvPr id="45" name="Groupe 44">
                <a:extLst>
                  <a:ext uri="{FF2B5EF4-FFF2-40B4-BE49-F238E27FC236}">
                    <a16:creationId xmlns:a16="http://schemas.microsoft.com/office/drawing/2014/main" id="{76A27635-36A8-C161-E414-C3C37024AA4C}"/>
                  </a:ext>
                </a:extLst>
              </p:cNvPr>
              <p:cNvGrpSpPr/>
              <p:nvPr/>
            </p:nvGrpSpPr>
            <p:grpSpPr>
              <a:xfrm>
                <a:off x="8644373" y="2081147"/>
                <a:ext cx="7392097" cy="3686293"/>
                <a:chOff x="190446" y="2577358"/>
                <a:chExt cx="3016583" cy="2751266"/>
              </a:xfrm>
            </p:grpSpPr>
            <p:sp>
              <p:nvSpPr>
                <p:cNvPr id="46" name="Rectangle : coins arrondis 18 - 2">
                  <a:extLst>
                    <a:ext uri="{FF2B5EF4-FFF2-40B4-BE49-F238E27FC236}">
                      <a16:creationId xmlns:a16="http://schemas.microsoft.com/office/drawing/2014/main" id="{0D87C4EA-5121-2064-9F77-17D40C29762B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47" name="Rectangle : coins arrondis 18 - 2">
                  <a:extLst>
                    <a:ext uri="{FF2B5EF4-FFF2-40B4-BE49-F238E27FC236}">
                      <a16:creationId xmlns:a16="http://schemas.microsoft.com/office/drawing/2014/main" id="{CEEC63C3-7658-EF2F-82AF-37CBF83A6D6A}"/>
                    </a:ext>
                  </a:extLst>
                </p:cNvPr>
                <p:cNvSpPr/>
                <p:nvPr/>
              </p:nvSpPr>
              <p:spPr>
                <a:xfrm flipH="1">
                  <a:off x="190446" y="4441960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Pratique autonome.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L’enseignant(e)  circule entre les rangs. </a:t>
                  </a:r>
                  <a:endParaRPr kumimoji="0" lang="ar-M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48" name="Rectangle : coins arrondis 18 - 2">
                  <a:extLst>
                    <a:ext uri="{FF2B5EF4-FFF2-40B4-BE49-F238E27FC236}">
                      <a16:creationId xmlns:a16="http://schemas.microsoft.com/office/drawing/2014/main" id="{BE956582-E98C-070F-EAB8-E64B2610299B}"/>
                    </a:ext>
                  </a:extLst>
                </p:cNvPr>
                <p:cNvSpPr/>
                <p:nvPr/>
              </p:nvSpPr>
              <p:spPr>
                <a:xfrm flipH="1">
                  <a:off x="1767187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49" name="Rectangle : coins arrondis 18 - 2">
                  <a:extLst>
                    <a:ext uri="{FF2B5EF4-FFF2-40B4-BE49-F238E27FC236}">
                      <a16:creationId xmlns:a16="http://schemas.microsoft.com/office/drawing/2014/main" id="{C72CC5A6-D360-68FA-F457-A90C4545C9CD}"/>
                    </a:ext>
                  </a:extLst>
                </p:cNvPr>
                <p:cNvSpPr/>
                <p:nvPr/>
              </p:nvSpPr>
              <p:spPr>
                <a:xfrm flipH="1">
                  <a:off x="1767187" y="4441960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Devoir à la maison. 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Les élèves recopient leurs devoirs</a:t>
                  </a:r>
                </a:p>
              </p:txBody>
            </p:sp>
          </p:grpSp>
        </p:grpSp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368D5201-3DD6-60A7-144F-6B0B85078B42}"/>
                </a:ext>
              </a:extLst>
            </p:cNvPr>
            <p:cNvGrpSpPr/>
            <p:nvPr/>
          </p:nvGrpSpPr>
          <p:grpSpPr>
            <a:xfrm>
              <a:off x="927300" y="1714500"/>
              <a:ext cx="11861398" cy="3648780"/>
              <a:chOff x="879241" y="2081147"/>
              <a:chExt cx="15157229" cy="3648780"/>
            </a:xfrm>
          </p:grpSpPr>
          <p:grpSp>
            <p:nvGrpSpPr>
              <p:cNvPr id="32" name="Groupe 31">
                <a:extLst>
                  <a:ext uri="{FF2B5EF4-FFF2-40B4-BE49-F238E27FC236}">
                    <a16:creationId xmlns:a16="http://schemas.microsoft.com/office/drawing/2014/main" id="{7A165859-027C-E527-F5EA-1A5F56E28841}"/>
                  </a:ext>
                </a:extLst>
              </p:cNvPr>
              <p:cNvGrpSpPr/>
              <p:nvPr/>
            </p:nvGrpSpPr>
            <p:grpSpPr>
              <a:xfrm>
                <a:off x="879241" y="2081147"/>
                <a:ext cx="3528316" cy="3648780"/>
                <a:chOff x="190445" y="2577358"/>
                <a:chExt cx="1439843" cy="2723268"/>
              </a:xfrm>
            </p:grpSpPr>
            <p:sp>
              <p:nvSpPr>
                <p:cNvPr id="41" name="Rectangle : coins arrondis 18 - 2">
                  <a:extLst>
                    <a:ext uri="{FF2B5EF4-FFF2-40B4-BE49-F238E27FC236}">
                      <a16:creationId xmlns:a16="http://schemas.microsoft.com/office/drawing/2014/main" id="{430F5EDF-4451-A9B9-E6AA-FFF1C5808923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42" name="Rectangle : coins arrondis 18 - 2">
                  <a:extLst>
                    <a:ext uri="{FF2B5EF4-FFF2-40B4-BE49-F238E27FC236}">
                      <a16:creationId xmlns:a16="http://schemas.microsoft.com/office/drawing/2014/main" id="{709C9248-CA69-7562-D943-9C82C2842B28}"/>
                    </a:ext>
                  </a:extLst>
                </p:cNvPr>
                <p:cNvSpPr/>
                <p:nvPr/>
              </p:nvSpPr>
              <p:spPr>
                <a:xfrm flipH="1">
                  <a:off x="190445" y="4413962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Modelage. 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Les élèves écoutent. </a:t>
                  </a:r>
                </a:p>
              </p:txBody>
            </p:sp>
          </p:grpSp>
          <p:grpSp>
            <p:nvGrpSpPr>
              <p:cNvPr id="33" name="Groupe 32">
                <a:extLst>
                  <a:ext uri="{FF2B5EF4-FFF2-40B4-BE49-F238E27FC236}">
                    <a16:creationId xmlns:a16="http://schemas.microsoft.com/office/drawing/2014/main" id="{58B03B95-366E-9C0B-BFDE-455628C83D22}"/>
                  </a:ext>
                </a:extLst>
              </p:cNvPr>
              <p:cNvGrpSpPr/>
              <p:nvPr/>
            </p:nvGrpSpPr>
            <p:grpSpPr>
              <a:xfrm>
                <a:off x="4761805" y="2081147"/>
                <a:ext cx="3528316" cy="3648780"/>
                <a:chOff x="190445" y="2577358"/>
                <a:chExt cx="1439843" cy="2723268"/>
              </a:xfrm>
            </p:grpSpPr>
            <p:sp>
              <p:nvSpPr>
                <p:cNvPr id="39" name="Rectangle : coins arrondis 18 - 2">
                  <a:extLst>
                    <a:ext uri="{FF2B5EF4-FFF2-40B4-BE49-F238E27FC236}">
                      <a16:creationId xmlns:a16="http://schemas.microsoft.com/office/drawing/2014/main" id="{514E6512-BEEE-8126-76AB-F4A0E859C64B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40" name="Rectangle : coins arrondis 18 - 2">
                  <a:extLst>
                    <a:ext uri="{FF2B5EF4-FFF2-40B4-BE49-F238E27FC236}">
                      <a16:creationId xmlns:a16="http://schemas.microsoft.com/office/drawing/2014/main" id="{71EF0337-508E-088B-CAEA-1713D63A4060}"/>
                    </a:ext>
                  </a:extLst>
                </p:cNvPr>
                <p:cNvSpPr/>
                <p:nvPr/>
              </p:nvSpPr>
              <p:spPr>
                <a:xfrm flipH="1">
                  <a:off x="190445" y="4413962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Questions directes.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L’enseignant( e) désigne des élèves</a:t>
                  </a:r>
                  <a:endParaRPr kumimoji="0" lang="ar-M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</p:grpSp>
          <p:grpSp>
            <p:nvGrpSpPr>
              <p:cNvPr id="34" name="Groupe 33">
                <a:extLst>
                  <a:ext uri="{FF2B5EF4-FFF2-40B4-BE49-F238E27FC236}">
                    <a16:creationId xmlns:a16="http://schemas.microsoft.com/office/drawing/2014/main" id="{1ADF0922-BD23-4763-B4EC-136526A06549}"/>
                  </a:ext>
                </a:extLst>
              </p:cNvPr>
              <p:cNvGrpSpPr/>
              <p:nvPr/>
            </p:nvGrpSpPr>
            <p:grpSpPr>
              <a:xfrm>
                <a:off x="8644373" y="2081147"/>
                <a:ext cx="7392097" cy="3648780"/>
                <a:chOff x="190446" y="2577358"/>
                <a:chExt cx="3016583" cy="2723268"/>
              </a:xfrm>
            </p:grpSpPr>
            <p:sp>
              <p:nvSpPr>
                <p:cNvPr id="35" name="Rectangle : coins arrondis 18 - 2">
                  <a:extLst>
                    <a:ext uri="{FF2B5EF4-FFF2-40B4-BE49-F238E27FC236}">
                      <a16:creationId xmlns:a16="http://schemas.microsoft.com/office/drawing/2014/main" id="{FFC310CD-5538-B04D-2902-D37BF99521C3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36" name="Rectangle : coins arrondis 18 - 2">
                  <a:extLst>
                    <a:ext uri="{FF2B5EF4-FFF2-40B4-BE49-F238E27FC236}">
                      <a16:creationId xmlns:a16="http://schemas.microsoft.com/office/drawing/2014/main" id="{FD1CA468-03A3-AA94-CAFE-569DCF32AE6C}"/>
                    </a:ext>
                  </a:extLst>
                </p:cNvPr>
                <p:cNvSpPr/>
                <p:nvPr/>
              </p:nvSpPr>
              <p:spPr>
                <a:xfrm flipH="1">
                  <a:off x="190446" y="4413962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Répétition chorale.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Toute la classe 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participe. </a:t>
                  </a:r>
                </a:p>
              </p:txBody>
            </p:sp>
            <p:sp>
              <p:nvSpPr>
                <p:cNvPr id="37" name="Rectangle : coins arrondis 18 - 2">
                  <a:extLst>
                    <a:ext uri="{FF2B5EF4-FFF2-40B4-BE49-F238E27FC236}">
                      <a16:creationId xmlns:a16="http://schemas.microsoft.com/office/drawing/2014/main" id="{B6BE2EF8-0DE7-565C-C59A-9C86F57BDF66}"/>
                    </a:ext>
                  </a:extLst>
                </p:cNvPr>
                <p:cNvSpPr/>
                <p:nvPr/>
              </p:nvSpPr>
              <p:spPr>
                <a:xfrm flipH="1">
                  <a:off x="1767187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38" name="Rectangle : coins arrondis 18 - 2">
                  <a:extLst>
                    <a:ext uri="{FF2B5EF4-FFF2-40B4-BE49-F238E27FC236}">
                      <a16:creationId xmlns:a16="http://schemas.microsoft.com/office/drawing/2014/main" id="{D4831129-F538-714D-07D7-F35757154E75}"/>
                    </a:ext>
                  </a:extLst>
                </p:cNvPr>
                <p:cNvSpPr/>
                <p:nvPr/>
              </p:nvSpPr>
              <p:spPr>
                <a:xfrm flipH="1">
                  <a:off x="1767187" y="4413962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Observation. 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Les élèves observent</a:t>
                  </a:r>
                  <a:endParaRPr kumimoji="0" lang="ar-M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</p:grpSp>
        </p:grpSp>
      </p:grpSp>
      <p:pic>
        <p:nvPicPr>
          <p:cNvPr id="54" name="Image 53">
            <a:extLst>
              <a:ext uri="{FF2B5EF4-FFF2-40B4-BE49-F238E27FC236}">
                <a16:creationId xmlns:a16="http://schemas.microsoft.com/office/drawing/2014/main" id="{2FD0F5FA-7E26-55F0-4207-5896D229788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176" y="1964530"/>
            <a:ext cx="1981301" cy="2031472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5512FFF9-9E0A-9C27-0109-3946C0852C1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4205740" y="2119562"/>
            <a:ext cx="2065132" cy="1872552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E746FCC9-443E-1800-7E8D-ABF5C061D90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07409" y="2058554"/>
            <a:ext cx="1953730" cy="1869088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531F7CFC-1A65-FC99-2AA2-EFAC9477C44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410068" y="5990453"/>
            <a:ext cx="1878836" cy="1803149"/>
          </a:xfrm>
          <a:prstGeom prst="roundRect">
            <a:avLst>
              <a:gd name="adj" fmla="val 11078"/>
            </a:avLst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ADCB60BA-C1F7-125A-EC28-8FBDC81A93A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517" y="6031915"/>
            <a:ext cx="1750622" cy="1698823"/>
          </a:xfrm>
          <a:prstGeom prst="rect">
            <a:avLst/>
          </a:prstGeom>
        </p:spPr>
      </p:pic>
      <p:pic>
        <p:nvPicPr>
          <p:cNvPr id="59" name="Image 58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B3906AE-9ADD-915C-9255-95028FC4761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7600" y="2024160"/>
            <a:ext cx="1514121" cy="2063355"/>
          </a:xfrm>
          <a:prstGeom prst="rect">
            <a:avLst/>
          </a:prstGeom>
        </p:spPr>
      </p:pic>
      <p:pic>
        <p:nvPicPr>
          <p:cNvPr id="60" name="Picture 2">
            <a:extLst>
              <a:ext uri="{FF2B5EF4-FFF2-40B4-BE49-F238E27FC236}">
                <a16:creationId xmlns:a16="http://schemas.microsoft.com/office/drawing/2014/main" id="{727AAC13-BCEC-631A-3311-2E00166B7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994" y="5965886"/>
            <a:ext cx="1905001" cy="180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Image 60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11FFE867-8B64-F4EC-2252-3A2ED2059867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268" y="6049233"/>
            <a:ext cx="1822346" cy="164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837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57929F-607A-E654-DB5C-007D91417DDB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135005F-B179-65DB-17AD-FCC257BA85D2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30C459F-278D-0D7B-3044-71B18989F12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63EB4A4-3A46-952B-7425-A46965B3E722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550658" y="604722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5229225" y="3130725"/>
            <a:ext cx="325755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r</a:t>
            </a: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a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39BF2265-1699-825D-5B74-519319F95C2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85556697"/>
              </p:ext>
            </p:extLst>
          </p:nvPr>
        </p:nvGraphicFramePr>
        <p:xfrm>
          <a:off x="-48734" y="-52355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045391" y="539140"/>
            <a:ext cx="11920776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ra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Quand la lettre  r  est à côté de la lettre  a . ça fait le son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ra ». « r »  « a » « ra ».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Lisons ensemble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r » « a » « ra  »</a:t>
            </a:r>
            <a:endParaRPr lang="fr-FR" sz="190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29779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0875D-1356-CB14-FFB6-5C60B9B03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7453C9-A1D1-A513-3314-125394B89964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B92A62D-95C6-417A-27E3-8E6443399AEC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B137A039-2B1D-E19C-C10E-C08E17EE405B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EC103302-8946-6E9D-D558-18C764E23CD4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4213F93-4120-617F-820C-A03482C18996}"/>
              </a:ext>
            </a:extLst>
          </p:cNvPr>
          <p:cNvSpPr txBox="1"/>
          <p:nvPr/>
        </p:nvSpPr>
        <p:spPr>
          <a:xfrm>
            <a:off x="2857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r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8EC44BC-49E4-D453-EAA0-EA701DC54B61}"/>
              </a:ext>
            </a:extLst>
          </p:cNvPr>
          <p:cNvSpPr txBox="1"/>
          <p:nvPr/>
        </p:nvSpPr>
        <p:spPr>
          <a:xfrm>
            <a:off x="8001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o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778FA70-5B76-77A9-1341-CD095511BEAF}"/>
              </a:ext>
            </a:extLst>
          </p:cNvPr>
          <p:cNvSpPr txBox="1"/>
          <p:nvPr/>
        </p:nvSpPr>
        <p:spPr>
          <a:xfrm>
            <a:off x="1512869" y="578563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r »  « o 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ACC9412E-963A-D8DB-36FB-73D6BC33897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79979749"/>
              </p:ext>
            </p:extLst>
          </p:nvPr>
        </p:nvGraphicFramePr>
        <p:xfrm>
          <a:off x="0" y="-57722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4F52F7EA-66A0-7BD2-DBFB-CF6C237CA09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616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6044A-A750-4109-65AF-404C2D55F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A9269A-2FEB-53DA-BEC8-C23BF4439595}"/>
              </a:ext>
            </a:extLst>
          </p:cNvPr>
          <p:cNvSpPr/>
          <p:nvPr/>
        </p:nvSpPr>
        <p:spPr>
          <a:xfrm>
            <a:off x="0" y="-3810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53AEC69-C0FF-28E4-FF86-23446287A9A9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5967D758-8C86-3DD7-A6ED-420B20C14A29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E63C175-A6EE-5EF4-7B3A-34E3129B9172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9F94B716-B13D-925E-DD24-CC3BD0195F09}"/>
              </a:ext>
            </a:extLst>
          </p:cNvPr>
          <p:cNvSpPr/>
          <p:nvPr/>
        </p:nvSpPr>
        <p:spPr>
          <a:xfrm>
            <a:off x="401970" y="60335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7FC0ECC-77BE-A567-CE7A-768C33D8F866}"/>
              </a:ext>
            </a:extLst>
          </p:cNvPr>
          <p:cNvSpPr txBox="1"/>
          <p:nvPr/>
        </p:nvSpPr>
        <p:spPr>
          <a:xfrm>
            <a:off x="5229225" y="3130725"/>
            <a:ext cx="325755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r</a:t>
            </a: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o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EBB3706B-89DB-16D0-D125-34C9A6406FF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5930963"/>
              </p:ext>
            </p:extLst>
          </p:nvPr>
        </p:nvGraphicFramePr>
        <p:xfrm>
          <a:off x="0" y="-47982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A180FE73-9792-3B32-4BD2-6DC9DAC567EF}"/>
              </a:ext>
            </a:extLst>
          </p:cNvPr>
          <p:cNvSpPr txBox="1"/>
          <p:nvPr/>
        </p:nvSpPr>
        <p:spPr>
          <a:xfrm>
            <a:off x="1103242" y="543513"/>
            <a:ext cx="11920776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ro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Quand la lettre  r  est à côté de la lettre  o . ça fait le son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«ro ». « r »  « o » « ro ».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Lisons ensemble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r » « o » « ro ». </a:t>
            </a:r>
            <a:endParaRPr lang="fr-FR" sz="190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29752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186F4-2033-2FEA-A966-A5E6C2A77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9F52B68-2167-6F81-4B7F-933434C49D27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62349194-73FC-ABAC-67D0-A85D38AE736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0A3E24A8-AFD9-05DE-E1CB-E6144317C0A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8DD9C15-045D-1EC3-2BB1-1EE76EE28CDD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BB0B961-CCDD-58CE-39CA-842F52FDEADF}"/>
              </a:ext>
            </a:extLst>
          </p:cNvPr>
          <p:cNvSpPr txBox="1"/>
          <p:nvPr/>
        </p:nvSpPr>
        <p:spPr>
          <a:xfrm>
            <a:off x="2857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r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4B83933-64C6-D181-BEA9-FE324D1BDBDC}"/>
              </a:ext>
            </a:extLst>
          </p:cNvPr>
          <p:cNvSpPr txBox="1"/>
          <p:nvPr/>
        </p:nvSpPr>
        <p:spPr>
          <a:xfrm>
            <a:off x="8001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i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788D9180-B354-D429-B600-B37A537FF10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37543871"/>
              </p:ext>
            </p:extLst>
          </p:nvPr>
        </p:nvGraphicFramePr>
        <p:xfrm>
          <a:off x="0" y="-46591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B5EA7A7F-9D4E-3AD2-5DEB-CC4CA8260326}"/>
              </a:ext>
            </a:extLst>
          </p:cNvPr>
          <p:cNvSpPr txBox="1"/>
          <p:nvPr/>
        </p:nvSpPr>
        <p:spPr>
          <a:xfrm>
            <a:off x="1512869" y="578563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r »  « i 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2DDD420-ADD4-5D4D-6C36-217CBF137AC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51012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228A53-B049-E97C-1AA8-8393EF720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393C80-CF9B-96FE-7A5C-60C95E07759E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BD39976-BA80-0D3E-EAA0-A9FA31D20044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6947DF2-F164-340E-6388-5CA24620F33C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58FB482-4D2D-A586-CE96-1227EFE5B5B1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272277E-B25E-772D-3463-F4BA825F4A05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C3343BF-015E-442E-B5D7-CA5F21817EB2}"/>
              </a:ext>
            </a:extLst>
          </p:cNvPr>
          <p:cNvSpPr txBox="1"/>
          <p:nvPr/>
        </p:nvSpPr>
        <p:spPr>
          <a:xfrm>
            <a:off x="5229225" y="3130725"/>
            <a:ext cx="325755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r</a:t>
            </a: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i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C6551645-1FB8-1A18-B920-B1DA13779CD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5442196"/>
              </p:ext>
            </p:extLst>
          </p:nvPr>
        </p:nvGraphicFramePr>
        <p:xfrm>
          <a:off x="0" y="-39872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5648665E-1843-70DB-8CBA-C9D5B83C1E75}"/>
              </a:ext>
            </a:extLst>
          </p:cNvPr>
          <p:cNvSpPr txBox="1"/>
          <p:nvPr/>
        </p:nvSpPr>
        <p:spPr>
          <a:xfrm>
            <a:off x="1418292" y="479191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ri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   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«r»  « i » « ri ». Lisons ensemble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r » « i » « ri ». </a:t>
            </a:r>
          </a:p>
        </p:txBody>
      </p:sp>
    </p:spTree>
    <p:extLst>
      <p:ext uri="{BB962C8B-B14F-4D97-AF65-F5344CB8AC3E}">
        <p14:creationId xmlns:p14="http://schemas.microsoft.com/office/powerpoint/2010/main" val="353421760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65DA21-3E64-7864-A7E7-AD108F604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162EE34-957C-4A43-54E8-3087A3F1F317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BC013C5-D303-FCFB-E09F-75CCBDDF7B9D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BA28354-4D0E-2870-9067-266A3A3AD96F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FAC4FF35-CFD1-3825-5F38-DB4A106216F2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4FF0BC0-7B58-6679-34B3-BD606F984712}"/>
              </a:ext>
            </a:extLst>
          </p:cNvPr>
          <p:cNvSpPr txBox="1"/>
          <p:nvPr/>
        </p:nvSpPr>
        <p:spPr>
          <a:xfrm>
            <a:off x="2857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r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45A7E35-C056-BBC4-1443-249AADE50670}"/>
              </a:ext>
            </a:extLst>
          </p:cNvPr>
          <p:cNvSpPr txBox="1"/>
          <p:nvPr/>
        </p:nvSpPr>
        <p:spPr>
          <a:xfrm>
            <a:off x="8001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e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251E1F9F-706C-1E4A-767C-34CC892873E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4318859"/>
              </p:ext>
            </p:extLst>
          </p:nvPr>
        </p:nvGraphicFramePr>
        <p:xfrm>
          <a:off x="9901" y="-60234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6230E7E5-7CBB-160B-BB1D-94A1A507B7D0}"/>
              </a:ext>
            </a:extLst>
          </p:cNvPr>
          <p:cNvSpPr txBox="1"/>
          <p:nvPr/>
        </p:nvSpPr>
        <p:spPr>
          <a:xfrm>
            <a:off x="1512869" y="578563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r »  « e 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E8C3926-4675-D560-A64C-5DE0DC84315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3984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6A10D-9EAC-B251-87E1-434C44B45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158D02-E3A7-8CA1-5886-E78548C984D6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F3EF013-1BB0-8EFA-73C6-DB6B4F1F5684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820610E-2D6B-2EA3-7355-0F9794A469C6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E733608-B0FA-A7C3-0330-183F3EEC89F8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2E3B9465-CD66-288C-F918-E3B9BC02EF2E}"/>
              </a:ext>
            </a:extLst>
          </p:cNvPr>
          <p:cNvSpPr/>
          <p:nvPr/>
        </p:nvSpPr>
        <p:spPr>
          <a:xfrm>
            <a:off x="437400" y="54734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47A962A-C2F1-8DE5-2D19-52E4D9E70FF9}"/>
              </a:ext>
            </a:extLst>
          </p:cNvPr>
          <p:cNvSpPr txBox="1"/>
          <p:nvPr/>
        </p:nvSpPr>
        <p:spPr>
          <a:xfrm>
            <a:off x="5229225" y="3130725"/>
            <a:ext cx="325755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r</a:t>
            </a: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e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BA42A085-2EFF-3F50-5A9E-770BE380B51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07072337"/>
              </p:ext>
            </p:extLst>
          </p:nvPr>
        </p:nvGraphicFramePr>
        <p:xfrm>
          <a:off x="9901" y="-34606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9D215354-61BF-94A6-E58A-991A259DAF25}"/>
              </a:ext>
            </a:extLst>
          </p:cNvPr>
          <p:cNvSpPr txBox="1"/>
          <p:nvPr/>
        </p:nvSpPr>
        <p:spPr>
          <a:xfrm>
            <a:off x="1118872" y="479191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re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   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r »  « e» « re ». Lisons ensemble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r » « e » « re ». </a:t>
            </a:r>
          </a:p>
        </p:txBody>
      </p:sp>
    </p:spTree>
    <p:extLst>
      <p:ext uri="{BB962C8B-B14F-4D97-AF65-F5344CB8AC3E}">
        <p14:creationId xmlns:p14="http://schemas.microsoft.com/office/powerpoint/2010/main" val="143810187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058FB6-79A6-3803-7237-C767ED5E3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636A1EC-AECA-203C-5B4A-1AEE7C972443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0DF374E-77AF-3FED-6595-57A67822F2B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7DF4B1B1-0A52-EC38-DECC-FE2C0C4F4D98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5E0618C7-BA2D-306B-43D0-3408705D7520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FE6C2D4-7953-C5F1-A880-11471145770D}"/>
              </a:ext>
            </a:extLst>
          </p:cNvPr>
          <p:cNvSpPr txBox="1"/>
          <p:nvPr/>
        </p:nvSpPr>
        <p:spPr>
          <a:xfrm>
            <a:off x="2857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r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D7467F4-984E-4B6B-3960-0AD6485249DF}"/>
              </a:ext>
            </a:extLst>
          </p:cNvPr>
          <p:cNvSpPr txBox="1"/>
          <p:nvPr/>
        </p:nvSpPr>
        <p:spPr>
          <a:xfrm>
            <a:off x="8001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é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1411B099-8657-5D6D-4F0E-45C4405499D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6534825"/>
              </p:ext>
            </p:extLst>
          </p:nvPr>
        </p:nvGraphicFramePr>
        <p:xfrm>
          <a:off x="-1" y="-46591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BDA900E3-6730-8965-2FE0-0EE6A8AD2DDA}"/>
              </a:ext>
            </a:extLst>
          </p:cNvPr>
          <p:cNvSpPr txBox="1"/>
          <p:nvPr/>
        </p:nvSpPr>
        <p:spPr>
          <a:xfrm>
            <a:off x="1512869" y="578563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r »  « é 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B38AB76-A7BD-6A23-4CA9-3D35ECC7265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22230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C9AB1-868C-C157-5AED-FE2BDE35E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65FC8CF-C523-6DAE-1877-4A71549ACC6B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AA462EA-2EF4-B261-9EEE-7A01E7AD857E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8988EB2-65EE-3652-03D4-21E3B0EFCDB8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4013E71-3E51-DC17-7674-F8500A877A7A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F2FE2262-471C-8A86-5C17-CDEF71F730F3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8984DD7-35C7-6B84-F5CD-0B97B779C408}"/>
              </a:ext>
            </a:extLst>
          </p:cNvPr>
          <p:cNvSpPr txBox="1"/>
          <p:nvPr/>
        </p:nvSpPr>
        <p:spPr>
          <a:xfrm>
            <a:off x="5229225" y="3130725"/>
            <a:ext cx="325755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r</a:t>
            </a: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é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166C276E-D83B-4B3E-4B55-9A91BFD2B55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49497015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38E0A829-3F92-FDB6-4096-1A5BE44EE581}"/>
              </a:ext>
            </a:extLst>
          </p:cNvPr>
          <p:cNvSpPr txBox="1"/>
          <p:nvPr/>
        </p:nvSpPr>
        <p:spPr>
          <a:xfrm>
            <a:off x="1452869" y="479191"/>
            <a:ext cx="10463528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ré 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   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r »  « é» « ré ». Lisons ensemble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r » « é » « ré ». </a:t>
            </a:r>
          </a:p>
        </p:txBody>
      </p:sp>
    </p:spTree>
    <p:extLst>
      <p:ext uri="{BB962C8B-B14F-4D97-AF65-F5344CB8AC3E}">
        <p14:creationId xmlns:p14="http://schemas.microsoft.com/office/powerpoint/2010/main" val="34014008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61EBBF-1CE4-9B99-3595-6387BE643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33F10BE-9BF4-AC7F-D58D-1F85DEDF3798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D1153EC-F297-F0F3-3AAC-46E6E77CF3B8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4B36062-115C-C071-8719-B38A4C25C2B2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F67F412C-9F78-EC72-9570-3F287A02EA8E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8B39F48-77E9-5C09-4DCD-8F0828554233}"/>
              </a:ext>
            </a:extLst>
          </p:cNvPr>
          <p:cNvSpPr txBox="1"/>
          <p:nvPr/>
        </p:nvSpPr>
        <p:spPr>
          <a:xfrm>
            <a:off x="2857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r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E996E17-15B8-D9BD-4B1F-6B3F483FA3B1}"/>
              </a:ext>
            </a:extLst>
          </p:cNvPr>
          <p:cNvSpPr txBox="1"/>
          <p:nvPr/>
        </p:nvSpPr>
        <p:spPr>
          <a:xfrm>
            <a:off x="8001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</a:rPr>
              <a:t>u</a:t>
            </a:r>
            <a:endParaRPr lang="fr-FR" sz="25800" kern="0" spc="480" dirty="0">
              <a:solidFill>
                <a:srgbClr val="106585"/>
              </a:solidFill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53A8895-B01D-D7AB-8AA7-D0AC4DD5731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0079380"/>
              </p:ext>
            </p:extLst>
          </p:nvPr>
        </p:nvGraphicFramePr>
        <p:xfrm>
          <a:off x="-1" y="-46591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81EAE837-2F75-6A66-3AED-B365851587B6}"/>
              </a:ext>
            </a:extLst>
          </p:cNvPr>
          <p:cNvSpPr txBox="1"/>
          <p:nvPr/>
        </p:nvSpPr>
        <p:spPr>
          <a:xfrm>
            <a:off x="1512869" y="578563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r »  « u 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A687D54-4F08-5642-613D-C7EE8B8EA02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578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>
            <p:custDataLst>
              <p:tags r:id="rId1"/>
            </p:custDataLst>
          </p:nvPr>
        </p:nvSpPr>
        <p:spPr>
          <a:xfrm>
            <a:off x="2349737" y="1460251"/>
            <a:ext cx="11876750" cy="7114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6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Plan de la séance 1</a:t>
            </a:r>
            <a:endParaRPr lang="fr-FR" sz="66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45">
              <a:spcAft>
                <a:spcPts val="1800"/>
              </a:spcAft>
              <a:defRPr/>
            </a:pPr>
            <a:endParaRPr lang="fr-FR" sz="1500" b="1" dirty="0">
              <a:solidFill>
                <a:schemeClr val="accent5">
                  <a:lumMod val="50000"/>
                </a:scheme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45">
              <a:spcAft>
                <a:spcPts val="1800"/>
              </a:spcAft>
              <a:defRPr/>
            </a:pPr>
            <a:r>
              <a:rPr lang="fr-FR" sz="44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 1. Rituel : </a:t>
            </a:r>
            <a:r>
              <a:rPr lang="fr-FR" sz="3600" dirty="0">
                <a:latin typeface="Dosis" pitchFamily="2" charset="0"/>
                <a:cs typeface="Calibri" panose="020F0502020204030204" pitchFamily="34" charset="0"/>
              </a:rPr>
              <a:t>Dictée flash</a:t>
            </a:r>
            <a:r>
              <a:rPr lang="fr-FR" sz="3600" dirty="0">
                <a:latin typeface="Dosis" pitchFamily="2" charset="0"/>
              </a:rPr>
              <a:t> </a:t>
            </a:r>
            <a:endParaRPr lang="fr-FR" sz="4400" dirty="0">
              <a:latin typeface="Dosis" pitchFamily="2" charset="0"/>
              <a:cs typeface="Calibri" panose="020F0502020204030204" pitchFamily="34" charset="0"/>
            </a:endParaRPr>
          </a:p>
          <a:p>
            <a:pPr defTabSz="914445">
              <a:spcAft>
                <a:spcPts val="1800"/>
              </a:spcAft>
              <a:defRPr/>
            </a:pPr>
            <a:r>
              <a:rPr lang="fr-FR" sz="44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2.Vocabulaire</a:t>
            </a:r>
          </a:p>
          <a:p>
            <a:pPr defTabSz="914445">
              <a:spcAft>
                <a:spcPts val="1800"/>
              </a:spcAft>
              <a:defRPr/>
            </a:pPr>
            <a:r>
              <a:rPr lang="fr-FR" sz="44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3.</a:t>
            </a:r>
            <a:r>
              <a:rPr lang="fr-MA" sz="44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Lecture</a:t>
            </a:r>
            <a:endParaRPr lang="fr-FR" sz="3200" dirty="0">
              <a:latin typeface="Dosis" pitchFamily="2" charset="0"/>
            </a:endParaRPr>
          </a:p>
          <a:p>
            <a:pPr defTabSz="914445">
              <a:spcAft>
                <a:spcPts val="1800"/>
              </a:spcAft>
              <a:defRPr/>
            </a:pPr>
            <a:r>
              <a:rPr lang="fr-FR" sz="44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4.Écriture</a:t>
            </a:r>
            <a:endParaRPr lang="fr-FR" sz="3200" dirty="0">
              <a:latin typeface="Dosis" pitchFamily="2" charset="0"/>
            </a:endParaRPr>
          </a:p>
          <a:p>
            <a:pPr defTabSz="914445">
              <a:spcAft>
                <a:spcPts val="1800"/>
              </a:spcAft>
              <a:defRPr/>
            </a:pPr>
            <a:r>
              <a:rPr lang="fr-FR" sz="44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5.Pratique autonome</a:t>
            </a:r>
          </a:p>
          <a:p>
            <a:pPr defTabSz="914445">
              <a:spcAft>
                <a:spcPts val="1800"/>
              </a:spcAft>
              <a:defRPr/>
            </a:pPr>
            <a:r>
              <a:rPr lang="fr-FR" sz="44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6.Jeu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7F6ABB8-4A41-ACDB-2348-5512E0B5A9F1}"/>
              </a:ext>
            </a:extLst>
          </p:cNvPr>
          <p:cNvGrpSpPr/>
          <p:nvPr/>
        </p:nvGrpSpPr>
        <p:grpSpPr>
          <a:xfrm>
            <a:off x="7885010" y="3269991"/>
            <a:ext cx="2339860" cy="841410"/>
            <a:chOff x="3663231" y="3540342"/>
            <a:chExt cx="1066274" cy="385540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7302A20F-6740-91D0-75DD-E915E06330CF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8DCA6586-BF07-E37D-874F-8749F6635C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392CA0BF-0FA5-DB02-BE1F-F67FD2F570DF}"/>
                </a:ext>
              </a:extLst>
            </p:cNvPr>
            <p:cNvSpPr txBox="1"/>
            <p:nvPr/>
          </p:nvSpPr>
          <p:spPr>
            <a:xfrm>
              <a:off x="3981318" y="3619032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10 min</a:t>
              </a: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84D3ED63-804F-D147-A616-03F9D74E9BA5}"/>
              </a:ext>
            </a:extLst>
          </p:cNvPr>
          <p:cNvGrpSpPr/>
          <p:nvPr/>
        </p:nvGrpSpPr>
        <p:grpSpPr>
          <a:xfrm>
            <a:off x="7846776" y="4115164"/>
            <a:ext cx="2339861" cy="837796"/>
            <a:chOff x="3663231" y="3540342"/>
            <a:chExt cx="1037462" cy="38554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5A3FD8CB-FB7B-373A-26F1-9033A862BD17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F15501BC-D7CD-6689-08F3-B89040ABB1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241728AB-4FA3-1437-CDE9-F5AC88449C12}"/>
                </a:ext>
              </a:extLst>
            </p:cNvPr>
            <p:cNvSpPr txBox="1"/>
            <p:nvPr/>
          </p:nvSpPr>
          <p:spPr>
            <a:xfrm>
              <a:off x="3952506" y="3617716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20 min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E279AFB7-46C2-FBBF-2E08-88C8B667E25D}"/>
              </a:ext>
            </a:extLst>
          </p:cNvPr>
          <p:cNvGrpSpPr/>
          <p:nvPr/>
        </p:nvGrpSpPr>
        <p:grpSpPr>
          <a:xfrm>
            <a:off x="7862409" y="5133093"/>
            <a:ext cx="2339860" cy="841409"/>
            <a:chOff x="3581032" y="3265648"/>
            <a:chExt cx="1108980" cy="38554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D8FE39A0-44EF-3507-990A-67B478CE19AB}"/>
                </a:ext>
              </a:extLst>
            </p:cNvPr>
            <p:cNvSpPr/>
            <p:nvPr/>
          </p:nvSpPr>
          <p:spPr>
            <a:xfrm>
              <a:off x="3848841" y="3365519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76AA4052-EAA4-BB96-DF2D-16D7460031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032" y="3265648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EA0774EC-B64D-98D2-5294-9C81E4C4108C}"/>
                </a:ext>
              </a:extLst>
            </p:cNvPr>
            <p:cNvSpPr txBox="1"/>
            <p:nvPr/>
          </p:nvSpPr>
          <p:spPr>
            <a:xfrm>
              <a:off x="3941825" y="3343580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40 min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3A3866AD-40ED-EB75-D979-DD388E8782AC}"/>
              </a:ext>
            </a:extLst>
          </p:cNvPr>
          <p:cNvGrpSpPr/>
          <p:nvPr/>
        </p:nvGrpSpPr>
        <p:grpSpPr>
          <a:xfrm>
            <a:off x="7810493" y="6032461"/>
            <a:ext cx="2339860" cy="841410"/>
            <a:chOff x="3663231" y="3540342"/>
            <a:chExt cx="1036335" cy="38554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0ECD25F1-A058-7C3A-9718-8A711A468348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8BF55C0C-3D87-CC8D-D1A0-DC9B56F7EF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5E87E3AD-BF9E-45D4-830B-EE899016816D}"/>
                </a:ext>
              </a:extLst>
            </p:cNvPr>
            <p:cNvSpPr txBox="1"/>
            <p:nvPr/>
          </p:nvSpPr>
          <p:spPr>
            <a:xfrm>
              <a:off x="3951379" y="3617085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20 min</a:t>
              </a: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37AB206B-1F14-3F22-5556-5459D9C65A54}"/>
              </a:ext>
            </a:extLst>
          </p:cNvPr>
          <p:cNvGrpSpPr/>
          <p:nvPr/>
        </p:nvGrpSpPr>
        <p:grpSpPr>
          <a:xfrm>
            <a:off x="7794998" y="6979705"/>
            <a:ext cx="2339860" cy="841410"/>
            <a:chOff x="3663231" y="3540342"/>
            <a:chExt cx="1066274" cy="385540"/>
          </a:xfrm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5EA48265-DC6A-B8F1-2BC2-6C1DF60E7708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CBCB3C04-DEBE-5150-7AE1-31D2F292DD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65ACA244-A1A5-0D73-66CE-38C388CF47E2}"/>
                </a:ext>
              </a:extLst>
            </p:cNvPr>
            <p:cNvSpPr txBox="1"/>
            <p:nvPr/>
          </p:nvSpPr>
          <p:spPr>
            <a:xfrm>
              <a:off x="3981318" y="3619032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20 min</a:t>
              </a: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E70F4F70-B406-9360-08F9-E0A500CA077B}"/>
              </a:ext>
            </a:extLst>
          </p:cNvPr>
          <p:cNvGrpSpPr/>
          <p:nvPr/>
        </p:nvGrpSpPr>
        <p:grpSpPr>
          <a:xfrm>
            <a:off x="7794998" y="7863503"/>
            <a:ext cx="2339860" cy="841410"/>
            <a:chOff x="3663231" y="3540342"/>
            <a:chExt cx="1066274" cy="385540"/>
          </a:xfrm>
        </p:grpSpPr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DE6EB7D5-3273-450D-7953-D448E8BA78DD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368BB8EE-91BB-9440-3346-1128FAA878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6713A1D0-247F-42DF-B679-10F1814846C6}"/>
                </a:ext>
              </a:extLst>
            </p:cNvPr>
            <p:cNvSpPr txBox="1"/>
            <p:nvPr/>
          </p:nvSpPr>
          <p:spPr>
            <a:xfrm>
              <a:off x="3981318" y="3619032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10 min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821615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36A52-0A2A-C191-86EE-CAC4A4BA2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3FAB99-B899-BEAB-76FD-AD695BF745A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0CD3C0CD-E5A9-2FC9-5971-287C6AF5B57A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26056C0-2578-30EF-C2F1-A5DB72E67E5D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6315351-8F70-6492-F438-A8AB54121366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750C6161-4F8B-BC80-764E-7038638F882D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71BD921-FC1F-3F14-EF4F-9C785670DC77}"/>
              </a:ext>
            </a:extLst>
          </p:cNvPr>
          <p:cNvSpPr txBox="1"/>
          <p:nvPr/>
        </p:nvSpPr>
        <p:spPr>
          <a:xfrm>
            <a:off x="5229225" y="3130725"/>
            <a:ext cx="325755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r</a:t>
            </a:r>
            <a:r>
              <a:rPr lang="fr-FR" sz="25800" b="1" kern="0" spc="480" dirty="0">
                <a:solidFill>
                  <a:srgbClr val="106585"/>
                </a:solidFill>
              </a:rPr>
              <a:t>u</a:t>
            </a:r>
            <a:endParaRPr lang="fr-FR" sz="25800" kern="0" spc="480" dirty="0">
              <a:solidFill>
                <a:srgbClr val="106585"/>
              </a:solidFill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B8A69863-FC15-CA89-C006-7BB46C52B0C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67577752"/>
              </p:ext>
            </p:extLst>
          </p:nvPr>
        </p:nvGraphicFramePr>
        <p:xfrm>
          <a:off x="25141" y="-62833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9BA13771-26A6-5488-B84A-34C687A1F5B4}"/>
              </a:ext>
            </a:extLst>
          </p:cNvPr>
          <p:cNvSpPr txBox="1"/>
          <p:nvPr/>
        </p:nvSpPr>
        <p:spPr>
          <a:xfrm>
            <a:off x="1496229" y="479191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ru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r »  « u» « ru ». Lisons ensemble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«r » « u » « ru ». </a:t>
            </a:r>
          </a:p>
        </p:txBody>
      </p:sp>
    </p:spTree>
    <p:extLst>
      <p:ext uri="{BB962C8B-B14F-4D97-AF65-F5344CB8AC3E}">
        <p14:creationId xmlns:p14="http://schemas.microsoft.com/office/powerpoint/2010/main" val="93442791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360744D-1E60-C88B-F1AF-45D43E99F0EE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496293D-DEC4-F428-8B5B-2A42EB9025A3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5F3A271C-6DEE-5D89-CB2A-BE59FD670D73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9132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34671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a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863AA73-D1F9-9A69-210E-382A12CFEEA6}"/>
              </a:ext>
            </a:extLst>
          </p:cNvPr>
          <p:cNvSpPr txBox="1"/>
          <p:nvPr/>
        </p:nvSpPr>
        <p:spPr>
          <a:xfrm>
            <a:off x="8534402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r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5F1A742A-56FD-1CC4-08BD-EB129BB1E6FA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85436910"/>
              </p:ext>
            </p:extLst>
          </p:nvPr>
        </p:nvGraphicFramePr>
        <p:xfrm>
          <a:off x="-1" y="-62550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B22DBF53-7C87-01EA-842F-9D034B6C4312}"/>
              </a:ext>
            </a:extLst>
          </p:cNvPr>
          <p:cNvSpPr txBox="1"/>
          <p:nvPr/>
        </p:nvSpPr>
        <p:spPr>
          <a:xfrm>
            <a:off x="1512869" y="578563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a »  « r 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E1C923D-4464-62C2-F250-4B8CDD0F64D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94707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6519C8-7D1E-B7CC-63F3-9A5ECAF10773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4F127B3-E50D-BB46-3BCE-5DB58D282EB5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6F9B57AB-ED92-145A-0786-162C170F3260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162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5200650" y="3130725"/>
            <a:ext cx="33147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 err="1">
                <a:solidFill>
                  <a:srgbClr val="106585"/>
                </a:solidFill>
                <a:latin typeface="Dosis" pitchFamily="2" charset="0"/>
              </a:rPr>
              <a:t>a</a:t>
            </a:r>
            <a:r>
              <a:rPr lang="fr-FR" sz="25800" b="1" kern="0" spc="480" dirty="0" err="1">
                <a:solidFill>
                  <a:srgbClr val="FFC000"/>
                </a:solidFill>
                <a:latin typeface="Dosis" pitchFamily="2" charset="0"/>
              </a:rPr>
              <a:t>r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64FDF2C-8AD8-2234-05D2-835F7011EA8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9B5A6535-DEA3-6D4B-476F-00CD4DCE0F18}"/>
              </a:ext>
            </a:extLst>
          </p:cNvPr>
          <p:cNvSpPr txBox="1"/>
          <p:nvPr/>
        </p:nvSpPr>
        <p:spPr>
          <a:xfrm>
            <a:off x="1496229" y="479191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ar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a »  « r 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ar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Lisons ensemble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a » « r »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ar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</a:t>
            </a:r>
          </a:p>
        </p:txBody>
      </p:sp>
    </p:spTree>
    <p:extLst>
      <p:ext uri="{BB962C8B-B14F-4D97-AF65-F5344CB8AC3E}">
        <p14:creationId xmlns:p14="http://schemas.microsoft.com/office/powerpoint/2010/main" val="307508211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369B04D-62D7-846E-80EA-8C80BEEB621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746F89D-9B1D-3D76-D75D-A9D4CADF842C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0681553-0642-58A2-C2DD-CE5CAA0A84AE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66752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3619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o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863AA73-D1F9-9A69-210E-382A12CFEEA6}"/>
              </a:ext>
            </a:extLst>
          </p:cNvPr>
          <p:cNvSpPr txBox="1"/>
          <p:nvPr/>
        </p:nvSpPr>
        <p:spPr>
          <a:xfrm>
            <a:off x="8763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r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0D1B85F-0A0E-9D8B-7D4E-A836A80A1C7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EA48E4CE-DFB9-6EF4-D3AC-6A4BC5F8E541}"/>
              </a:ext>
            </a:extLst>
          </p:cNvPr>
          <p:cNvSpPr txBox="1"/>
          <p:nvPr/>
        </p:nvSpPr>
        <p:spPr>
          <a:xfrm>
            <a:off x="1512869" y="578563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o »  « r 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C763513-FC92-2431-76E3-7AA080A79CC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8191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634D1D-E980-83D3-932A-E1F05F92DA0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E335FDD-0EA6-7C3F-453E-AF2F8D4DE9AE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B26C04B-C7F2-32D7-4147-06FE6FD17A63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6494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5200650" y="3130725"/>
            <a:ext cx="33147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o</a:t>
            </a: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r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8A6535D3-C3FA-E052-EAB4-4A5CC76FCE8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A239B455-C186-5988-2DF3-B88811795BFD}"/>
              </a:ext>
            </a:extLst>
          </p:cNvPr>
          <p:cNvSpPr txBox="1"/>
          <p:nvPr/>
        </p:nvSpPr>
        <p:spPr>
          <a:xfrm>
            <a:off x="1496229" y="479191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or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o »  « r » « or ». Lisons ensemble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o » « r » « or ». </a:t>
            </a:r>
          </a:p>
        </p:txBody>
      </p:sp>
    </p:spTree>
    <p:extLst>
      <p:ext uri="{BB962C8B-B14F-4D97-AF65-F5344CB8AC3E}">
        <p14:creationId xmlns:p14="http://schemas.microsoft.com/office/powerpoint/2010/main" val="80855636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8F50257-58AA-1E9C-BF4B-F35E89C97768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BA7FCB8F-DF07-AF4E-C3FF-94AD8C5C100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73AAFFB9-6C1F-C754-5D94-6F2F82313A03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3352800" y="3019447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i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863AA73-D1F9-9A69-210E-382A12CFEEA6}"/>
              </a:ext>
            </a:extLst>
          </p:cNvPr>
          <p:cNvSpPr txBox="1"/>
          <p:nvPr/>
        </p:nvSpPr>
        <p:spPr>
          <a:xfrm>
            <a:off x="84963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r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1241D6BF-2D36-20FD-CA3D-F02F2AD7DB1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48916841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C8D7F3FD-E032-948B-178D-4D4DE0BC83AE}"/>
              </a:ext>
            </a:extLst>
          </p:cNvPr>
          <p:cNvSpPr txBox="1"/>
          <p:nvPr/>
        </p:nvSpPr>
        <p:spPr>
          <a:xfrm>
            <a:off x="1512869" y="497943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i »  « r 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11B8064-8A14-3D0A-BF07-F56558C4BA6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9300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A75A22-0F37-DD85-DE8A-C13929D4E468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2572F8A-720E-BABD-25DB-5CBF3D814F43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F9F4FBBF-AD7F-E177-57F5-BC089B50A93B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5200650" y="3130725"/>
            <a:ext cx="33147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 err="1">
                <a:solidFill>
                  <a:srgbClr val="106585"/>
                </a:solidFill>
                <a:latin typeface="Dosis" pitchFamily="2" charset="0"/>
              </a:rPr>
              <a:t>i</a:t>
            </a:r>
            <a:r>
              <a:rPr lang="fr-FR" sz="25800" b="1" kern="0" spc="480" dirty="0" err="1">
                <a:solidFill>
                  <a:srgbClr val="FFC000"/>
                </a:solidFill>
                <a:latin typeface="Dosis" pitchFamily="2" charset="0"/>
              </a:rPr>
              <a:t>r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95EF937-A904-CAFF-BA79-9F04C33E49BE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E724B26F-2CC2-3344-AF26-7AD40AB7AADA}"/>
              </a:ext>
            </a:extLst>
          </p:cNvPr>
          <p:cNvSpPr txBox="1"/>
          <p:nvPr/>
        </p:nvSpPr>
        <p:spPr>
          <a:xfrm>
            <a:off x="1496229" y="479191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ir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i »  « r 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ir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Lisons ensemble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i » « r »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ir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</a:t>
            </a:r>
          </a:p>
        </p:txBody>
      </p:sp>
    </p:spTree>
    <p:extLst>
      <p:ext uri="{BB962C8B-B14F-4D97-AF65-F5344CB8AC3E}">
        <p14:creationId xmlns:p14="http://schemas.microsoft.com/office/powerpoint/2010/main" val="127893215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327BBD7-6A55-B720-6E4A-4101D89461F8}"/>
              </a:ext>
            </a:extLst>
          </p:cNvPr>
          <p:cNvSpPr>
            <a:spLocks/>
          </p:cNvSpPr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C0843621-EFE4-4B6E-29F3-999E9445FC96}"/>
              </a:ext>
            </a:extLst>
          </p:cNvPr>
          <p:cNvSpPr>
            <a:spLocks/>
          </p:cNvSpPr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2B7DDA80-0B7B-B971-7273-F60DD82C4CC6}"/>
              </a:ext>
            </a:extLst>
          </p:cNvPr>
          <p:cNvSpPr>
            <a:spLocks/>
          </p:cNvSpPr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66752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35433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é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863AA73-D1F9-9A69-210E-382A12CFEEA6}"/>
              </a:ext>
            </a:extLst>
          </p:cNvPr>
          <p:cNvSpPr txBox="1"/>
          <p:nvPr/>
        </p:nvSpPr>
        <p:spPr>
          <a:xfrm>
            <a:off x="86868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r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7899F7D9-E887-99FB-860A-2FA71A6C53D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BEC1D49C-67F2-36A8-7F71-68F4B880DA0F}"/>
              </a:ext>
            </a:extLst>
          </p:cNvPr>
          <p:cNvSpPr txBox="1"/>
          <p:nvPr/>
        </p:nvSpPr>
        <p:spPr>
          <a:xfrm>
            <a:off x="1512869" y="578563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é »  «r 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69A6620-9E89-5128-8CCC-FB3E06DB343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73059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34B6AD-8438-F32A-0095-3CE3A47DB4E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C8952017-75F9-35C2-A2BD-C8E5A0B47E11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EB2B7EB-FEB2-3E4A-9087-6354BE9A9C4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5200650" y="3130725"/>
            <a:ext cx="33147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 err="1">
                <a:solidFill>
                  <a:srgbClr val="106585"/>
                </a:solidFill>
                <a:latin typeface="Dosis" pitchFamily="2" charset="0"/>
              </a:rPr>
              <a:t>é</a:t>
            </a:r>
            <a:r>
              <a:rPr lang="fr-FR" sz="25800" b="1" kern="0" spc="480" dirty="0" err="1">
                <a:solidFill>
                  <a:srgbClr val="FFC000"/>
                </a:solidFill>
                <a:latin typeface="Dosis" pitchFamily="2" charset="0"/>
              </a:rPr>
              <a:t>r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573BB636-96AF-A04C-1BBC-4D6F08F9152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D3F10481-A40F-30E1-86C5-1B89F024DB1F}"/>
              </a:ext>
            </a:extLst>
          </p:cNvPr>
          <p:cNvSpPr txBox="1"/>
          <p:nvPr/>
        </p:nvSpPr>
        <p:spPr>
          <a:xfrm>
            <a:off x="1496229" y="479191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ér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é »  « r 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ér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Lisons ensemble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é » « r »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ér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</a:t>
            </a:r>
          </a:p>
        </p:txBody>
      </p:sp>
    </p:spTree>
    <p:extLst>
      <p:ext uri="{BB962C8B-B14F-4D97-AF65-F5344CB8AC3E}">
        <p14:creationId xmlns:p14="http://schemas.microsoft.com/office/powerpoint/2010/main" val="352516103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543EC7-66A6-FB11-2685-3E8B51A4A0C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2EC61CE-DC88-2089-60C2-168E9661A87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A780DC52-68F8-959C-FAA7-91E6601577A0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3238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u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863AA73-D1F9-9A69-210E-382A12CFEEA6}"/>
              </a:ext>
            </a:extLst>
          </p:cNvPr>
          <p:cNvSpPr txBox="1"/>
          <p:nvPr/>
        </p:nvSpPr>
        <p:spPr>
          <a:xfrm>
            <a:off x="8382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r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0AC87D1E-762C-9355-CC6D-12A78D04998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F1D6653E-A9D0-316D-3040-A23EE18A7290}"/>
              </a:ext>
            </a:extLst>
          </p:cNvPr>
          <p:cNvSpPr txBox="1"/>
          <p:nvPr/>
        </p:nvSpPr>
        <p:spPr>
          <a:xfrm>
            <a:off x="1512869" y="578563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u »  « r 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EE73C6A-F432-55D1-A814-4531DCD8D38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158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5A196-0D03-F749-8501-C568B82D4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A059BA2-8C1A-6FEF-5F9A-FC719DB8DBE6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8BAEE6DD-16E4-CE75-DB1F-DC9C60DD79BC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4B5FDAA7-1FB0-58C4-C153-BEF09720A2E7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EEDDC6B7-CAD5-F3E6-5F1E-CF33FA3A5217}"/>
              </a:ext>
            </a:extLst>
          </p:cNvPr>
          <p:cNvSpPr/>
          <p:nvPr/>
        </p:nvSpPr>
        <p:spPr>
          <a:xfrm>
            <a:off x="562942" y="598983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A6C96612-8ADA-2516-5D6E-90142027279A}"/>
              </a:ext>
            </a:extLst>
          </p:cNvPr>
          <p:cNvSpPr txBox="1"/>
          <p:nvPr/>
        </p:nvSpPr>
        <p:spPr>
          <a:xfrm>
            <a:off x="1254314" y="590118"/>
            <a:ext cx="993116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4"/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 vos ardoises et vos livrets de français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4120C3E-68FC-9D86-45DB-1E5CCE50FB2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561" y="342900"/>
            <a:ext cx="1072972" cy="992461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7A0F5B73-4673-B158-7158-DF81D6459657}"/>
              </a:ext>
            </a:extLst>
          </p:cNvPr>
          <p:cNvGrpSpPr/>
          <p:nvPr/>
        </p:nvGrpSpPr>
        <p:grpSpPr>
          <a:xfrm>
            <a:off x="989239" y="3859170"/>
            <a:ext cx="11506508" cy="3533358"/>
            <a:chOff x="-3805047" y="3869835"/>
            <a:chExt cx="6297262" cy="2753069"/>
          </a:xfrm>
        </p:grpSpPr>
        <p:sp>
          <p:nvSpPr>
            <p:cNvPr id="9" name="Rectangle : coins arrondis 18 - 2">
              <a:extLst>
                <a:ext uri="{FF2B5EF4-FFF2-40B4-BE49-F238E27FC236}">
                  <a16:creationId xmlns:a16="http://schemas.microsoft.com/office/drawing/2014/main" id="{06AE3FB6-617E-30CE-17D9-E4944BB22D51}"/>
                </a:ext>
              </a:extLst>
            </p:cNvPr>
            <p:cNvSpPr/>
            <p:nvPr/>
          </p:nvSpPr>
          <p:spPr>
            <a:xfrm flipH="1">
              <a:off x="556072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0" name="Rectangle : coins arrondis 18 - 2">
              <a:extLst>
                <a:ext uri="{FF2B5EF4-FFF2-40B4-BE49-F238E27FC236}">
                  <a16:creationId xmlns:a16="http://schemas.microsoft.com/office/drawing/2014/main" id="{AD7D1A10-A7C4-A797-618D-2504E07EB108}"/>
                </a:ext>
              </a:extLst>
            </p:cNvPr>
            <p:cNvSpPr/>
            <p:nvPr/>
          </p:nvSpPr>
          <p:spPr>
            <a:xfrm flipH="1">
              <a:off x="556072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Livret </a:t>
              </a:r>
            </a:p>
          </p:txBody>
        </p:sp>
        <p:sp>
          <p:nvSpPr>
            <p:cNvPr id="11" name="Rectangle : coins arrondis 18 - 2">
              <a:extLst>
                <a:ext uri="{FF2B5EF4-FFF2-40B4-BE49-F238E27FC236}">
                  <a16:creationId xmlns:a16="http://schemas.microsoft.com/office/drawing/2014/main" id="{2DB4658C-20DC-72AA-17DA-FB2A1D58EE00}"/>
                </a:ext>
              </a:extLst>
            </p:cNvPr>
            <p:cNvSpPr/>
            <p:nvPr/>
          </p:nvSpPr>
          <p:spPr>
            <a:xfrm flipH="1">
              <a:off x="-1634079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2" name="Rectangle : coins arrondis 18 - 2">
              <a:extLst>
                <a:ext uri="{FF2B5EF4-FFF2-40B4-BE49-F238E27FC236}">
                  <a16:creationId xmlns:a16="http://schemas.microsoft.com/office/drawing/2014/main" id="{5BCD92FE-BC16-F3AC-6E4B-C0BFF7AC5F18}"/>
                </a:ext>
              </a:extLst>
            </p:cNvPr>
            <p:cNvSpPr/>
            <p:nvPr/>
          </p:nvSpPr>
          <p:spPr>
            <a:xfrm flipH="1">
              <a:off x="-1634079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Cahier </a:t>
              </a:r>
            </a:p>
          </p:txBody>
        </p:sp>
        <p:sp>
          <p:nvSpPr>
            <p:cNvPr id="14" name="Rectangle : coins arrondis 18 - 2">
              <a:extLst>
                <a:ext uri="{FF2B5EF4-FFF2-40B4-BE49-F238E27FC236}">
                  <a16:creationId xmlns:a16="http://schemas.microsoft.com/office/drawing/2014/main" id="{BAFD3358-AABE-DF7E-98AA-2F20F273668D}"/>
                </a:ext>
              </a:extLst>
            </p:cNvPr>
            <p:cNvSpPr/>
            <p:nvPr/>
          </p:nvSpPr>
          <p:spPr>
            <a:xfrm flipH="1">
              <a:off x="-3805046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4" name="Rectangle : coins arrondis 18 - 2">
              <a:extLst>
                <a:ext uri="{FF2B5EF4-FFF2-40B4-BE49-F238E27FC236}">
                  <a16:creationId xmlns:a16="http://schemas.microsoft.com/office/drawing/2014/main" id="{62035628-88FB-2BF2-F5C3-E93661715A72}"/>
                </a:ext>
              </a:extLst>
            </p:cNvPr>
            <p:cNvSpPr/>
            <p:nvPr/>
          </p:nvSpPr>
          <p:spPr>
            <a:xfrm flipH="1">
              <a:off x="-3805047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Ardoise </a:t>
              </a:r>
            </a:p>
          </p:txBody>
        </p:sp>
      </p:grpSp>
      <p:pic>
        <p:nvPicPr>
          <p:cNvPr id="26" name="Image 25">
            <a:extLst>
              <a:ext uri="{FF2B5EF4-FFF2-40B4-BE49-F238E27FC236}">
                <a16:creationId xmlns:a16="http://schemas.microsoft.com/office/drawing/2014/main" id="{F9355F0F-29F7-D4CB-8F41-4832BC02109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61914" y="4272070"/>
            <a:ext cx="2053088" cy="1905077"/>
          </a:xfrm>
          <a:prstGeom prst="rect">
            <a:avLst/>
          </a:prstGeom>
        </p:spPr>
      </p:pic>
      <p:pic>
        <p:nvPicPr>
          <p:cNvPr id="28" name="Image 27" descr="Une image contenant dessin humoristique, dessin, capture d’écran, Dessin d’enfant&#10;&#10;Description générée automatiquement">
            <a:extLst>
              <a:ext uri="{FF2B5EF4-FFF2-40B4-BE49-F238E27FC236}">
                <a16:creationId xmlns:a16="http://schemas.microsoft.com/office/drawing/2014/main" id="{3BA58975-B1CB-DD2C-423A-C5CAADDF863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1" t="56294" r="43963" b="7778"/>
          <a:stretch/>
        </p:blipFill>
        <p:spPr>
          <a:xfrm>
            <a:off x="6141044" y="4509253"/>
            <a:ext cx="1433911" cy="1611393"/>
          </a:xfrm>
          <a:prstGeom prst="rect">
            <a:avLst/>
          </a:prstGeom>
        </p:spPr>
      </p:pic>
      <p:pic>
        <p:nvPicPr>
          <p:cNvPr id="29" name="Image 28" descr="Une image contenant texte, habits, fill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9BEE924-C5AC-A2D3-19D0-114C80B7DA5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426" y="4262720"/>
            <a:ext cx="1379982" cy="19620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30" name="Tableau 29">
            <a:extLst>
              <a:ext uri="{FF2B5EF4-FFF2-40B4-BE49-F238E27FC236}">
                <a16:creationId xmlns:a16="http://schemas.microsoft.com/office/drawing/2014/main" id="{F0D41098-A5F4-87AE-34B2-534A72BD6D7C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0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856560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07ECE09-9800-E5EE-737E-3BA779080BD6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E80D771-36B4-6E82-7181-D4458C6AF821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5D82B7D6-BC21-9C34-C034-C57CFF2A558F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6494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5200650" y="3130725"/>
            <a:ext cx="33147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 err="1">
                <a:solidFill>
                  <a:srgbClr val="106585"/>
                </a:solidFill>
                <a:latin typeface="Dosis" pitchFamily="2" charset="0"/>
              </a:rPr>
              <a:t>u</a:t>
            </a:r>
            <a:r>
              <a:rPr lang="fr-FR" sz="25800" b="1" kern="0" spc="480" dirty="0" err="1">
                <a:solidFill>
                  <a:srgbClr val="FFC000"/>
                </a:solidFill>
                <a:latin typeface="Dosis" pitchFamily="2" charset="0"/>
              </a:rPr>
              <a:t>r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C395458-8F03-03CB-3416-690374C2A54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9583A1E3-270D-2238-202D-51BC73308E20}"/>
              </a:ext>
            </a:extLst>
          </p:cNvPr>
          <p:cNvSpPr txBox="1"/>
          <p:nvPr/>
        </p:nvSpPr>
        <p:spPr>
          <a:xfrm>
            <a:off x="1496229" y="479191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ur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u »  « r 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ur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Lisons ensemble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u » « r »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ur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</a:t>
            </a:r>
          </a:p>
        </p:txBody>
      </p:sp>
    </p:spTree>
    <p:extLst>
      <p:ext uri="{BB962C8B-B14F-4D97-AF65-F5344CB8AC3E}">
        <p14:creationId xmlns:p14="http://schemas.microsoft.com/office/powerpoint/2010/main" val="381291119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8557A-FFFB-792A-8B28-D14A593A7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C15C64A-063B-77C9-7F29-89809E7DC8FC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3DEC4AA0-EB78-DE0A-EE69-1EACA14DE92C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BD55EDE-C095-F036-C476-6588F965F7D3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/>
            <a:endParaRPr lang="fr-FR" sz="8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en-US" sz="3200" dirty="0" err="1">
                <a:solidFill>
                  <a:srgbClr val="215968"/>
                </a:solidFill>
                <a:latin typeface="Carelia"/>
              </a:rPr>
              <a:t>Rebrassage</a:t>
            </a:r>
            <a:r>
              <a:rPr lang="en-US" sz="3200" dirty="0">
                <a:solidFill>
                  <a:srgbClr val="215968"/>
                </a:solidFill>
                <a:latin typeface="Carelia"/>
              </a:rPr>
              <a:t> de lecture (1)</a:t>
            </a:r>
          </a:p>
          <a:p>
            <a:pPr algn="ctr" defTabSz="685834">
              <a:lnSpc>
                <a:spcPts val="6911"/>
              </a:lnSpc>
            </a:pPr>
            <a:r>
              <a:rPr lang="en-US" sz="4000" b="1" dirty="0">
                <a:solidFill>
                  <a:schemeClr val="accent1"/>
                </a:solidFill>
                <a:latin typeface="Dosis" pitchFamily="2" charset="0"/>
              </a:rPr>
              <a:t>Je </a:t>
            </a:r>
            <a:r>
              <a:rPr lang="en-US" sz="4000" b="1" dirty="0" err="1">
                <a:solidFill>
                  <a:schemeClr val="accent1"/>
                </a:solidFill>
                <a:latin typeface="Dosis" pitchFamily="2" charset="0"/>
              </a:rPr>
              <a:t>lis</a:t>
            </a:r>
            <a:r>
              <a:rPr lang="en-US" sz="4000" b="1" dirty="0">
                <a:solidFill>
                  <a:schemeClr val="accent1"/>
                </a:solidFill>
                <a:latin typeface="Dosis" pitchFamily="2" charset="0"/>
              </a:rPr>
              <a:t> des </a:t>
            </a:r>
            <a:r>
              <a:rPr lang="en-US" sz="4000" b="1" dirty="0" err="1">
                <a:solidFill>
                  <a:schemeClr val="accent1"/>
                </a:solidFill>
                <a:latin typeface="Dosis" pitchFamily="2" charset="0"/>
              </a:rPr>
              <a:t>syllabes</a:t>
            </a:r>
            <a:endParaRPr lang="en-US" sz="4000" b="1" dirty="0">
              <a:solidFill>
                <a:schemeClr val="accent1"/>
              </a:solidFill>
              <a:latin typeface="Dosis" pitchFamily="2" charset="0"/>
            </a:endParaRPr>
          </a:p>
          <a:p>
            <a:pPr algn="ctr" defTabSz="685834"/>
            <a:endParaRPr lang="fr-FR" sz="40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44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FF50819-0AFC-10EC-D9A4-41989929A8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8" b="14658"/>
          <a:stretch/>
        </p:blipFill>
        <p:spPr>
          <a:xfrm>
            <a:off x="4582903" y="5219700"/>
            <a:ext cx="4550194" cy="41926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292283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019F96-1BDA-FA45-2FDD-62A6120A1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7417B8E-AD61-0A58-2AAD-0EBF8EB54B9A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86D7E0F-D2C5-0972-352A-B93D949015D5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D26AEF4-B477-1AA0-CBBF-43BD9FD52587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34DB83DA-ADE6-E8E9-23D1-DCCC3C978C4C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8" name="Group 1190">
            <a:extLst>
              <a:ext uri="{FF2B5EF4-FFF2-40B4-BE49-F238E27FC236}">
                <a16:creationId xmlns:a16="http://schemas.microsoft.com/office/drawing/2014/main" id="{BCFBC1A7-50DD-FD74-F457-750215FB3081}"/>
              </a:ext>
            </a:extLst>
          </p:cNvPr>
          <p:cNvGrpSpPr>
            <a:grpSpLocks/>
          </p:cNvGrpSpPr>
          <p:nvPr/>
        </p:nvGrpSpPr>
        <p:grpSpPr>
          <a:xfrm>
            <a:off x="3314700" y="2352232"/>
            <a:ext cx="7086600" cy="6228465"/>
            <a:chOff x="751252" y="1615960"/>
            <a:chExt cx="2368377" cy="2147303"/>
          </a:xfrm>
        </p:grpSpPr>
        <p:sp>
          <p:nvSpPr>
            <p:cNvPr id="11" name="Graphic 1191">
              <a:extLst>
                <a:ext uri="{FF2B5EF4-FFF2-40B4-BE49-F238E27FC236}">
                  <a16:creationId xmlns:a16="http://schemas.microsoft.com/office/drawing/2014/main" id="{471931F8-F87C-1911-2143-42F801287356}"/>
                </a:ext>
              </a:extLst>
            </p:cNvPr>
            <p:cNvSpPr/>
            <p:nvPr/>
          </p:nvSpPr>
          <p:spPr>
            <a:xfrm>
              <a:off x="2093990" y="1849119"/>
              <a:ext cx="374650" cy="1564005"/>
            </a:xfrm>
            <a:custGeom>
              <a:avLst/>
              <a:gdLst/>
              <a:ahLst/>
              <a:cxnLst/>
              <a:rect l="l" t="t" r="r" b="b"/>
              <a:pathLst>
                <a:path w="374650" h="1564005">
                  <a:moveTo>
                    <a:pt x="0" y="0"/>
                  </a:moveTo>
                  <a:lnTo>
                    <a:pt x="374650" y="0"/>
                  </a:lnTo>
                </a:path>
                <a:path w="374650" h="1564005">
                  <a:moveTo>
                    <a:pt x="0" y="312420"/>
                  </a:moveTo>
                  <a:lnTo>
                    <a:pt x="374650" y="312420"/>
                  </a:lnTo>
                </a:path>
                <a:path w="374650" h="1564005">
                  <a:moveTo>
                    <a:pt x="0" y="624839"/>
                  </a:moveTo>
                  <a:lnTo>
                    <a:pt x="374650" y="624839"/>
                  </a:lnTo>
                </a:path>
                <a:path w="374650" h="1564005">
                  <a:moveTo>
                    <a:pt x="0" y="938783"/>
                  </a:moveTo>
                  <a:lnTo>
                    <a:pt x="374650" y="938783"/>
                  </a:lnTo>
                </a:path>
                <a:path w="374650" h="1564005">
                  <a:moveTo>
                    <a:pt x="0" y="1251203"/>
                  </a:moveTo>
                  <a:lnTo>
                    <a:pt x="374650" y="1251203"/>
                  </a:lnTo>
                </a:path>
                <a:path w="374650" h="1564005">
                  <a:moveTo>
                    <a:pt x="0" y="1563624"/>
                  </a:moveTo>
                  <a:lnTo>
                    <a:pt x="374650" y="1563624"/>
                  </a:lnTo>
                </a:path>
              </a:pathLst>
            </a:custGeom>
            <a:ln w="9525">
              <a:solidFill>
                <a:srgbClr val="92D05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D8937DBB-523D-A18D-C751-785F61BA1B6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1252" y="2447868"/>
              <a:ext cx="554911" cy="416417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C89BCF06-CE0E-ED1B-588D-A82ECC32C022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13830" y="2399296"/>
              <a:ext cx="429818" cy="582155"/>
            </a:xfrm>
            <a:prstGeom prst="rect">
              <a:avLst/>
            </a:prstGeom>
          </p:spPr>
        </p:pic>
        <p:sp>
          <p:nvSpPr>
            <p:cNvPr id="14" name="Graphic 1201">
              <a:extLst>
                <a:ext uri="{FF2B5EF4-FFF2-40B4-BE49-F238E27FC236}">
                  <a16:creationId xmlns:a16="http://schemas.microsoft.com/office/drawing/2014/main" id="{EDCA4E27-09FD-0FA5-27EA-DAFCEE652FB7}"/>
                </a:ext>
              </a:extLst>
            </p:cNvPr>
            <p:cNvSpPr/>
            <p:nvPr/>
          </p:nvSpPr>
          <p:spPr>
            <a:xfrm>
              <a:off x="765062" y="2461767"/>
              <a:ext cx="477520" cy="338455"/>
            </a:xfrm>
            <a:custGeom>
              <a:avLst/>
              <a:gdLst/>
              <a:ahLst/>
              <a:cxnLst/>
              <a:rect l="l" t="t" r="r" b="b"/>
              <a:pathLst>
                <a:path w="477520" h="338455">
                  <a:moveTo>
                    <a:pt x="420624" y="0"/>
                  </a:moveTo>
                  <a:lnTo>
                    <a:pt x="56387" y="0"/>
                  </a:lnTo>
                  <a:lnTo>
                    <a:pt x="34440" y="4435"/>
                  </a:lnTo>
                  <a:lnTo>
                    <a:pt x="16516" y="16525"/>
                  </a:lnTo>
                  <a:lnTo>
                    <a:pt x="4431" y="34450"/>
                  </a:lnTo>
                  <a:lnTo>
                    <a:pt x="0" y="56387"/>
                  </a:lnTo>
                  <a:lnTo>
                    <a:pt x="0" y="281939"/>
                  </a:lnTo>
                  <a:lnTo>
                    <a:pt x="4431" y="303877"/>
                  </a:lnTo>
                  <a:lnTo>
                    <a:pt x="16516" y="321802"/>
                  </a:lnTo>
                  <a:lnTo>
                    <a:pt x="34440" y="333892"/>
                  </a:lnTo>
                  <a:lnTo>
                    <a:pt x="56387" y="338327"/>
                  </a:lnTo>
                  <a:lnTo>
                    <a:pt x="420624" y="338327"/>
                  </a:lnTo>
                  <a:lnTo>
                    <a:pt x="442561" y="333892"/>
                  </a:lnTo>
                  <a:lnTo>
                    <a:pt x="460486" y="321802"/>
                  </a:lnTo>
                  <a:lnTo>
                    <a:pt x="472576" y="303877"/>
                  </a:lnTo>
                  <a:lnTo>
                    <a:pt x="477012" y="281939"/>
                  </a:lnTo>
                  <a:lnTo>
                    <a:pt x="477012" y="56387"/>
                  </a:lnTo>
                  <a:lnTo>
                    <a:pt x="472576" y="34450"/>
                  </a:lnTo>
                  <a:lnTo>
                    <a:pt x="460486" y="16525"/>
                  </a:lnTo>
                  <a:lnTo>
                    <a:pt x="442561" y="4435"/>
                  </a:lnTo>
                  <a:lnTo>
                    <a:pt x="4206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6600" b="1" dirty="0">
                  <a:solidFill>
                    <a:srgbClr val="00B050"/>
                  </a:solidFill>
                </a:rPr>
                <a:t>r</a:t>
              </a:r>
              <a:endParaRPr lang="fr-MA" sz="6600" b="1" dirty="0">
                <a:solidFill>
                  <a:srgbClr val="00B050"/>
                </a:solidFill>
              </a:endParaRPr>
            </a:p>
          </p:txBody>
        </p:sp>
        <p:sp>
          <p:nvSpPr>
            <p:cNvPr id="15" name="Graphic 1202">
              <a:extLst>
                <a:ext uri="{FF2B5EF4-FFF2-40B4-BE49-F238E27FC236}">
                  <a16:creationId xmlns:a16="http://schemas.microsoft.com/office/drawing/2014/main" id="{C10A5A24-2184-334B-3DC6-CCF8AA8BF1ED}"/>
                </a:ext>
              </a:extLst>
            </p:cNvPr>
            <p:cNvSpPr/>
            <p:nvPr/>
          </p:nvSpPr>
          <p:spPr>
            <a:xfrm>
              <a:off x="765062" y="2461767"/>
              <a:ext cx="477520" cy="338455"/>
            </a:xfrm>
            <a:custGeom>
              <a:avLst/>
              <a:gdLst/>
              <a:ahLst/>
              <a:cxnLst/>
              <a:rect l="l" t="t" r="r" b="b"/>
              <a:pathLst>
                <a:path w="477520" h="338455">
                  <a:moveTo>
                    <a:pt x="0" y="56387"/>
                  </a:moveTo>
                  <a:lnTo>
                    <a:pt x="4431" y="34450"/>
                  </a:lnTo>
                  <a:lnTo>
                    <a:pt x="16516" y="16525"/>
                  </a:lnTo>
                  <a:lnTo>
                    <a:pt x="34440" y="4435"/>
                  </a:lnTo>
                  <a:lnTo>
                    <a:pt x="56387" y="0"/>
                  </a:lnTo>
                  <a:lnTo>
                    <a:pt x="420624" y="0"/>
                  </a:lnTo>
                  <a:lnTo>
                    <a:pt x="442561" y="4435"/>
                  </a:lnTo>
                  <a:lnTo>
                    <a:pt x="460486" y="16525"/>
                  </a:lnTo>
                  <a:lnTo>
                    <a:pt x="472576" y="34450"/>
                  </a:lnTo>
                  <a:lnTo>
                    <a:pt x="477012" y="56387"/>
                  </a:lnTo>
                  <a:lnTo>
                    <a:pt x="477012" y="281939"/>
                  </a:lnTo>
                  <a:lnTo>
                    <a:pt x="472576" y="303877"/>
                  </a:lnTo>
                  <a:lnTo>
                    <a:pt x="460486" y="321802"/>
                  </a:lnTo>
                  <a:lnTo>
                    <a:pt x="442561" y="333892"/>
                  </a:lnTo>
                  <a:lnTo>
                    <a:pt x="420624" y="338327"/>
                  </a:lnTo>
                  <a:lnTo>
                    <a:pt x="56387" y="338327"/>
                  </a:lnTo>
                  <a:lnTo>
                    <a:pt x="34440" y="333892"/>
                  </a:lnTo>
                  <a:lnTo>
                    <a:pt x="16516" y="321802"/>
                  </a:lnTo>
                  <a:lnTo>
                    <a:pt x="4431" y="303877"/>
                  </a:lnTo>
                  <a:lnTo>
                    <a:pt x="0" y="281939"/>
                  </a:lnTo>
                  <a:lnTo>
                    <a:pt x="0" y="56387"/>
                  </a:lnTo>
                  <a:close/>
                </a:path>
              </a:pathLst>
            </a:custGeom>
            <a:ln w="12699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A8BF7F5D-48B9-A0FE-F03D-3A2D251C7CC2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84974" y="1675371"/>
              <a:ext cx="591299" cy="396252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563CAF03-7D23-06B8-4B3C-349587DBAEF9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38314" y="1615960"/>
              <a:ext cx="481571" cy="582155"/>
            </a:xfrm>
            <a:prstGeom prst="rect">
              <a:avLst/>
            </a:prstGeom>
          </p:spPr>
        </p:pic>
        <p:sp>
          <p:nvSpPr>
            <p:cNvPr id="18" name="Graphic 1205">
              <a:extLst>
                <a:ext uri="{FF2B5EF4-FFF2-40B4-BE49-F238E27FC236}">
                  <a16:creationId xmlns:a16="http://schemas.microsoft.com/office/drawing/2014/main" id="{4AE51927-7485-FA36-3A18-F61F8ACDECDF}"/>
                </a:ext>
              </a:extLst>
            </p:cNvPr>
            <p:cNvSpPr/>
            <p:nvPr/>
          </p:nvSpPr>
          <p:spPr>
            <a:xfrm>
              <a:off x="1616978" y="1707387"/>
              <a:ext cx="477520" cy="281940"/>
            </a:xfrm>
            <a:custGeom>
              <a:avLst/>
              <a:gdLst/>
              <a:ahLst/>
              <a:cxnLst/>
              <a:rect l="l" t="t" r="r" b="b"/>
              <a:pathLst>
                <a:path w="477520" h="281940">
                  <a:moveTo>
                    <a:pt x="430022" y="0"/>
                  </a:moveTo>
                  <a:lnTo>
                    <a:pt x="46989" y="0"/>
                  </a:lnTo>
                  <a:lnTo>
                    <a:pt x="28717" y="3698"/>
                  </a:lnTo>
                  <a:lnTo>
                    <a:pt x="13779" y="13779"/>
                  </a:lnTo>
                  <a:lnTo>
                    <a:pt x="3698" y="28717"/>
                  </a:lnTo>
                  <a:lnTo>
                    <a:pt x="0" y="46989"/>
                  </a:lnTo>
                  <a:lnTo>
                    <a:pt x="0" y="234950"/>
                  </a:lnTo>
                  <a:lnTo>
                    <a:pt x="3698" y="253222"/>
                  </a:lnTo>
                  <a:lnTo>
                    <a:pt x="13779" y="268160"/>
                  </a:lnTo>
                  <a:lnTo>
                    <a:pt x="28717" y="278241"/>
                  </a:lnTo>
                  <a:lnTo>
                    <a:pt x="46989" y="281939"/>
                  </a:lnTo>
                  <a:lnTo>
                    <a:pt x="430022" y="281939"/>
                  </a:lnTo>
                  <a:lnTo>
                    <a:pt x="448294" y="278241"/>
                  </a:lnTo>
                  <a:lnTo>
                    <a:pt x="463232" y="268160"/>
                  </a:lnTo>
                  <a:lnTo>
                    <a:pt x="473313" y="253222"/>
                  </a:lnTo>
                  <a:lnTo>
                    <a:pt x="477012" y="234950"/>
                  </a:lnTo>
                  <a:lnTo>
                    <a:pt x="477012" y="46989"/>
                  </a:lnTo>
                  <a:lnTo>
                    <a:pt x="473313" y="28717"/>
                  </a:lnTo>
                  <a:lnTo>
                    <a:pt x="463232" y="13779"/>
                  </a:lnTo>
                  <a:lnTo>
                    <a:pt x="448294" y="3698"/>
                  </a:lnTo>
                  <a:lnTo>
                    <a:pt x="4300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a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19" name="Graphic 1206">
              <a:extLst>
                <a:ext uri="{FF2B5EF4-FFF2-40B4-BE49-F238E27FC236}">
                  <a16:creationId xmlns:a16="http://schemas.microsoft.com/office/drawing/2014/main" id="{74940345-1001-2FE9-A0BD-5E65BDD967BE}"/>
                </a:ext>
              </a:extLst>
            </p:cNvPr>
            <p:cNvSpPr/>
            <p:nvPr/>
          </p:nvSpPr>
          <p:spPr>
            <a:xfrm>
              <a:off x="1616978" y="1707387"/>
              <a:ext cx="477520" cy="281940"/>
            </a:xfrm>
            <a:custGeom>
              <a:avLst/>
              <a:gdLst/>
              <a:ahLst/>
              <a:cxnLst/>
              <a:rect l="l" t="t" r="r" b="b"/>
              <a:pathLst>
                <a:path w="477520" h="281940">
                  <a:moveTo>
                    <a:pt x="0" y="46989"/>
                  </a:moveTo>
                  <a:lnTo>
                    <a:pt x="3698" y="28717"/>
                  </a:lnTo>
                  <a:lnTo>
                    <a:pt x="13779" y="13779"/>
                  </a:lnTo>
                  <a:lnTo>
                    <a:pt x="28717" y="3698"/>
                  </a:lnTo>
                  <a:lnTo>
                    <a:pt x="46989" y="0"/>
                  </a:lnTo>
                  <a:lnTo>
                    <a:pt x="430022" y="0"/>
                  </a:lnTo>
                  <a:lnTo>
                    <a:pt x="448294" y="3698"/>
                  </a:lnTo>
                  <a:lnTo>
                    <a:pt x="463232" y="13779"/>
                  </a:lnTo>
                  <a:lnTo>
                    <a:pt x="473313" y="28717"/>
                  </a:lnTo>
                  <a:lnTo>
                    <a:pt x="477012" y="46989"/>
                  </a:lnTo>
                  <a:lnTo>
                    <a:pt x="477012" y="234950"/>
                  </a:lnTo>
                  <a:lnTo>
                    <a:pt x="473313" y="253222"/>
                  </a:lnTo>
                  <a:lnTo>
                    <a:pt x="463232" y="268160"/>
                  </a:lnTo>
                  <a:lnTo>
                    <a:pt x="448294" y="278241"/>
                  </a:lnTo>
                  <a:lnTo>
                    <a:pt x="430022" y="281939"/>
                  </a:lnTo>
                  <a:lnTo>
                    <a:pt x="46989" y="281939"/>
                  </a:lnTo>
                  <a:lnTo>
                    <a:pt x="28717" y="278241"/>
                  </a:lnTo>
                  <a:lnTo>
                    <a:pt x="13779" y="268160"/>
                  </a:lnTo>
                  <a:lnTo>
                    <a:pt x="3698" y="253222"/>
                  </a:lnTo>
                  <a:lnTo>
                    <a:pt x="0" y="234950"/>
                  </a:lnTo>
                  <a:lnTo>
                    <a:pt x="0" y="46989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07FFDCAC-AD2C-EBC8-9907-3DE52B30BB39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84974" y="1987803"/>
              <a:ext cx="591299" cy="397764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70303B9D-A4DA-C564-7CA3-F81729C669A1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35266" y="1929904"/>
              <a:ext cx="487692" cy="582155"/>
            </a:xfrm>
            <a:prstGeom prst="rect">
              <a:avLst/>
            </a:prstGeom>
          </p:spPr>
        </p:pic>
        <p:sp>
          <p:nvSpPr>
            <p:cNvPr id="24" name="Graphic 1209">
              <a:extLst>
                <a:ext uri="{FF2B5EF4-FFF2-40B4-BE49-F238E27FC236}">
                  <a16:creationId xmlns:a16="http://schemas.microsoft.com/office/drawing/2014/main" id="{947072A5-69FD-7DFB-953E-F8B6AC4FB749}"/>
                </a:ext>
              </a:extLst>
            </p:cNvPr>
            <p:cNvSpPr/>
            <p:nvPr/>
          </p:nvSpPr>
          <p:spPr>
            <a:xfrm>
              <a:off x="1616978" y="201980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4"/>
                  </a:lnTo>
                  <a:lnTo>
                    <a:pt x="429768" y="283464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o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5" name="Graphic 1210">
              <a:extLst>
                <a:ext uri="{FF2B5EF4-FFF2-40B4-BE49-F238E27FC236}">
                  <a16:creationId xmlns:a16="http://schemas.microsoft.com/office/drawing/2014/main" id="{0D9D5422-438C-148F-BC0D-1B09AA9C9567}"/>
                </a:ext>
              </a:extLst>
            </p:cNvPr>
            <p:cNvSpPr/>
            <p:nvPr/>
          </p:nvSpPr>
          <p:spPr>
            <a:xfrm>
              <a:off x="1616978" y="201980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EEC2BDE2-81DC-4306-9948-4BA40F1A1CB6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84974" y="2300223"/>
              <a:ext cx="591299" cy="397764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736337A8-F922-0971-479F-72AFFCDFABB5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67270" y="2242324"/>
              <a:ext cx="425195" cy="582155"/>
            </a:xfrm>
            <a:prstGeom prst="rect">
              <a:avLst/>
            </a:prstGeom>
          </p:spPr>
        </p:pic>
        <p:sp>
          <p:nvSpPr>
            <p:cNvPr id="28" name="Graphic 1213">
              <a:extLst>
                <a:ext uri="{FF2B5EF4-FFF2-40B4-BE49-F238E27FC236}">
                  <a16:creationId xmlns:a16="http://schemas.microsoft.com/office/drawing/2014/main" id="{B72C13FF-02D4-CA29-5C65-56739154E04F}"/>
                </a:ext>
              </a:extLst>
            </p:cNvPr>
            <p:cNvSpPr/>
            <p:nvPr/>
          </p:nvSpPr>
          <p:spPr>
            <a:xfrm>
              <a:off x="1616978" y="233222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4"/>
                  </a:lnTo>
                  <a:lnTo>
                    <a:pt x="429768" y="283464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i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9" name="Graphic 1214">
              <a:extLst>
                <a:ext uri="{FF2B5EF4-FFF2-40B4-BE49-F238E27FC236}">
                  <a16:creationId xmlns:a16="http://schemas.microsoft.com/office/drawing/2014/main" id="{40509806-6472-0C93-E036-C53377782203}"/>
                </a:ext>
              </a:extLst>
            </p:cNvPr>
            <p:cNvSpPr/>
            <p:nvPr/>
          </p:nvSpPr>
          <p:spPr>
            <a:xfrm>
              <a:off x="1616978" y="233222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B51E1518-E9B3-44C9-33CE-148E3C44D11B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84974" y="2614167"/>
              <a:ext cx="591299" cy="397764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D49ACA3C-7E8E-D826-103D-480D113A83C1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32218" y="2554744"/>
              <a:ext cx="493814" cy="582155"/>
            </a:xfrm>
            <a:prstGeom prst="rect">
              <a:avLst/>
            </a:prstGeom>
          </p:spPr>
        </p:pic>
        <p:sp>
          <p:nvSpPr>
            <p:cNvPr id="32" name="Graphic 1217">
              <a:extLst>
                <a:ext uri="{FF2B5EF4-FFF2-40B4-BE49-F238E27FC236}">
                  <a16:creationId xmlns:a16="http://schemas.microsoft.com/office/drawing/2014/main" id="{AAD75454-D6A5-770A-C90C-143F021596AF}"/>
                </a:ext>
              </a:extLst>
            </p:cNvPr>
            <p:cNvSpPr/>
            <p:nvPr/>
          </p:nvSpPr>
          <p:spPr>
            <a:xfrm>
              <a:off x="1616978" y="264617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4"/>
                  </a:lnTo>
                  <a:lnTo>
                    <a:pt x="429768" y="283464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u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33" name="Graphic 1218">
              <a:extLst>
                <a:ext uri="{FF2B5EF4-FFF2-40B4-BE49-F238E27FC236}">
                  <a16:creationId xmlns:a16="http://schemas.microsoft.com/office/drawing/2014/main" id="{3EE13A8E-3E7E-E63D-73C5-566C8DE711E5}"/>
                </a:ext>
              </a:extLst>
            </p:cNvPr>
            <p:cNvSpPr/>
            <p:nvPr/>
          </p:nvSpPr>
          <p:spPr>
            <a:xfrm>
              <a:off x="1616978" y="264617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9B956CB7-6980-9A7C-1B3F-A900BAD300F5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84974" y="2926587"/>
              <a:ext cx="591299" cy="397764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74F8CAEE-0DC4-DD4E-697F-8993061B6980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36790" y="2868688"/>
              <a:ext cx="484670" cy="582155"/>
            </a:xfrm>
            <a:prstGeom prst="rect">
              <a:avLst/>
            </a:prstGeom>
          </p:spPr>
        </p:pic>
        <p:sp>
          <p:nvSpPr>
            <p:cNvPr id="36" name="Graphic 1221">
              <a:extLst>
                <a:ext uri="{FF2B5EF4-FFF2-40B4-BE49-F238E27FC236}">
                  <a16:creationId xmlns:a16="http://schemas.microsoft.com/office/drawing/2014/main" id="{C3CA17BB-087F-344B-A421-D96057D09CBA}"/>
                </a:ext>
              </a:extLst>
            </p:cNvPr>
            <p:cNvSpPr/>
            <p:nvPr/>
          </p:nvSpPr>
          <p:spPr>
            <a:xfrm>
              <a:off x="1616978" y="295859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3"/>
                  </a:lnTo>
                  <a:lnTo>
                    <a:pt x="429768" y="283463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e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37" name="Graphic 1222">
              <a:extLst>
                <a:ext uri="{FF2B5EF4-FFF2-40B4-BE49-F238E27FC236}">
                  <a16:creationId xmlns:a16="http://schemas.microsoft.com/office/drawing/2014/main" id="{C7662E7C-3595-DE27-0138-7E27879562B7}"/>
                </a:ext>
              </a:extLst>
            </p:cNvPr>
            <p:cNvSpPr/>
            <p:nvPr/>
          </p:nvSpPr>
          <p:spPr>
            <a:xfrm>
              <a:off x="1616978" y="295859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A8D584BA-5A47-78DE-6379-D5F76D8C7882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84974" y="3239007"/>
              <a:ext cx="591299" cy="397764"/>
            </a:xfrm>
            <a:prstGeom prst="rect">
              <a:avLst/>
            </a:prstGeom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3E294133-BA2A-D6B6-D1A0-22FE0B93CB15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636790" y="3181108"/>
              <a:ext cx="484670" cy="582155"/>
            </a:xfrm>
            <a:prstGeom prst="rect">
              <a:avLst/>
            </a:prstGeom>
          </p:spPr>
        </p:pic>
        <p:sp>
          <p:nvSpPr>
            <p:cNvPr id="40" name="Graphic 1225">
              <a:extLst>
                <a:ext uri="{FF2B5EF4-FFF2-40B4-BE49-F238E27FC236}">
                  <a16:creationId xmlns:a16="http://schemas.microsoft.com/office/drawing/2014/main" id="{D6409243-F82A-D765-9246-B88DCAE4D4B3}"/>
                </a:ext>
              </a:extLst>
            </p:cNvPr>
            <p:cNvSpPr/>
            <p:nvPr/>
          </p:nvSpPr>
          <p:spPr>
            <a:xfrm>
              <a:off x="1616978" y="327101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3"/>
                  </a:lnTo>
                  <a:lnTo>
                    <a:pt x="0" y="236219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3"/>
                  </a:lnTo>
                  <a:lnTo>
                    <a:pt x="429768" y="283463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19"/>
                  </a:lnTo>
                  <a:lnTo>
                    <a:pt x="477012" y="47243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é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Graphic 1226">
              <a:extLst>
                <a:ext uri="{FF2B5EF4-FFF2-40B4-BE49-F238E27FC236}">
                  <a16:creationId xmlns:a16="http://schemas.microsoft.com/office/drawing/2014/main" id="{438423D2-0018-836A-04C3-BDE54FBBA876}"/>
                </a:ext>
              </a:extLst>
            </p:cNvPr>
            <p:cNvSpPr/>
            <p:nvPr/>
          </p:nvSpPr>
          <p:spPr>
            <a:xfrm>
              <a:off x="1616978" y="327101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3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3"/>
                  </a:lnTo>
                  <a:lnTo>
                    <a:pt x="477012" y="236219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19"/>
                  </a:lnTo>
                  <a:lnTo>
                    <a:pt x="0" y="47243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sp>
          <p:nvSpPr>
            <p:cNvPr id="45" name="Graphic 1230">
              <a:extLst>
                <a:ext uri="{FF2B5EF4-FFF2-40B4-BE49-F238E27FC236}">
                  <a16:creationId xmlns:a16="http://schemas.microsoft.com/office/drawing/2014/main" id="{88A1E6F9-B799-375A-46A0-DDA09099EF35}"/>
                </a:ext>
              </a:extLst>
            </p:cNvPr>
            <p:cNvSpPr/>
            <p:nvPr/>
          </p:nvSpPr>
          <p:spPr>
            <a:xfrm>
              <a:off x="2468894" y="1707387"/>
              <a:ext cx="568960" cy="281940"/>
            </a:xfrm>
            <a:custGeom>
              <a:avLst/>
              <a:gdLst/>
              <a:ahLst/>
              <a:cxnLst/>
              <a:rect l="l" t="t" r="r" b="b"/>
              <a:pathLst>
                <a:path w="568960" h="281940">
                  <a:moveTo>
                    <a:pt x="0" y="46989"/>
                  </a:moveTo>
                  <a:lnTo>
                    <a:pt x="3698" y="28717"/>
                  </a:lnTo>
                  <a:lnTo>
                    <a:pt x="13779" y="13779"/>
                  </a:lnTo>
                  <a:lnTo>
                    <a:pt x="28717" y="3698"/>
                  </a:lnTo>
                  <a:lnTo>
                    <a:pt x="46989" y="0"/>
                  </a:lnTo>
                  <a:lnTo>
                    <a:pt x="521461" y="0"/>
                  </a:lnTo>
                  <a:lnTo>
                    <a:pt x="539734" y="3698"/>
                  </a:lnTo>
                  <a:lnTo>
                    <a:pt x="554672" y="13779"/>
                  </a:lnTo>
                  <a:lnTo>
                    <a:pt x="564753" y="28717"/>
                  </a:lnTo>
                  <a:lnTo>
                    <a:pt x="568451" y="46989"/>
                  </a:lnTo>
                  <a:lnTo>
                    <a:pt x="568451" y="234950"/>
                  </a:lnTo>
                  <a:lnTo>
                    <a:pt x="564753" y="253222"/>
                  </a:lnTo>
                  <a:lnTo>
                    <a:pt x="554672" y="268160"/>
                  </a:lnTo>
                  <a:lnTo>
                    <a:pt x="539734" y="278241"/>
                  </a:lnTo>
                  <a:lnTo>
                    <a:pt x="521461" y="281939"/>
                  </a:lnTo>
                  <a:lnTo>
                    <a:pt x="46989" y="281939"/>
                  </a:lnTo>
                  <a:lnTo>
                    <a:pt x="28717" y="278241"/>
                  </a:lnTo>
                  <a:lnTo>
                    <a:pt x="13779" y="268160"/>
                  </a:lnTo>
                  <a:lnTo>
                    <a:pt x="3698" y="253222"/>
                  </a:lnTo>
                  <a:lnTo>
                    <a:pt x="0" y="234950"/>
                  </a:lnTo>
                  <a:lnTo>
                    <a:pt x="0" y="46989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ra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71D899C7-F519-2302-7CEF-C348D7354B57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36890" y="1987803"/>
              <a:ext cx="682739" cy="397764"/>
            </a:xfrm>
            <a:prstGeom prst="rect">
              <a:avLst/>
            </a:prstGeom>
          </p:spPr>
        </p:pic>
        <p:sp>
          <p:nvSpPr>
            <p:cNvPr id="49" name="Graphic 1234">
              <a:extLst>
                <a:ext uri="{FF2B5EF4-FFF2-40B4-BE49-F238E27FC236}">
                  <a16:creationId xmlns:a16="http://schemas.microsoft.com/office/drawing/2014/main" id="{216E2A69-C0E3-1AA7-0A4D-F5DDC213D243}"/>
                </a:ext>
              </a:extLst>
            </p:cNvPr>
            <p:cNvSpPr/>
            <p:nvPr/>
          </p:nvSpPr>
          <p:spPr>
            <a:xfrm>
              <a:off x="2468894" y="2019807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ro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18FF904C-98FD-E369-A599-78612C19C1F3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36890" y="2300223"/>
              <a:ext cx="682739" cy="397764"/>
            </a:xfrm>
            <a:prstGeom prst="rect">
              <a:avLst/>
            </a:prstGeom>
          </p:spPr>
        </p:pic>
        <p:sp>
          <p:nvSpPr>
            <p:cNvPr id="53" name="Graphic 1238">
              <a:extLst>
                <a:ext uri="{FF2B5EF4-FFF2-40B4-BE49-F238E27FC236}">
                  <a16:creationId xmlns:a16="http://schemas.microsoft.com/office/drawing/2014/main" id="{0129C4F4-8E8E-A93D-0D98-0BC9C72C88D0}"/>
                </a:ext>
              </a:extLst>
            </p:cNvPr>
            <p:cNvSpPr/>
            <p:nvPr/>
          </p:nvSpPr>
          <p:spPr>
            <a:xfrm>
              <a:off x="2468894" y="2332227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ri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2CB7137B-6E67-17E7-402B-2E8E067D6AB0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36890" y="2614167"/>
              <a:ext cx="682739" cy="397764"/>
            </a:xfrm>
            <a:prstGeom prst="rect">
              <a:avLst/>
            </a:prstGeom>
          </p:spPr>
        </p:pic>
        <p:sp>
          <p:nvSpPr>
            <p:cNvPr id="57" name="Graphic 1242">
              <a:extLst>
                <a:ext uri="{FF2B5EF4-FFF2-40B4-BE49-F238E27FC236}">
                  <a16:creationId xmlns:a16="http://schemas.microsoft.com/office/drawing/2014/main" id="{F250C1D6-3F61-B75B-5165-A41E17D2A0F0}"/>
                </a:ext>
              </a:extLst>
            </p:cNvPr>
            <p:cNvSpPr/>
            <p:nvPr/>
          </p:nvSpPr>
          <p:spPr>
            <a:xfrm>
              <a:off x="2468894" y="2646171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ru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538D9839-D854-3767-40A5-957AE3D4253C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36890" y="2926587"/>
              <a:ext cx="682739" cy="397764"/>
            </a:xfrm>
            <a:prstGeom prst="rect">
              <a:avLst/>
            </a:prstGeom>
          </p:spPr>
        </p:pic>
        <p:sp>
          <p:nvSpPr>
            <p:cNvPr id="61" name="Graphic 1246">
              <a:extLst>
                <a:ext uri="{FF2B5EF4-FFF2-40B4-BE49-F238E27FC236}">
                  <a16:creationId xmlns:a16="http://schemas.microsoft.com/office/drawing/2014/main" id="{7C73DFB7-DA1A-8FA1-3CA5-DF8722DC5098}"/>
                </a:ext>
              </a:extLst>
            </p:cNvPr>
            <p:cNvSpPr/>
            <p:nvPr/>
          </p:nvSpPr>
          <p:spPr>
            <a:xfrm>
              <a:off x="2468894" y="2958591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re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351E00E8-7AB3-CF7F-F717-B0864B806916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36890" y="3239007"/>
              <a:ext cx="682739" cy="397764"/>
            </a:xfrm>
            <a:prstGeom prst="rect">
              <a:avLst/>
            </a:prstGeom>
          </p:spPr>
        </p:pic>
        <p:pic>
          <p:nvPicPr>
            <p:cNvPr id="63" name="Image 62">
              <a:extLst>
                <a:ext uri="{FF2B5EF4-FFF2-40B4-BE49-F238E27FC236}">
                  <a16:creationId xmlns:a16="http://schemas.microsoft.com/office/drawing/2014/main" id="{95A078F7-B6E1-01FB-8529-1CED5A79A0FA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506994" y="3181108"/>
              <a:ext cx="537946" cy="582155"/>
            </a:xfrm>
            <a:prstGeom prst="rect">
              <a:avLst/>
            </a:prstGeom>
          </p:spPr>
        </p:pic>
        <p:sp>
          <p:nvSpPr>
            <p:cNvPr id="65" name="Graphic 1250">
              <a:extLst>
                <a:ext uri="{FF2B5EF4-FFF2-40B4-BE49-F238E27FC236}">
                  <a16:creationId xmlns:a16="http://schemas.microsoft.com/office/drawing/2014/main" id="{95757ADE-8B69-9136-95A3-826FB85EC9DA}"/>
                </a:ext>
              </a:extLst>
            </p:cNvPr>
            <p:cNvSpPr/>
            <p:nvPr/>
          </p:nvSpPr>
          <p:spPr>
            <a:xfrm>
              <a:off x="2468894" y="3271011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3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3"/>
                  </a:lnTo>
                  <a:lnTo>
                    <a:pt x="568451" y="236219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19"/>
                  </a:lnTo>
                  <a:lnTo>
                    <a:pt x="0" y="47243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ré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sp>
          <p:nvSpPr>
            <p:cNvPr id="66" name="Graphic 1251">
              <a:extLst>
                <a:ext uri="{FF2B5EF4-FFF2-40B4-BE49-F238E27FC236}">
                  <a16:creationId xmlns:a16="http://schemas.microsoft.com/office/drawing/2014/main" id="{10815616-4F5C-F0F4-6FA5-3A56E8C24A6C}"/>
                </a:ext>
              </a:extLst>
            </p:cNvPr>
            <p:cNvSpPr/>
            <p:nvPr/>
          </p:nvSpPr>
          <p:spPr>
            <a:xfrm>
              <a:off x="1242074" y="1849119"/>
              <a:ext cx="374650" cy="1564640"/>
            </a:xfrm>
            <a:custGeom>
              <a:avLst/>
              <a:gdLst/>
              <a:ahLst/>
              <a:cxnLst/>
              <a:rect l="l" t="t" r="r" b="b"/>
              <a:pathLst>
                <a:path w="374650" h="1564640">
                  <a:moveTo>
                    <a:pt x="0" y="782320"/>
                  </a:moveTo>
                  <a:lnTo>
                    <a:pt x="374649" y="0"/>
                  </a:lnTo>
                </a:path>
                <a:path w="374650" h="1564640">
                  <a:moveTo>
                    <a:pt x="0" y="781811"/>
                  </a:moveTo>
                  <a:lnTo>
                    <a:pt x="374649" y="312420"/>
                  </a:lnTo>
                </a:path>
                <a:path w="374650" h="1564640">
                  <a:moveTo>
                    <a:pt x="0" y="781303"/>
                  </a:moveTo>
                  <a:lnTo>
                    <a:pt x="374649" y="624839"/>
                  </a:lnTo>
                </a:path>
                <a:path w="374650" h="1564640">
                  <a:moveTo>
                    <a:pt x="0" y="781811"/>
                  </a:moveTo>
                  <a:lnTo>
                    <a:pt x="374649" y="938276"/>
                  </a:lnTo>
                </a:path>
                <a:path w="374650" h="1564640">
                  <a:moveTo>
                    <a:pt x="0" y="781811"/>
                  </a:moveTo>
                  <a:lnTo>
                    <a:pt x="374649" y="1251203"/>
                  </a:lnTo>
                </a:path>
                <a:path w="374650" h="1564640">
                  <a:moveTo>
                    <a:pt x="0" y="781811"/>
                  </a:moveTo>
                  <a:lnTo>
                    <a:pt x="374649" y="1564131"/>
                  </a:lnTo>
                </a:path>
              </a:pathLst>
            </a:custGeom>
            <a:ln w="12700">
              <a:solidFill>
                <a:srgbClr val="92D05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</p:grp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BE5729A3-F213-2225-ABEB-28912ECB28C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687D522F-A922-FCCA-F325-3D9893FE7E7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26904" y="484519"/>
            <a:ext cx="106424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anose="02010703020202060003" pitchFamily="2" charset="0"/>
              </a:rPr>
              <a:t>je vais  vous montrer comment lire l’arbre des syllabes. Écoutez attentivement.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BB7E379-3A21-B3EB-557D-0E7D5E40893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506122" y="930493"/>
            <a:ext cx="6038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anose="02010703020202060003" pitchFamily="2" charset="0"/>
              </a:rPr>
              <a:t>L’enseignant lit l’arbre des syllabes en  pointant les lettres. </a:t>
            </a:r>
            <a:endParaRPr kumimoji="0" lang="fr-FR" sz="28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anose="02010703020202060003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6391828-92F9-98FC-E90F-49436C32C21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80249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553B0-AE24-AB2C-CE43-19ABA3A28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BCE53B4-0BB1-6D4F-4EA6-0BB4C5A31337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3A6DB50-B2E3-DB6C-347F-DEC530E6CE31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470D027-A048-67C6-9A36-F4A5D2F2C45B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0C8754FF-3ACC-9D9D-EEBC-99898D1D92C1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8" name="Group 1190">
            <a:extLst>
              <a:ext uri="{FF2B5EF4-FFF2-40B4-BE49-F238E27FC236}">
                <a16:creationId xmlns:a16="http://schemas.microsoft.com/office/drawing/2014/main" id="{CFB4B548-AE4B-0201-D0A8-3C1C9BCB098F}"/>
              </a:ext>
            </a:extLst>
          </p:cNvPr>
          <p:cNvGrpSpPr>
            <a:grpSpLocks/>
          </p:cNvGrpSpPr>
          <p:nvPr/>
        </p:nvGrpSpPr>
        <p:grpSpPr>
          <a:xfrm>
            <a:off x="3314700" y="2352232"/>
            <a:ext cx="7086600" cy="6228465"/>
            <a:chOff x="751252" y="1615960"/>
            <a:chExt cx="2368377" cy="2147303"/>
          </a:xfrm>
        </p:grpSpPr>
        <p:sp>
          <p:nvSpPr>
            <p:cNvPr id="11" name="Graphic 1191">
              <a:extLst>
                <a:ext uri="{FF2B5EF4-FFF2-40B4-BE49-F238E27FC236}">
                  <a16:creationId xmlns:a16="http://schemas.microsoft.com/office/drawing/2014/main" id="{28E322EC-A07C-F134-DF02-648159344C9D}"/>
                </a:ext>
              </a:extLst>
            </p:cNvPr>
            <p:cNvSpPr/>
            <p:nvPr/>
          </p:nvSpPr>
          <p:spPr>
            <a:xfrm>
              <a:off x="2093990" y="1849119"/>
              <a:ext cx="374650" cy="1564005"/>
            </a:xfrm>
            <a:custGeom>
              <a:avLst/>
              <a:gdLst/>
              <a:ahLst/>
              <a:cxnLst/>
              <a:rect l="l" t="t" r="r" b="b"/>
              <a:pathLst>
                <a:path w="374650" h="1564005">
                  <a:moveTo>
                    <a:pt x="0" y="0"/>
                  </a:moveTo>
                  <a:lnTo>
                    <a:pt x="374650" y="0"/>
                  </a:lnTo>
                </a:path>
                <a:path w="374650" h="1564005">
                  <a:moveTo>
                    <a:pt x="0" y="312420"/>
                  </a:moveTo>
                  <a:lnTo>
                    <a:pt x="374650" y="312420"/>
                  </a:lnTo>
                </a:path>
                <a:path w="374650" h="1564005">
                  <a:moveTo>
                    <a:pt x="0" y="624839"/>
                  </a:moveTo>
                  <a:lnTo>
                    <a:pt x="374650" y="624839"/>
                  </a:lnTo>
                </a:path>
                <a:path w="374650" h="1564005">
                  <a:moveTo>
                    <a:pt x="0" y="938783"/>
                  </a:moveTo>
                  <a:lnTo>
                    <a:pt x="374650" y="938783"/>
                  </a:lnTo>
                </a:path>
                <a:path w="374650" h="1564005">
                  <a:moveTo>
                    <a:pt x="0" y="1251203"/>
                  </a:moveTo>
                  <a:lnTo>
                    <a:pt x="374650" y="1251203"/>
                  </a:lnTo>
                </a:path>
                <a:path w="374650" h="1564005">
                  <a:moveTo>
                    <a:pt x="0" y="1563624"/>
                  </a:moveTo>
                  <a:lnTo>
                    <a:pt x="374650" y="1563624"/>
                  </a:lnTo>
                </a:path>
              </a:pathLst>
            </a:custGeom>
            <a:ln w="9525">
              <a:solidFill>
                <a:srgbClr val="92D05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264A394F-D798-2FE2-1AA6-658226FEF191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1252" y="2447868"/>
              <a:ext cx="554911" cy="416417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783083E0-8D7F-DDA7-4D42-9696F7242265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3830" y="2399296"/>
              <a:ext cx="429818" cy="582155"/>
            </a:xfrm>
            <a:prstGeom prst="rect">
              <a:avLst/>
            </a:prstGeom>
          </p:spPr>
        </p:pic>
        <p:sp>
          <p:nvSpPr>
            <p:cNvPr id="14" name="Graphic 1201">
              <a:extLst>
                <a:ext uri="{FF2B5EF4-FFF2-40B4-BE49-F238E27FC236}">
                  <a16:creationId xmlns:a16="http://schemas.microsoft.com/office/drawing/2014/main" id="{18BE0CD4-4924-D6EE-C293-3804F52A0E75}"/>
                </a:ext>
              </a:extLst>
            </p:cNvPr>
            <p:cNvSpPr/>
            <p:nvPr/>
          </p:nvSpPr>
          <p:spPr>
            <a:xfrm>
              <a:off x="765062" y="2461767"/>
              <a:ext cx="477520" cy="338455"/>
            </a:xfrm>
            <a:custGeom>
              <a:avLst/>
              <a:gdLst/>
              <a:ahLst/>
              <a:cxnLst/>
              <a:rect l="l" t="t" r="r" b="b"/>
              <a:pathLst>
                <a:path w="477520" h="338455">
                  <a:moveTo>
                    <a:pt x="420624" y="0"/>
                  </a:moveTo>
                  <a:lnTo>
                    <a:pt x="56387" y="0"/>
                  </a:lnTo>
                  <a:lnTo>
                    <a:pt x="34440" y="4435"/>
                  </a:lnTo>
                  <a:lnTo>
                    <a:pt x="16516" y="16525"/>
                  </a:lnTo>
                  <a:lnTo>
                    <a:pt x="4431" y="34450"/>
                  </a:lnTo>
                  <a:lnTo>
                    <a:pt x="0" y="56387"/>
                  </a:lnTo>
                  <a:lnTo>
                    <a:pt x="0" y="281939"/>
                  </a:lnTo>
                  <a:lnTo>
                    <a:pt x="4431" y="303877"/>
                  </a:lnTo>
                  <a:lnTo>
                    <a:pt x="16516" y="321802"/>
                  </a:lnTo>
                  <a:lnTo>
                    <a:pt x="34440" y="333892"/>
                  </a:lnTo>
                  <a:lnTo>
                    <a:pt x="56387" y="338327"/>
                  </a:lnTo>
                  <a:lnTo>
                    <a:pt x="420624" y="338327"/>
                  </a:lnTo>
                  <a:lnTo>
                    <a:pt x="442561" y="333892"/>
                  </a:lnTo>
                  <a:lnTo>
                    <a:pt x="460486" y="321802"/>
                  </a:lnTo>
                  <a:lnTo>
                    <a:pt x="472576" y="303877"/>
                  </a:lnTo>
                  <a:lnTo>
                    <a:pt x="477012" y="281939"/>
                  </a:lnTo>
                  <a:lnTo>
                    <a:pt x="477012" y="56387"/>
                  </a:lnTo>
                  <a:lnTo>
                    <a:pt x="472576" y="34450"/>
                  </a:lnTo>
                  <a:lnTo>
                    <a:pt x="460486" y="16525"/>
                  </a:lnTo>
                  <a:lnTo>
                    <a:pt x="442561" y="4435"/>
                  </a:lnTo>
                  <a:lnTo>
                    <a:pt x="4206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6600" b="1" dirty="0">
                  <a:solidFill>
                    <a:srgbClr val="00B050"/>
                  </a:solidFill>
                </a:rPr>
                <a:t>r</a:t>
              </a:r>
              <a:endParaRPr lang="fr-MA" sz="6600" b="1" dirty="0">
                <a:solidFill>
                  <a:srgbClr val="00B050"/>
                </a:solidFill>
              </a:endParaRPr>
            </a:p>
          </p:txBody>
        </p:sp>
        <p:sp>
          <p:nvSpPr>
            <p:cNvPr id="15" name="Graphic 1202">
              <a:extLst>
                <a:ext uri="{FF2B5EF4-FFF2-40B4-BE49-F238E27FC236}">
                  <a16:creationId xmlns:a16="http://schemas.microsoft.com/office/drawing/2014/main" id="{0410AB26-A9A2-DDB1-88A4-3C4335032066}"/>
                </a:ext>
              </a:extLst>
            </p:cNvPr>
            <p:cNvSpPr/>
            <p:nvPr/>
          </p:nvSpPr>
          <p:spPr>
            <a:xfrm>
              <a:off x="765062" y="2461767"/>
              <a:ext cx="477520" cy="338455"/>
            </a:xfrm>
            <a:custGeom>
              <a:avLst/>
              <a:gdLst/>
              <a:ahLst/>
              <a:cxnLst/>
              <a:rect l="l" t="t" r="r" b="b"/>
              <a:pathLst>
                <a:path w="477520" h="338455">
                  <a:moveTo>
                    <a:pt x="0" y="56387"/>
                  </a:moveTo>
                  <a:lnTo>
                    <a:pt x="4431" y="34450"/>
                  </a:lnTo>
                  <a:lnTo>
                    <a:pt x="16516" y="16525"/>
                  </a:lnTo>
                  <a:lnTo>
                    <a:pt x="34440" y="4435"/>
                  </a:lnTo>
                  <a:lnTo>
                    <a:pt x="56387" y="0"/>
                  </a:lnTo>
                  <a:lnTo>
                    <a:pt x="420624" y="0"/>
                  </a:lnTo>
                  <a:lnTo>
                    <a:pt x="442561" y="4435"/>
                  </a:lnTo>
                  <a:lnTo>
                    <a:pt x="460486" y="16525"/>
                  </a:lnTo>
                  <a:lnTo>
                    <a:pt x="472576" y="34450"/>
                  </a:lnTo>
                  <a:lnTo>
                    <a:pt x="477012" y="56387"/>
                  </a:lnTo>
                  <a:lnTo>
                    <a:pt x="477012" y="281939"/>
                  </a:lnTo>
                  <a:lnTo>
                    <a:pt x="472576" y="303877"/>
                  </a:lnTo>
                  <a:lnTo>
                    <a:pt x="460486" y="321802"/>
                  </a:lnTo>
                  <a:lnTo>
                    <a:pt x="442561" y="333892"/>
                  </a:lnTo>
                  <a:lnTo>
                    <a:pt x="420624" y="338327"/>
                  </a:lnTo>
                  <a:lnTo>
                    <a:pt x="56387" y="338327"/>
                  </a:lnTo>
                  <a:lnTo>
                    <a:pt x="34440" y="333892"/>
                  </a:lnTo>
                  <a:lnTo>
                    <a:pt x="16516" y="321802"/>
                  </a:lnTo>
                  <a:lnTo>
                    <a:pt x="4431" y="303877"/>
                  </a:lnTo>
                  <a:lnTo>
                    <a:pt x="0" y="281939"/>
                  </a:lnTo>
                  <a:lnTo>
                    <a:pt x="0" y="56387"/>
                  </a:lnTo>
                  <a:close/>
                </a:path>
              </a:pathLst>
            </a:custGeom>
            <a:ln w="12699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7105F04C-65F1-2C28-3160-C0C82DD1770C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84974" y="1675371"/>
              <a:ext cx="591299" cy="396252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905AD514-9AEF-1EA7-6223-F557728E6F7E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38314" y="1615960"/>
              <a:ext cx="481571" cy="582155"/>
            </a:xfrm>
            <a:prstGeom prst="rect">
              <a:avLst/>
            </a:prstGeom>
          </p:spPr>
        </p:pic>
        <p:sp>
          <p:nvSpPr>
            <p:cNvPr id="18" name="Graphic 1205">
              <a:extLst>
                <a:ext uri="{FF2B5EF4-FFF2-40B4-BE49-F238E27FC236}">
                  <a16:creationId xmlns:a16="http://schemas.microsoft.com/office/drawing/2014/main" id="{E9F550FC-02D7-C40E-B8F6-5813FE8FC16F}"/>
                </a:ext>
              </a:extLst>
            </p:cNvPr>
            <p:cNvSpPr/>
            <p:nvPr/>
          </p:nvSpPr>
          <p:spPr>
            <a:xfrm>
              <a:off x="1616978" y="1707387"/>
              <a:ext cx="477520" cy="281940"/>
            </a:xfrm>
            <a:custGeom>
              <a:avLst/>
              <a:gdLst/>
              <a:ahLst/>
              <a:cxnLst/>
              <a:rect l="l" t="t" r="r" b="b"/>
              <a:pathLst>
                <a:path w="477520" h="281940">
                  <a:moveTo>
                    <a:pt x="430022" y="0"/>
                  </a:moveTo>
                  <a:lnTo>
                    <a:pt x="46989" y="0"/>
                  </a:lnTo>
                  <a:lnTo>
                    <a:pt x="28717" y="3698"/>
                  </a:lnTo>
                  <a:lnTo>
                    <a:pt x="13779" y="13779"/>
                  </a:lnTo>
                  <a:lnTo>
                    <a:pt x="3698" y="28717"/>
                  </a:lnTo>
                  <a:lnTo>
                    <a:pt x="0" y="46989"/>
                  </a:lnTo>
                  <a:lnTo>
                    <a:pt x="0" y="234950"/>
                  </a:lnTo>
                  <a:lnTo>
                    <a:pt x="3698" y="253222"/>
                  </a:lnTo>
                  <a:lnTo>
                    <a:pt x="13779" y="268160"/>
                  </a:lnTo>
                  <a:lnTo>
                    <a:pt x="28717" y="278241"/>
                  </a:lnTo>
                  <a:lnTo>
                    <a:pt x="46989" y="281939"/>
                  </a:lnTo>
                  <a:lnTo>
                    <a:pt x="430022" y="281939"/>
                  </a:lnTo>
                  <a:lnTo>
                    <a:pt x="448294" y="278241"/>
                  </a:lnTo>
                  <a:lnTo>
                    <a:pt x="463232" y="268160"/>
                  </a:lnTo>
                  <a:lnTo>
                    <a:pt x="473313" y="253222"/>
                  </a:lnTo>
                  <a:lnTo>
                    <a:pt x="477012" y="234950"/>
                  </a:lnTo>
                  <a:lnTo>
                    <a:pt x="477012" y="46989"/>
                  </a:lnTo>
                  <a:lnTo>
                    <a:pt x="473313" y="28717"/>
                  </a:lnTo>
                  <a:lnTo>
                    <a:pt x="463232" y="13779"/>
                  </a:lnTo>
                  <a:lnTo>
                    <a:pt x="448294" y="3698"/>
                  </a:lnTo>
                  <a:lnTo>
                    <a:pt x="4300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a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19" name="Graphic 1206">
              <a:extLst>
                <a:ext uri="{FF2B5EF4-FFF2-40B4-BE49-F238E27FC236}">
                  <a16:creationId xmlns:a16="http://schemas.microsoft.com/office/drawing/2014/main" id="{A7053C15-6150-0D20-95B7-0C2EA1C2166A}"/>
                </a:ext>
              </a:extLst>
            </p:cNvPr>
            <p:cNvSpPr/>
            <p:nvPr/>
          </p:nvSpPr>
          <p:spPr>
            <a:xfrm>
              <a:off x="1616978" y="1707387"/>
              <a:ext cx="477520" cy="281940"/>
            </a:xfrm>
            <a:custGeom>
              <a:avLst/>
              <a:gdLst/>
              <a:ahLst/>
              <a:cxnLst/>
              <a:rect l="l" t="t" r="r" b="b"/>
              <a:pathLst>
                <a:path w="477520" h="281940">
                  <a:moveTo>
                    <a:pt x="0" y="46989"/>
                  </a:moveTo>
                  <a:lnTo>
                    <a:pt x="3698" y="28717"/>
                  </a:lnTo>
                  <a:lnTo>
                    <a:pt x="13779" y="13779"/>
                  </a:lnTo>
                  <a:lnTo>
                    <a:pt x="28717" y="3698"/>
                  </a:lnTo>
                  <a:lnTo>
                    <a:pt x="46989" y="0"/>
                  </a:lnTo>
                  <a:lnTo>
                    <a:pt x="430022" y="0"/>
                  </a:lnTo>
                  <a:lnTo>
                    <a:pt x="448294" y="3698"/>
                  </a:lnTo>
                  <a:lnTo>
                    <a:pt x="463232" y="13779"/>
                  </a:lnTo>
                  <a:lnTo>
                    <a:pt x="473313" y="28717"/>
                  </a:lnTo>
                  <a:lnTo>
                    <a:pt x="477012" y="46989"/>
                  </a:lnTo>
                  <a:lnTo>
                    <a:pt x="477012" y="234950"/>
                  </a:lnTo>
                  <a:lnTo>
                    <a:pt x="473313" y="253222"/>
                  </a:lnTo>
                  <a:lnTo>
                    <a:pt x="463232" y="268160"/>
                  </a:lnTo>
                  <a:lnTo>
                    <a:pt x="448294" y="278241"/>
                  </a:lnTo>
                  <a:lnTo>
                    <a:pt x="430022" y="281939"/>
                  </a:lnTo>
                  <a:lnTo>
                    <a:pt x="46989" y="281939"/>
                  </a:lnTo>
                  <a:lnTo>
                    <a:pt x="28717" y="278241"/>
                  </a:lnTo>
                  <a:lnTo>
                    <a:pt x="13779" y="268160"/>
                  </a:lnTo>
                  <a:lnTo>
                    <a:pt x="3698" y="253222"/>
                  </a:lnTo>
                  <a:lnTo>
                    <a:pt x="0" y="234950"/>
                  </a:lnTo>
                  <a:lnTo>
                    <a:pt x="0" y="46989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6C148B5D-30A1-9CBE-C402-9C71E71A8EF0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84974" y="1987803"/>
              <a:ext cx="591299" cy="397764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74244DDB-E59F-7B56-E697-459AE33DEA05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35266" y="1929904"/>
              <a:ext cx="487692" cy="582155"/>
            </a:xfrm>
            <a:prstGeom prst="rect">
              <a:avLst/>
            </a:prstGeom>
          </p:spPr>
        </p:pic>
        <p:sp>
          <p:nvSpPr>
            <p:cNvPr id="24" name="Graphic 1209">
              <a:extLst>
                <a:ext uri="{FF2B5EF4-FFF2-40B4-BE49-F238E27FC236}">
                  <a16:creationId xmlns:a16="http://schemas.microsoft.com/office/drawing/2014/main" id="{7F6CB984-0610-F1A3-9196-64DA3A8AC709}"/>
                </a:ext>
              </a:extLst>
            </p:cNvPr>
            <p:cNvSpPr/>
            <p:nvPr/>
          </p:nvSpPr>
          <p:spPr>
            <a:xfrm>
              <a:off x="1616978" y="201980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4"/>
                  </a:lnTo>
                  <a:lnTo>
                    <a:pt x="429768" y="283464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o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5" name="Graphic 1210">
              <a:extLst>
                <a:ext uri="{FF2B5EF4-FFF2-40B4-BE49-F238E27FC236}">
                  <a16:creationId xmlns:a16="http://schemas.microsoft.com/office/drawing/2014/main" id="{1EF3C677-1612-0D67-3654-0127F88ADF9E}"/>
                </a:ext>
              </a:extLst>
            </p:cNvPr>
            <p:cNvSpPr/>
            <p:nvPr/>
          </p:nvSpPr>
          <p:spPr>
            <a:xfrm>
              <a:off x="1616978" y="201980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E925EC91-C1F6-8E6A-962D-665FCAE2888E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84974" y="2300223"/>
              <a:ext cx="591299" cy="397764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8AC19C22-47D6-9A26-E524-E17A81D8A0FF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67270" y="2242324"/>
              <a:ext cx="425195" cy="582155"/>
            </a:xfrm>
            <a:prstGeom prst="rect">
              <a:avLst/>
            </a:prstGeom>
          </p:spPr>
        </p:pic>
        <p:sp>
          <p:nvSpPr>
            <p:cNvPr id="28" name="Graphic 1213">
              <a:extLst>
                <a:ext uri="{FF2B5EF4-FFF2-40B4-BE49-F238E27FC236}">
                  <a16:creationId xmlns:a16="http://schemas.microsoft.com/office/drawing/2014/main" id="{8F7BF154-A58B-F977-1579-CCA4C10E7420}"/>
                </a:ext>
              </a:extLst>
            </p:cNvPr>
            <p:cNvSpPr/>
            <p:nvPr/>
          </p:nvSpPr>
          <p:spPr>
            <a:xfrm>
              <a:off x="1616978" y="233222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4"/>
                  </a:lnTo>
                  <a:lnTo>
                    <a:pt x="429768" y="283464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i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9" name="Graphic 1214">
              <a:extLst>
                <a:ext uri="{FF2B5EF4-FFF2-40B4-BE49-F238E27FC236}">
                  <a16:creationId xmlns:a16="http://schemas.microsoft.com/office/drawing/2014/main" id="{B4B888AB-A31C-B3C3-1E66-FA900EB77E54}"/>
                </a:ext>
              </a:extLst>
            </p:cNvPr>
            <p:cNvSpPr/>
            <p:nvPr/>
          </p:nvSpPr>
          <p:spPr>
            <a:xfrm>
              <a:off x="1616978" y="233222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5CF2BCF2-915B-EA0C-25B2-E04D5CB8C2C5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84974" y="2614167"/>
              <a:ext cx="591299" cy="397764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5AC46DEB-B980-7FCA-689B-E050831BF22A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32218" y="2554744"/>
              <a:ext cx="493814" cy="582155"/>
            </a:xfrm>
            <a:prstGeom prst="rect">
              <a:avLst/>
            </a:prstGeom>
          </p:spPr>
        </p:pic>
        <p:sp>
          <p:nvSpPr>
            <p:cNvPr id="32" name="Graphic 1217">
              <a:extLst>
                <a:ext uri="{FF2B5EF4-FFF2-40B4-BE49-F238E27FC236}">
                  <a16:creationId xmlns:a16="http://schemas.microsoft.com/office/drawing/2014/main" id="{833FE3E5-3423-5150-2879-A1C21733D82A}"/>
                </a:ext>
              </a:extLst>
            </p:cNvPr>
            <p:cNvSpPr/>
            <p:nvPr/>
          </p:nvSpPr>
          <p:spPr>
            <a:xfrm>
              <a:off x="1616978" y="264617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4"/>
                  </a:lnTo>
                  <a:lnTo>
                    <a:pt x="429768" y="283464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u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33" name="Graphic 1218">
              <a:extLst>
                <a:ext uri="{FF2B5EF4-FFF2-40B4-BE49-F238E27FC236}">
                  <a16:creationId xmlns:a16="http://schemas.microsoft.com/office/drawing/2014/main" id="{D90EDBD5-DE8A-4B69-4F9A-B5B9CB4BC05D}"/>
                </a:ext>
              </a:extLst>
            </p:cNvPr>
            <p:cNvSpPr/>
            <p:nvPr/>
          </p:nvSpPr>
          <p:spPr>
            <a:xfrm>
              <a:off x="1616978" y="264617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C1CA7E6A-1F6E-D55B-4E04-780D04173E2F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84974" y="2926587"/>
              <a:ext cx="591299" cy="397764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A31D35D0-054E-CA13-9932-DC9B2F354A7D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36790" y="2868688"/>
              <a:ext cx="484670" cy="582155"/>
            </a:xfrm>
            <a:prstGeom prst="rect">
              <a:avLst/>
            </a:prstGeom>
          </p:spPr>
        </p:pic>
        <p:sp>
          <p:nvSpPr>
            <p:cNvPr id="36" name="Graphic 1221">
              <a:extLst>
                <a:ext uri="{FF2B5EF4-FFF2-40B4-BE49-F238E27FC236}">
                  <a16:creationId xmlns:a16="http://schemas.microsoft.com/office/drawing/2014/main" id="{0B8F290C-57EC-8ABA-B5DB-0BE9E973A8BC}"/>
                </a:ext>
              </a:extLst>
            </p:cNvPr>
            <p:cNvSpPr/>
            <p:nvPr/>
          </p:nvSpPr>
          <p:spPr>
            <a:xfrm>
              <a:off x="1616978" y="295859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3"/>
                  </a:lnTo>
                  <a:lnTo>
                    <a:pt x="429768" y="283463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e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37" name="Graphic 1222">
              <a:extLst>
                <a:ext uri="{FF2B5EF4-FFF2-40B4-BE49-F238E27FC236}">
                  <a16:creationId xmlns:a16="http://schemas.microsoft.com/office/drawing/2014/main" id="{074BFC3E-F278-BC87-9DC6-881D58E41F71}"/>
                </a:ext>
              </a:extLst>
            </p:cNvPr>
            <p:cNvSpPr/>
            <p:nvPr/>
          </p:nvSpPr>
          <p:spPr>
            <a:xfrm>
              <a:off x="1616978" y="295859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963BA90D-CD12-C5A7-D467-1F3EC8F0D73C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84974" y="3239007"/>
              <a:ext cx="591299" cy="397764"/>
            </a:xfrm>
            <a:prstGeom prst="rect">
              <a:avLst/>
            </a:prstGeom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4EA7797A-C9CA-20AA-DAAC-B0797ADE64A9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36790" y="3181108"/>
              <a:ext cx="484670" cy="582155"/>
            </a:xfrm>
            <a:prstGeom prst="rect">
              <a:avLst/>
            </a:prstGeom>
          </p:spPr>
        </p:pic>
        <p:sp>
          <p:nvSpPr>
            <p:cNvPr id="40" name="Graphic 1225">
              <a:extLst>
                <a:ext uri="{FF2B5EF4-FFF2-40B4-BE49-F238E27FC236}">
                  <a16:creationId xmlns:a16="http://schemas.microsoft.com/office/drawing/2014/main" id="{73847F27-7F58-5FD5-6478-951638BF5D49}"/>
                </a:ext>
              </a:extLst>
            </p:cNvPr>
            <p:cNvSpPr/>
            <p:nvPr/>
          </p:nvSpPr>
          <p:spPr>
            <a:xfrm>
              <a:off x="1616978" y="327101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3"/>
                  </a:lnTo>
                  <a:lnTo>
                    <a:pt x="0" y="236219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3"/>
                  </a:lnTo>
                  <a:lnTo>
                    <a:pt x="429768" y="283463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19"/>
                  </a:lnTo>
                  <a:lnTo>
                    <a:pt x="477012" y="47243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é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Graphic 1226">
              <a:extLst>
                <a:ext uri="{FF2B5EF4-FFF2-40B4-BE49-F238E27FC236}">
                  <a16:creationId xmlns:a16="http://schemas.microsoft.com/office/drawing/2014/main" id="{D57A2CEC-B6E0-7915-E9A8-BBECE200AB35}"/>
                </a:ext>
              </a:extLst>
            </p:cNvPr>
            <p:cNvSpPr/>
            <p:nvPr/>
          </p:nvSpPr>
          <p:spPr>
            <a:xfrm>
              <a:off x="1616978" y="327101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3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3"/>
                  </a:lnTo>
                  <a:lnTo>
                    <a:pt x="477012" y="236219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19"/>
                  </a:lnTo>
                  <a:lnTo>
                    <a:pt x="0" y="47243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sp>
          <p:nvSpPr>
            <p:cNvPr id="45" name="Graphic 1230">
              <a:extLst>
                <a:ext uri="{FF2B5EF4-FFF2-40B4-BE49-F238E27FC236}">
                  <a16:creationId xmlns:a16="http://schemas.microsoft.com/office/drawing/2014/main" id="{1984C1BC-EA4D-0D8B-A9B9-DE78D371C422}"/>
                </a:ext>
              </a:extLst>
            </p:cNvPr>
            <p:cNvSpPr/>
            <p:nvPr/>
          </p:nvSpPr>
          <p:spPr>
            <a:xfrm>
              <a:off x="2468894" y="1707387"/>
              <a:ext cx="568960" cy="281940"/>
            </a:xfrm>
            <a:custGeom>
              <a:avLst/>
              <a:gdLst/>
              <a:ahLst/>
              <a:cxnLst/>
              <a:rect l="l" t="t" r="r" b="b"/>
              <a:pathLst>
                <a:path w="568960" h="281940">
                  <a:moveTo>
                    <a:pt x="0" y="46989"/>
                  </a:moveTo>
                  <a:lnTo>
                    <a:pt x="3698" y="28717"/>
                  </a:lnTo>
                  <a:lnTo>
                    <a:pt x="13779" y="13779"/>
                  </a:lnTo>
                  <a:lnTo>
                    <a:pt x="28717" y="3698"/>
                  </a:lnTo>
                  <a:lnTo>
                    <a:pt x="46989" y="0"/>
                  </a:lnTo>
                  <a:lnTo>
                    <a:pt x="521461" y="0"/>
                  </a:lnTo>
                  <a:lnTo>
                    <a:pt x="539734" y="3698"/>
                  </a:lnTo>
                  <a:lnTo>
                    <a:pt x="554672" y="13779"/>
                  </a:lnTo>
                  <a:lnTo>
                    <a:pt x="564753" y="28717"/>
                  </a:lnTo>
                  <a:lnTo>
                    <a:pt x="568451" y="46989"/>
                  </a:lnTo>
                  <a:lnTo>
                    <a:pt x="568451" y="234950"/>
                  </a:lnTo>
                  <a:lnTo>
                    <a:pt x="564753" y="253222"/>
                  </a:lnTo>
                  <a:lnTo>
                    <a:pt x="554672" y="268160"/>
                  </a:lnTo>
                  <a:lnTo>
                    <a:pt x="539734" y="278241"/>
                  </a:lnTo>
                  <a:lnTo>
                    <a:pt x="521461" y="281939"/>
                  </a:lnTo>
                  <a:lnTo>
                    <a:pt x="46989" y="281939"/>
                  </a:lnTo>
                  <a:lnTo>
                    <a:pt x="28717" y="278241"/>
                  </a:lnTo>
                  <a:lnTo>
                    <a:pt x="13779" y="268160"/>
                  </a:lnTo>
                  <a:lnTo>
                    <a:pt x="3698" y="253222"/>
                  </a:lnTo>
                  <a:lnTo>
                    <a:pt x="0" y="234950"/>
                  </a:lnTo>
                  <a:lnTo>
                    <a:pt x="0" y="46989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ra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3DBCF5FC-B03E-D60A-C5EC-2236530F1EE3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36890" y="1987803"/>
              <a:ext cx="682739" cy="397764"/>
            </a:xfrm>
            <a:prstGeom prst="rect">
              <a:avLst/>
            </a:prstGeom>
          </p:spPr>
        </p:pic>
        <p:sp>
          <p:nvSpPr>
            <p:cNvPr id="49" name="Graphic 1234">
              <a:extLst>
                <a:ext uri="{FF2B5EF4-FFF2-40B4-BE49-F238E27FC236}">
                  <a16:creationId xmlns:a16="http://schemas.microsoft.com/office/drawing/2014/main" id="{93FE2009-B019-8663-623B-05A9F3B3D659}"/>
                </a:ext>
              </a:extLst>
            </p:cNvPr>
            <p:cNvSpPr/>
            <p:nvPr/>
          </p:nvSpPr>
          <p:spPr>
            <a:xfrm>
              <a:off x="2468894" y="2019807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ro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347D747F-3AB2-4638-4D0F-6C79A268EDE3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36890" y="2300223"/>
              <a:ext cx="682739" cy="397764"/>
            </a:xfrm>
            <a:prstGeom prst="rect">
              <a:avLst/>
            </a:prstGeom>
          </p:spPr>
        </p:pic>
        <p:sp>
          <p:nvSpPr>
            <p:cNvPr id="53" name="Graphic 1238">
              <a:extLst>
                <a:ext uri="{FF2B5EF4-FFF2-40B4-BE49-F238E27FC236}">
                  <a16:creationId xmlns:a16="http://schemas.microsoft.com/office/drawing/2014/main" id="{BC516B58-E370-4B69-FA7B-F767C5A322D9}"/>
                </a:ext>
              </a:extLst>
            </p:cNvPr>
            <p:cNvSpPr/>
            <p:nvPr/>
          </p:nvSpPr>
          <p:spPr>
            <a:xfrm>
              <a:off x="2468894" y="2332227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ri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DA5E9257-BA23-058C-589F-3E1CF1C8B29D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36890" y="2614167"/>
              <a:ext cx="682739" cy="397764"/>
            </a:xfrm>
            <a:prstGeom prst="rect">
              <a:avLst/>
            </a:prstGeom>
          </p:spPr>
        </p:pic>
        <p:sp>
          <p:nvSpPr>
            <p:cNvPr id="57" name="Graphic 1242">
              <a:extLst>
                <a:ext uri="{FF2B5EF4-FFF2-40B4-BE49-F238E27FC236}">
                  <a16:creationId xmlns:a16="http://schemas.microsoft.com/office/drawing/2014/main" id="{91126B05-5E4D-5A2C-7315-67CAEE8D9D6F}"/>
                </a:ext>
              </a:extLst>
            </p:cNvPr>
            <p:cNvSpPr/>
            <p:nvPr/>
          </p:nvSpPr>
          <p:spPr>
            <a:xfrm>
              <a:off x="2468894" y="2646171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ru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AE1AEB9C-6B2D-42D7-AE66-3FE2567F2F33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36890" y="2926587"/>
              <a:ext cx="682739" cy="397764"/>
            </a:xfrm>
            <a:prstGeom prst="rect">
              <a:avLst/>
            </a:prstGeom>
          </p:spPr>
        </p:pic>
        <p:sp>
          <p:nvSpPr>
            <p:cNvPr id="61" name="Graphic 1246">
              <a:extLst>
                <a:ext uri="{FF2B5EF4-FFF2-40B4-BE49-F238E27FC236}">
                  <a16:creationId xmlns:a16="http://schemas.microsoft.com/office/drawing/2014/main" id="{F7E1B034-DE66-822F-623C-3F2038568AB6}"/>
                </a:ext>
              </a:extLst>
            </p:cNvPr>
            <p:cNvSpPr/>
            <p:nvPr/>
          </p:nvSpPr>
          <p:spPr>
            <a:xfrm>
              <a:off x="2468894" y="2958591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re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77CD8819-1587-7BAF-B02E-909E031712C5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36890" y="3239007"/>
              <a:ext cx="682739" cy="397764"/>
            </a:xfrm>
            <a:prstGeom prst="rect">
              <a:avLst/>
            </a:prstGeom>
          </p:spPr>
        </p:pic>
        <p:pic>
          <p:nvPicPr>
            <p:cNvPr id="63" name="Image 62">
              <a:extLst>
                <a:ext uri="{FF2B5EF4-FFF2-40B4-BE49-F238E27FC236}">
                  <a16:creationId xmlns:a16="http://schemas.microsoft.com/office/drawing/2014/main" id="{D84A4B99-D4F8-DD06-91E3-A1A1A2715674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506994" y="3181108"/>
              <a:ext cx="537946" cy="582155"/>
            </a:xfrm>
            <a:prstGeom prst="rect">
              <a:avLst/>
            </a:prstGeom>
          </p:spPr>
        </p:pic>
        <p:sp>
          <p:nvSpPr>
            <p:cNvPr id="65" name="Graphic 1250">
              <a:extLst>
                <a:ext uri="{FF2B5EF4-FFF2-40B4-BE49-F238E27FC236}">
                  <a16:creationId xmlns:a16="http://schemas.microsoft.com/office/drawing/2014/main" id="{736A4167-4F54-13D7-0236-72949BE4C980}"/>
                </a:ext>
              </a:extLst>
            </p:cNvPr>
            <p:cNvSpPr/>
            <p:nvPr/>
          </p:nvSpPr>
          <p:spPr>
            <a:xfrm>
              <a:off x="2468894" y="3271011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3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3"/>
                  </a:lnTo>
                  <a:lnTo>
                    <a:pt x="568451" y="236219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19"/>
                  </a:lnTo>
                  <a:lnTo>
                    <a:pt x="0" y="47243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>
                  <a:solidFill>
                    <a:srgbClr val="215968"/>
                  </a:solidFill>
                </a:rPr>
                <a:t>ré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sp>
          <p:nvSpPr>
            <p:cNvPr id="66" name="Graphic 1251">
              <a:extLst>
                <a:ext uri="{FF2B5EF4-FFF2-40B4-BE49-F238E27FC236}">
                  <a16:creationId xmlns:a16="http://schemas.microsoft.com/office/drawing/2014/main" id="{8DFDF2E0-A427-048A-2EDB-ADFF7AF659C2}"/>
                </a:ext>
              </a:extLst>
            </p:cNvPr>
            <p:cNvSpPr/>
            <p:nvPr/>
          </p:nvSpPr>
          <p:spPr>
            <a:xfrm>
              <a:off x="1242074" y="1849119"/>
              <a:ext cx="374650" cy="1564640"/>
            </a:xfrm>
            <a:custGeom>
              <a:avLst/>
              <a:gdLst/>
              <a:ahLst/>
              <a:cxnLst/>
              <a:rect l="l" t="t" r="r" b="b"/>
              <a:pathLst>
                <a:path w="374650" h="1564640">
                  <a:moveTo>
                    <a:pt x="0" y="782320"/>
                  </a:moveTo>
                  <a:lnTo>
                    <a:pt x="374649" y="0"/>
                  </a:lnTo>
                </a:path>
                <a:path w="374650" h="1564640">
                  <a:moveTo>
                    <a:pt x="0" y="781811"/>
                  </a:moveTo>
                  <a:lnTo>
                    <a:pt x="374649" y="312420"/>
                  </a:lnTo>
                </a:path>
                <a:path w="374650" h="1564640">
                  <a:moveTo>
                    <a:pt x="0" y="781303"/>
                  </a:moveTo>
                  <a:lnTo>
                    <a:pt x="374649" y="624839"/>
                  </a:lnTo>
                </a:path>
                <a:path w="374650" h="1564640">
                  <a:moveTo>
                    <a:pt x="0" y="781811"/>
                  </a:moveTo>
                  <a:lnTo>
                    <a:pt x="374649" y="938276"/>
                  </a:lnTo>
                </a:path>
                <a:path w="374650" h="1564640">
                  <a:moveTo>
                    <a:pt x="0" y="781811"/>
                  </a:moveTo>
                  <a:lnTo>
                    <a:pt x="374649" y="1251203"/>
                  </a:lnTo>
                </a:path>
                <a:path w="374650" h="1564640">
                  <a:moveTo>
                    <a:pt x="0" y="781811"/>
                  </a:moveTo>
                  <a:lnTo>
                    <a:pt x="374649" y="1564131"/>
                  </a:lnTo>
                </a:path>
              </a:pathLst>
            </a:custGeom>
            <a:ln w="12700">
              <a:solidFill>
                <a:srgbClr val="92D05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</p:grp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4D45B685-95EF-C964-6962-34AD6163510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4299CB44-CEF8-326A-B521-F8B6358E276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97896" y="550314"/>
            <a:ext cx="7965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anose="02010703020202060003" pitchFamily="2" charset="0"/>
              </a:rPr>
              <a:t>Lisons ensemble.</a:t>
            </a:r>
            <a:endParaRPr kumimoji="0" lang="fr-FR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anose="02010703020202060003" pitchFamily="2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22B35314-8D64-5174-4535-633C601B232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18104" y="342900"/>
            <a:ext cx="1212143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52581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A1263-7515-D8E7-6F7E-43BA2CB0E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6964B39-8759-F0EE-8BF3-C8BED5FFFCF3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6C5B55AD-76CB-C5C5-38C0-AAE161141510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6F825858-EC96-5F52-8A94-38306755929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56CC082-511E-407F-5326-F54E5C22C485}"/>
              </a:ext>
            </a:extLst>
          </p:cNvPr>
          <p:cNvSpPr txBox="1"/>
          <p:nvPr/>
        </p:nvSpPr>
        <p:spPr>
          <a:xfrm>
            <a:off x="1416228" y="495300"/>
            <a:ext cx="11099623" cy="459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Je vais lire les syllabes. Ecoutez bien et suivez avec moi.</a:t>
            </a:r>
            <a:endParaRPr lang="fr-FR" sz="230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EF04D3B1-EED3-7A96-F290-AFB371C72BA2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87D9D76-2A06-98D0-4551-8AF513E7F31E}"/>
              </a:ext>
            </a:extLst>
          </p:cNvPr>
          <p:cNvSpPr/>
          <p:nvPr/>
        </p:nvSpPr>
        <p:spPr>
          <a:xfrm>
            <a:off x="1981200" y="2428047"/>
            <a:ext cx="8892302" cy="1659082"/>
          </a:xfrm>
          <a:prstGeom prst="round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ra – or – ru - 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ér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B873805-7BA9-BB15-86BD-08383527E679}"/>
              </a:ext>
            </a:extLst>
          </p:cNvPr>
          <p:cNvSpPr/>
          <p:nvPr/>
        </p:nvSpPr>
        <p:spPr>
          <a:xfrm>
            <a:off x="1851898" y="7192241"/>
            <a:ext cx="8892302" cy="1659082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ri –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ar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– ré - or</a:t>
            </a:r>
            <a:endParaRPr lang="fr-MA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3141F219-8A07-B7D8-EDB9-8D5925A9788C}"/>
              </a:ext>
            </a:extLst>
          </p:cNvPr>
          <p:cNvSpPr/>
          <p:nvPr/>
        </p:nvSpPr>
        <p:spPr>
          <a:xfrm>
            <a:off x="1851898" y="4743488"/>
            <a:ext cx="8892302" cy="1659082"/>
          </a:xfrm>
          <a:prstGeom prst="round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ur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–re – 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ir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- ro</a:t>
            </a:r>
            <a:endParaRPr lang="fr-MA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B0F75307-F03C-2E2D-6159-B817EE09A40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35123508"/>
              </p:ext>
            </p:extLst>
          </p:nvPr>
        </p:nvGraphicFramePr>
        <p:xfrm>
          <a:off x="278826" y="-95423"/>
          <a:ext cx="13154393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B87F28BF-ABC9-7314-A020-86BF72F7810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7681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BCD8F7-0E49-C825-15C2-E4FE8E5EC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1812041-5BBE-C44E-DA3C-46CCDB2F0CE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97B6BCC-3066-3B78-7F58-0D6C6E546FC6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E8A855E6-E09B-DFEB-5C53-010F9BD616E6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835B900A-F3C6-61CA-7905-2F9E2DBFEB42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5A06D3B-12CE-7156-C05B-867D4C761FCB}"/>
              </a:ext>
            </a:extLst>
          </p:cNvPr>
          <p:cNvSpPr/>
          <p:nvPr/>
        </p:nvSpPr>
        <p:spPr>
          <a:xfrm>
            <a:off x="1981200" y="2428047"/>
            <a:ext cx="8892302" cy="1659082"/>
          </a:xfrm>
          <a:prstGeom prst="round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ra – or – ru - 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ér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A2581E55-2388-966D-9FD3-1D7DF25817E4}"/>
              </a:ext>
            </a:extLst>
          </p:cNvPr>
          <p:cNvSpPr/>
          <p:nvPr/>
        </p:nvSpPr>
        <p:spPr>
          <a:xfrm>
            <a:off x="1851898" y="7192241"/>
            <a:ext cx="8892302" cy="1659082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ri –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ar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– ré - or</a:t>
            </a:r>
            <a:endParaRPr lang="fr-MA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764251C9-5FC7-220D-4097-5ABCF611480C}"/>
              </a:ext>
            </a:extLst>
          </p:cNvPr>
          <p:cNvSpPr/>
          <p:nvPr/>
        </p:nvSpPr>
        <p:spPr>
          <a:xfrm>
            <a:off x="1851898" y="4743488"/>
            <a:ext cx="8892302" cy="1659082"/>
          </a:xfrm>
          <a:prstGeom prst="round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ur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–re – 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ir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- ro</a:t>
            </a:r>
            <a:endParaRPr lang="fr-MA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6677F251-1079-BB05-AE2E-B2989413D82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78826" y="-95423"/>
          <a:ext cx="13154393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F676893C-FFEB-72E0-8261-B363BF4DD676}"/>
              </a:ext>
            </a:extLst>
          </p:cNvPr>
          <p:cNvSpPr txBox="1"/>
          <p:nvPr/>
        </p:nvSpPr>
        <p:spPr>
          <a:xfrm>
            <a:off x="1416228" y="495300"/>
            <a:ext cx="11099623" cy="459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Lisons ensemble.</a:t>
            </a:r>
            <a:endParaRPr lang="fr-FR" sz="230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1B795DB-00CF-9DA0-3985-518608DD105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18104" y="342900"/>
            <a:ext cx="1212143" cy="110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46974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0074DA-91F7-EE0A-693A-820F4551D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3F7F26-5B9B-FCB9-2D26-A5F0B45552F2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BF1C4E71-D5EB-3806-DE54-1FECBADA8DD0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D9AAC5A-0780-EEFE-4F4D-098C3AFDA784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9096A1E6-8340-A370-5AAA-4A8E0EDA3E4C}"/>
              </a:ext>
            </a:extLst>
          </p:cNvPr>
          <p:cNvSpPr/>
          <p:nvPr/>
        </p:nvSpPr>
        <p:spPr>
          <a:xfrm>
            <a:off x="811530" y="6424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90E1B9C-ED59-5EEF-0F45-2B630813525E}"/>
              </a:ext>
            </a:extLst>
          </p:cNvPr>
          <p:cNvSpPr txBox="1"/>
          <p:nvPr/>
        </p:nvSpPr>
        <p:spPr>
          <a:xfrm>
            <a:off x="1587935" y="566395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Ouvrez vos livrets à l’activité 1, page 20.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4051954-B285-54D2-F9A5-50109CEA41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6643" y="2233740"/>
            <a:ext cx="4462713" cy="574331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35EE18D-943A-E74D-4716-2AA9AF9DAC77}"/>
              </a:ext>
            </a:extLst>
          </p:cNvPr>
          <p:cNvSpPr/>
          <p:nvPr/>
        </p:nvSpPr>
        <p:spPr>
          <a:xfrm>
            <a:off x="4267200" y="2857500"/>
            <a:ext cx="5257800" cy="1752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F4472C4D-2B25-1B86-BFBE-C70F19BCA11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9161221"/>
              </p:ext>
            </p:extLst>
          </p:nvPr>
        </p:nvGraphicFramePr>
        <p:xfrm>
          <a:off x="450644" y="-72363"/>
          <a:ext cx="13154393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761037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44B638-7A4F-F7EA-816D-A7F653B7F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BB2A6B5-64BE-21C0-C82B-4FC727D27634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74F8D8D-3EE2-4AAC-FDA1-DBC5406F6FA4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F6758A5-B6A3-A8F8-4C34-6F2E10CB7C0E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A0C45BEC-56D1-C464-D58F-F5DF47EA9173}"/>
              </a:ext>
            </a:extLst>
          </p:cNvPr>
          <p:cNvSpPr/>
          <p:nvPr/>
        </p:nvSpPr>
        <p:spPr>
          <a:xfrm>
            <a:off x="565582" y="47624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E3EE75B0-E696-A9CC-08E8-D9641E7B1E4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25844384"/>
              </p:ext>
            </p:extLst>
          </p:nvPr>
        </p:nvGraphicFramePr>
        <p:xfrm>
          <a:off x="9901" y="-53341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E361A169-44F0-8F63-4919-4BFEE55657FC}"/>
              </a:ext>
            </a:extLst>
          </p:cNvPr>
          <p:cNvSpPr txBox="1"/>
          <p:nvPr/>
        </p:nvSpPr>
        <p:spPr>
          <a:xfrm>
            <a:off x="971203" y="444970"/>
            <a:ext cx="1223027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18">
              <a:defRPr/>
            </a:pPr>
            <a:r>
              <a:rPr lang="fr-FR" sz="23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Lisez  à votre voisin à voix basse . Ensuite, échangez les rôles.</a:t>
            </a:r>
            <a:endParaRPr lang="fr-FR" sz="23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  <a:p>
            <a:pPr defTabSz="685834">
              <a:defRPr/>
            </a:pPr>
            <a:r>
              <a:rPr lang="fr-FR" sz="2300" i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L’enseignant  (e ) circule entre les rangs et donne une rétroaction positive ou corrective.    </a:t>
            </a:r>
          </a:p>
        </p:txBody>
      </p:sp>
      <p:pic>
        <p:nvPicPr>
          <p:cNvPr id="4" name="Image 3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3F3B916C-E68B-5FDB-3BBE-2B535F3DB60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0" y="328859"/>
            <a:ext cx="1289923" cy="97858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7B22C92-AF6D-9747-E66B-3ADC6E5D54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3125" y="3103001"/>
            <a:ext cx="9429750" cy="408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85202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12907-7262-8700-32D8-7AB7E808E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EA18EAC-5FC1-1B7B-5310-36422FA07592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FE86F910-D894-5301-C662-2A7B216B5B9D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C8AB261-8418-725B-DBD2-7C65CE3D0AD4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/>
            <a:endParaRPr lang="fr-FR" sz="8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en-US" sz="3200" dirty="0" err="1">
                <a:solidFill>
                  <a:srgbClr val="215968"/>
                </a:solidFill>
                <a:latin typeface="Carelia"/>
              </a:rPr>
              <a:t>Rebrassage</a:t>
            </a:r>
            <a:r>
              <a:rPr lang="en-US" sz="3200" dirty="0">
                <a:solidFill>
                  <a:srgbClr val="215968"/>
                </a:solidFill>
                <a:latin typeface="Carelia"/>
              </a:rPr>
              <a:t> de lecture (2)</a:t>
            </a:r>
          </a:p>
          <a:p>
            <a:pPr algn="ctr" defTabSz="685834">
              <a:lnSpc>
                <a:spcPts val="6911"/>
              </a:lnSpc>
            </a:pPr>
            <a:r>
              <a:rPr lang="en-US" sz="4000" b="1" dirty="0">
                <a:solidFill>
                  <a:schemeClr val="accent1"/>
                </a:solidFill>
                <a:latin typeface="Dosis" pitchFamily="2" charset="0"/>
              </a:rPr>
              <a:t>Je </a:t>
            </a:r>
            <a:r>
              <a:rPr lang="en-US" sz="4000" b="1" dirty="0" err="1">
                <a:solidFill>
                  <a:schemeClr val="accent1"/>
                </a:solidFill>
                <a:latin typeface="Dosis" pitchFamily="2" charset="0"/>
              </a:rPr>
              <a:t>lis</a:t>
            </a:r>
            <a:r>
              <a:rPr lang="en-US" sz="4000" b="1" dirty="0">
                <a:solidFill>
                  <a:schemeClr val="accent1"/>
                </a:solidFill>
                <a:latin typeface="Dosis" pitchFamily="2" charset="0"/>
              </a:rPr>
              <a:t> des mots</a:t>
            </a:r>
          </a:p>
          <a:p>
            <a:pPr algn="ctr" defTabSz="685834"/>
            <a:endParaRPr lang="fr-FR" sz="40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44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6DB54C9-04BC-8523-D28C-DFAA18FCC1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572" y="5524500"/>
            <a:ext cx="4035627" cy="38878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27190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6931DE-F686-D652-3611-B6F4CBECBE3F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DA753F7-34A3-AF94-2A06-5F55E4AB4AD5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9F3B06F-1015-E00B-1286-5CBACC5E8954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416228" y="735272"/>
            <a:ext cx="11099623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Nous allons apprendre à lire des mots ensemble. On lit les lettres de gauche à droite.  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79149" y="80266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5106706" y="3619500"/>
            <a:ext cx="5859272" cy="23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14925" b="1" kern="0" spc="480" dirty="0">
                <a:solidFill>
                  <a:srgbClr val="106585"/>
                </a:solidFill>
                <a:latin typeface="Dosis" pitchFamily="2" charset="0"/>
              </a:rPr>
              <a:t>rira</a:t>
            </a:r>
            <a:endParaRPr lang="fr-FR" sz="14925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45A1B3F3-E058-CBEE-5C82-F227E73A8DF4}"/>
              </a:ext>
            </a:extLst>
          </p:cNvPr>
          <p:cNvCxnSpPr>
            <a:cxnSpLocks/>
          </p:cNvCxnSpPr>
          <p:nvPr/>
        </p:nvCxnSpPr>
        <p:spPr>
          <a:xfrm>
            <a:off x="5257800" y="6286500"/>
            <a:ext cx="2667000" cy="0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FB6AF275-B62A-5047-89C6-D6B51219233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5DDF04C1-5661-FD45-A82E-BCD9FC6FA1E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4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9B602-432A-F638-6581-D1F1F0F11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3F24EF-313A-1181-91A6-9642887D8235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540D348-BF87-3D81-97E9-9EF1D27F7024}"/>
              </a:ext>
            </a:extLst>
          </p:cNvPr>
          <p:cNvSpPr/>
          <p:nvPr/>
        </p:nvSpPr>
        <p:spPr>
          <a:xfrm>
            <a:off x="275853" y="395287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ADB0DBD-5B47-114D-2716-E7888C1A5025}"/>
              </a:ext>
            </a:extLst>
          </p:cNvPr>
          <p:cNvSpPr/>
          <p:nvPr/>
        </p:nvSpPr>
        <p:spPr>
          <a:xfrm>
            <a:off x="280801" y="425381"/>
            <a:ext cx="13154395" cy="1126113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4AA2812D-ABFC-5355-8942-340CC6D93262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942E25C-D46B-CD33-6664-ED77BFA4C75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10714" y="518988"/>
            <a:ext cx="1201442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/>
              </a:rPr>
              <a:t>Corrigez </a:t>
            </a:r>
            <a: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.</a:t>
            </a:r>
            <a:endParaRPr lang="fr-FR" sz="225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1943F542-3C2D-F61C-469D-7A4C4B3A6E7C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7" name="Picture 2">
            <a:extLst>
              <a:ext uri="{FF2B5EF4-FFF2-40B4-BE49-F238E27FC236}">
                <a16:creationId xmlns:a16="http://schemas.microsoft.com/office/drawing/2014/main" id="{ACBAA7A6-49FE-9910-23A2-7D59D96DD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039600" y="466013"/>
            <a:ext cx="1107092" cy="104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5DF834F1-83E2-9836-B9AF-D7435801AE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800" y="3463606"/>
            <a:ext cx="9601200" cy="427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525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BA51797-8B8A-7AC0-6046-F6DB0F4BF42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8DFC21F3-AB33-FAAC-B54B-F99EF57FE87A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15E8836-6782-5EFA-0BBF-41CA6C0A0E03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689567" y="723900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D27B7B4-A211-D303-8652-390C526575C3}"/>
              </a:ext>
            </a:extLst>
          </p:cNvPr>
          <p:cNvSpPr txBox="1"/>
          <p:nvPr/>
        </p:nvSpPr>
        <p:spPr>
          <a:xfrm>
            <a:off x="4926747" y="3617762"/>
            <a:ext cx="5486400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ri</a:t>
            </a:r>
            <a:r>
              <a:rPr lang="fr-FR" sz="3000" b="1" kern="0" spc="623" dirty="0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ra</a:t>
            </a:r>
            <a:endParaRPr lang="fr-FR" sz="17925" kern="0" spc="623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10" name="Parenthèse ouvrante 9">
            <a:extLst>
              <a:ext uri="{FF2B5EF4-FFF2-40B4-BE49-F238E27FC236}">
                <a16:creationId xmlns:a16="http://schemas.microsoft.com/office/drawing/2014/main" id="{04000651-0C53-8930-2F51-13E82A76EEE6}"/>
              </a:ext>
            </a:extLst>
          </p:cNvPr>
          <p:cNvSpPr/>
          <p:nvPr/>
        </p:nvSpPr>
        <p:spPr>
          <a:xfrm rot="16200000">
            <a:off x="5485120" y="5465907"/>
            <a:ext cx="342901" cy="1459646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sp>
        <p:nvSpPr>
          <p:cNvPr id="14" name="Parenthèse ouvrante 13">
            <a:extLst>
              <a:ext uri="{FF2B5EF4-FFF2-40B4-BE49-F238E27FC236}">
                <a16:creationId xmlns:a16="http://schemas.microsoft.com/office/drawing/2014/main" id="{912E2B72-C1C3-2E4B-0D19-FC765BA12F02}"/>
              </a:ext>
            </a:extLst>
          </p:cNvPr>
          <p:cNvSpPr/>
          <p:nvPr/>
        </p:nvSpPr>
        <p:spPr>
          <a:xfrm rot="16200000">
            <a:off x="7410147" y="5276383"/>
            <a:ext cx="342901" cy="1838694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288A7448-B5AE-A778-29A9-084017A6EB6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105086" y="502050"/>
            <a:ext cx="1217733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Ecoutez comment je fais :  « r »  « i »  « ri ».   « r »  «  a »  «  ra ».      « ri »  «  ra » .        « rira ».</a:t>
            </a:r>
          </a:p>
          <a:p>
            <a:pPr marL="0" lvl="1" defTabSz="685834"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 Lisons ensemble «r » « i »  «  ri ». « r » «  a » «  ra ».  « ri » «  ra » .  « rira ».    </a:t>
            </a:r>
            <a:endParaRPr lang="fr-FR" sz="2250" b="1" i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03810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C8ACF4-D3D0-17D9-7E1D-8354852B2EB4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50B7023-4057-6A2C-B570-21DF273DD38F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5E34EB2-F703-1C14-4EFD-AD1AB5FD075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D27B7B4-A211-D303-8652-390C526575C3}"/>
              </a:ext>
            </a:extLst>
          </p:cNvPr>
          <p:cNvSpPr txBox="1"/>
          <p:nvPr/>
        </p:nvSpPr>
        <p:spPr>
          <a:xfrm>
            <a:off x="4114800" y="3516400"/>
            <a:ext cx="5486400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ré</a:t>
            </a:r>
            <a:r>
              <a:rPr lang="fr-FR" sz="3000" b="1" kern="0" spc="623" dirty="0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lu</a:t>
            </a:r>
            <a:endParaRPr lang="fr-FR" sz="17925" kern="0" spc="623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10" name="Parenthèse ouvrante 9">
            <a:extLst>
              <a:ext uri="{FF2B5EF4-FFF2-40B4-BE49-F238E27FC236}">
                <a16:creationId xmlns:a16="http://schemas.microsoft.com/office/drawing/2014/main" id="{04000651-0C53-8930-2F51-13E82A76EEE6}"/>
              </a:ext>
            </a:extLst>
          </p:cNvPr>
          <p:cNvSpPr/>
          <p:nvPr/>
        </p:nvSpPr>
        <p:spPr>
          <a:xfrm rot="16200000">
            <a:off x="5769862" y="5512219"/>
            <a:ext cx="342901" cy="1367022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sp>
        <p:nvSpPr>
          <p:cNvPr id="14" name="Parenthèse ouvrante 13">
            <a:extLst>
              <a:ext uri="{FF2B5EF4-FFF2-40B4-BE49-F238E27FC236}">
                <a16:creationId xmlns:a16="http://schemas.microsoft.com/office/drawing/2014/main" id="{912E2B72-C1C3-2E4B-0D19-FC765BA12F02}"/>
              </a:ext>
            </a:extLst>
          </p:cNvPr>
          <p:cNvSpPr/>
          <p:nvPr/>
        </p:nvSpPr>
        <p:spPr>
          <a:xfrm rot="16200000">
            <a:off x="7422297" y="5364733"/>
            <a:ext cx="342900" cy="1661993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7FFB0699-87A6-BD11-005B-90A8B0C3C08E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30AC5B44-7466-56CB-BA24-D9CB688A63A2}"/>
              </a:ext>
            </a:extLst>
          </p:cNvPr>
          <p:cNvSpPr txBox="1"/>
          <p:nvPr/>
        </p:nvSpPr>
        <p:spPr>
          <a:xfrm>
            <a:off x="1105086" y="502050"/>
            <a:ext cx="1217733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« r»  « é »  «  ré ».   «  l »  «  u »  «  lu ».      « ré »  «  lu » .   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rélu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</a:t>
            </a:r>
          </a:p>
          <a:p>
            <a:pPr marL="0" lvl="1" defTabSz="685834"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 Lisons  ensemble   « r»  « é »  «  ré ».   «  l »  «  u »  «  lu ».      « ré »  «  lu » .   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rélu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</a:t>
            </a:r>
          </a:p>
        </p:txBody>
      </p:sp>
    </p:spTree>
    <p:extLst>
      <p:ext uri="{BB962C8B-B14F-4D97-AF65-F5344CB8AC3E}">
        <p14:creationId xmlns:p14="http://schemas.microsoft.com/office/powerpoint/2010/main" val="161820784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D45BBC5-2560-8EA5-BF95-24245928707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58017C5B-3342-85E6-7E75-9BBF3ED5E33E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E4A359A5-5679-FAD6-81CD-B7E02608AC27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791117" y="73573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863AA73-D1F9-9A69-210E-382A12CFEEA6}"/>
              </a:ext>
            </a:extLst>
          </p:cNvPr>
          <p:cNvSpPr txBox="1"/>
          <p:nvPr/>
        </p:nvSpPr>
        <p:spPr>
          <a:xfrm>
            <a:off x="1220258" y="3819160"/>
            <a:ext cx="12114742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spcAft>
                <a:spcPts val="1350"/>
              </a:spcAft>
              <a:defRPr/>
            </a:pPr>
            <a:endParaRPr lang="fr-FR" sz="1035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D27B7B4-A211-D303-8652-390C526575C3}"/>
              </a:ext>
            </a:extLst>
          </p:cNvPr>
          <p:cNvSpPr txBox="1"/>
          <p:nvPr/>
        </p:nvSpPr>
        <p:spPr>
          <a:xfrm>
            <a:off x="3886200" y="3516400"/>
            <a:ext cx="5220229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re</a:t>
            </a:r>
            <a:r>
              <a:rPr lang="fr-FR" sz="4050" b="1" kern="0" spc="623" dirty="0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3000" b="1" kern="0" spc="623" dirty="0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li</a:t>
            </a:r>
            <a:endParaRPr lang="fr-FR" sz="17925" kern="0" spc="623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10" name="Parenthèse ouvrante 9">
            <a:extLst>
              <a:ext uri="{FF2B5EF4-FFF2-40B4-BE49-F238E27FC236}">
                <a16:creationId xmlns:a16="http://schemas.microsoft.com/office/drawing/2014/main" id="{04000651-0C53-8930-2F51-13E82A76EEE6}"/>
              </a:ext>
            </a:extLst>
          </p:cNvPr>
          <p:cNvSpPr/>
          <p:nvPr/>
        </p:nvSpPr>
        <p:spPr>
          <a:xfrm rot="16200000">
            <a:off x="5236762" y="5283321"/>
            <a:ext cx="342900" cy="1824818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sp>
        <p:nvSpPr>
          <p:cNvPr id="14" name="Parenthèse ouvrante 13">
            <a:extLst>
              <a:ext uri="{FF2B5EF4-FFF2-40B4-BE49-F238E27FC236}">
                <a16:creationId xmlns:a16="http://schemas.microsoft.com/office/drawing/2014/main" id="{912E2B72-C1C3-2E4B-0D19-FC765BA12F02}"/>
              </a:ext>
            </a:extLst>
          </p:cNvPr>
          <p:cNvSpPr/>
          <p:nvPr/>
        </p:nvSpPr>
        <p:spPr>
          <a:xfrm rot="16200000">
            <a:off x="7390997" y="5283321"/>
            <a:ext cx="342899" cy="1824817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A06492B3-172E-B5A7-3F15-4C83DCD79D6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44970274"/>
              </p:ext>
            </p:extLst>
          </p:nvPr>
        </p:nvGraphicFramePr>
        <p:xfrm>
          <a:off x="9901" y="-6551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144A7615-40C2-DF3E-3DCC-9C869F6E6E83}"/>
              </a:ext>
            </a:extLst>
          </p:cNvPr>
          <p:cNvSpPr txBox="1"/>
          <p:nvPr/>
        </p:nvSpPr>
        <p:spPr>
          <a:xfrm>
            <a:off x="1105086" y="502050"/>
            <a:ext cx="1217733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« r »  « e »  « re».   «  l »  «  i »  «  li ».   « re»  «  li » .   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reli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</a:t>
            </a:r>
          </a:p>
          <a:p>
            <a:pPr marL="0" lvl="1" defTabSz="685834"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 Lisons ensemble « r »  « e »  « re».   «  l »  «  i »  «  li ».   « re»  «  li » .   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reli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</a:t>
            </a:r>
          </a:p>
        </p:txBody>
      </p:sp>
    </p:spTree>
    <p:extLst>
      <p:ext uri="{BB962C8B-B14F-4D97-AF65-F5344CB8AC3E}">
        <p14:creationId xmlns:p14="http://schemas.microsoft.com/office/powerpoint/2010/main" val="40152890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5625B70-784F-5DE5-66D6-98F2EAB68BDF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5C0E8A1-C18F-4A31-CDF0-8E09F2FCFEA9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D610329-97FE-4BA4-C78E-896ADA36B7FE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63EB4A4-3A46-952B-7425-A46965B3E722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D27B7B4-A211-D303-8652-390C526575C3}"/>
              </a:ext>
            </a:extLst>
          </p:cNvPr>
          <p:cNvSpPr txBox="1"/>
          <p:nvPr/>
        </p:nvSpPr>
        <p:spPr>
          <a:xfrm>
            <a:off x="4495800" y="3543300"/>
            <a:ext cx="5638800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ru</a:t>
            </a:r>
            <a:r>
              <a:rPr lang="fr-FR" sz="3000" b="1" kern="0" spc="623" dirty="0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la</a:t>
            </a:r>
            <a:endParaRPr lang="fr-FR" sz="17925" kern="0" spc="623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10" name="Parenthèse ouvrante 9">
            <a:extLst>
              <a:ext uri="{FF2B5EF4-FFF2-40B4-BE49-F238E27FC236}">
                <a16:creationId xmlns:a16="http://schemas.microsoft.com/office/drawing/2014/main" id="{04000651-0C53-8930-2F51-13E82A76EEE6}"/>
              </a:ext>
            </a:extLst>
          </p:cNvPr>
          <p:cNvSpPr/>
          <p:nvPr/>
        </p:nvSpPr>
        <p:spPr>
          <a:xfrm rot="16200000">
            <a:off x="5422048" y="5364733"/>
            <a:ext cx="342900" cy="1661993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sp>
        <p:nvSpPr>
          <p:cNvPr id="14" name="Parenthèse ouvrante 13">
            <a:extLst>
              <a:ext uri="{FF2B5EF4-FFF2-40B4-BE49-F238E27FC236}">
                <a16:creationId xmlns:a16="http://schemas.microsoft.com/office/drawing/2014/main" id="{912E2B72-C1C3-2E4B-0D19-FC765BA12F02}"/>
              </a:ext>
            </a:extLst>
          </p:cNvPr>
          <p:cNvSpPr/>
          <p:nvPr/>
        </p:nvSpPr>
        <p:spPr>
          <a:xfrm rot="16200000">
            <a:off x="7422297" y="5364733"/>
            <a:ext cx="342900" cy="1661993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F0DE0235-6FD3-BF3D-4A9B-3DEE3F57696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0F078ABF-CB24-E68B-C5F7-7C21DEBD57A3}"/>
              </a:ext>
            </a:extLst>
          </p:cNvPr>
          <p:cNvSpPr txBox="1"/>
          <p:nvPr/>
        </p:nvSpPr>
        <p:spPr>
          <a:xfrm>
            <a:off x="1105086" y="502050"/>
            <a:ext cx="1217733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« r »  « u »  «  ru ».   «  l »  «  a »  «  la ».  « ru »  «  la » .    « 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rula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».</a:t>
            </a:r>
          </a:p>
          <a:p>
            <a:pPr marL="0" lvl="1" defTabSz="685834"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 Lisons ensemble « r »  « u »  «  ru ».   «  l »  «  a »  «  la ».  « ru »  «  la » .    « 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rula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».</a:t>
            </a:r>
            <a:endParaRPr lang="fr-FR" sz="2250" b="1" i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32892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8BAE111-0A51-B408-0A0B-A9688CC383A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6706FC2-F4EF-8599-D514-7E1C766ED251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EE3F017-14A5-8AC5-D950-FF74E53B2F0D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D27B7B4-A211-D303-8652-390C526575C3}"/>
              </a:ext>
            </a:extLst>
          </p:cNvPr>
          <p:cNvSpPr txBox="1"/>
          <p:nvPr/>
        </p:nvSpPr>
        <p:spPr>
          <a:xfrm>
            <a:off x="5145160" y="3539483"/>
            <a:ext cx="5486400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a</a:t>
            </a:r>
            <a:r>
              <a:rPr lang="fr-FR" sz="3000" b="1" kern="0" spc="623" dirty="0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ri</a:t>
            </a:r>
            <a:endParaRPr lang="fr-FR" sz="17925" kern="0" spc="623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14" name="Parenthèse ouvrante 13">
            <a:extLst>
              <a:ext uri="{FF2B5EF4-FFF2-40B4-BE49-F238E27FC236}">
                <a16:creationId xmlns:a16="http://schemas.microsoft.com/office/drawing/2014/main" id="{912E2B72-C1C3-2E4B-0D19-FC765BA12F02}"/>
              </a:ext>
            </a:extLst>
          </p:cNvPr>
          <p:cNvSpPr/>
          <p:nvPr/>
        </p:nvSpPr>
        <p:spPr>
          <a:xfrm rot="16200000">
            <a:off x="7382985" y="5367662"/>
            <a:ext cx="342900" cy="1661993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sp>
        <p:nvSpPr>
          <p:cNvPr id="4" name="Parenthèse ouvrante 3">
            <a:extLst>
              <a:ext uri="{FF2B5EF4-FFF2-40B4-BE49-F238E27FC236}">
                <a16:creationId xmlns:a16="http://schemas.microsoft.com/office/drawing/2014/main" id="{CB792692-19FF-B127-9202-9731E0F208B2}"/>
              </a:ext>
            </a:extLst>
          </p:cNvPr>
          <p:cNvSpPr/>
          <p:nvPr/>
        </p:nvSpPr>
        <p:spPr>
          <a:xfrm rot="16200000">
            <a:off x="5554068" y="5630843"/>
            <a:ext cx="342900" cy="1200150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0D10448E-3D38-EB85-4742-DA639D3D289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356283" y="592613"/>
            <a:ext cx="11818813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a »  « r » « i ». « a » « ri ». 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ari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 . Lisons ensemble « a »  « r » « i ». « a » « ri ». 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ari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 . </a:t>
            </a:r>
          </a:p>
        </p:txBody>
      </p:sp>
    </p:spTree>
    <p:extLst>
      <p:ext uri="{BB962C8B-B14F-4D97-AF65-F5344CB8AC3E}">
        <p14:creationId xmlns:p14="http://schemas.microsoft.com/office/powerpoint/2010/main" val="298171004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03C043B-BF73-3A9A-14C9-3EF18DE2168D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C6B35C8D-32C7-9464-EA9D-9D6305F2E37F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8DB029C-3D7F-D5EE-B027-1CB23A2F62B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63EB4A4-3A46-952B-7425-A46965B3E722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D27B7B4-A211-D303-8652-390C526575C3}"/>
              </a:ext>
            </a:extLst>
          </p:cNvPr>
          <p:cNvSpPr txBox="1"/>
          <p:nvPr/>
        </p:nvSpPr>
        <p:spPr>
          <a:xfrm>
            <a:off x="5348474" y="3619500"/>
            <a:ext cx="5486400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o</a:t>
            </a:r>
            <a:r>
              <a:rPr lang="fr-FR" sz="3000" b="1" kern="0" spc="623" dirty="0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ra</a:t>
            </a:r>
            <a:endParaRPr lang="fr-FR" sz="17925" kern="0" spc="623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14" name="Parenthèse ouvrante 13">
            <a:extLst>
              <a:ext uri="{FF2B5EF4-FFF2-40B4-BE49-F238E27FC236}">
                <a16:creationId xmlns:a16="http://schemas.microsoft.com/office/drawing/2014/main" id="{912E2B72-C1C3-2E4B-0D19-FC765BA12F02}"/>
              </a:ext>
            </a:extLst>
          </p:cNvPr>
          <p:cNvSpPr/>
          <p:nvPr/>
        </p:nvSpPr>
        <p:spPr>
          <a:xfrm rot="16200000">
            <a:off x="7416978" y="5301311"/>
            <a:ext cx="342900" cy="1661993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sp>
        <p:nvSpPr>
          <p:cNvPr id="4" name="Parenthèse ouvrante 3">
            <a:extLst>
              <a:ext uri="{FF2B5EF4-FFF2-40B4-BE49-F238E27FC236}">
                <a16:creationId xmlns:a16="http://schemas.microsoft.com/office/drawing/2014/main" id="{CB792692-19FF-B127-9202-9731E0F208B2}"/>
              </a:ext>
            </a:extLst>
          </p:cNvPr>
          <p:cNvSpPr/>
          <p:nvPr/>
        </p:nvSpPr>
        <p:spPr>
          <a:xfrm rot="16200000">
            <a:off x="5811734" y="5532233"/>
            <a:ext cx="342900" cy="1200150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CB3C85BC-5F64-A681-4D68-03B2AA43227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955D905E-9038-D048-9CBD-EC94B99314AA}"/>
              </a:ext>
            </a:extLst>
          </p:cNvPr>
          <p:cNvSpPr txBox="1"/>
          <p:nvPr/>
        </p:nvSpPr>
        <p:spPr>
          <a:xfrm>
            <a:off x="1390839" y="621602"/>
            <a:ext cx="1098438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o»  « r » « a ». « o » « ra ». 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ora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 . Lisons ensemble « o»  « r » « a ». « o » « ra ». 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ora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 </a:t>
            </a:r>
          </a:p>
        </p:txBody>
      </p:sp>
    </p:spTree>
    <p:extLst>
      <p:ext uri="{BB962C8B-B14F-4D97-AF65-F5344CB8AC3E}">
        <p14:creationId xmlns:p14="http://schemas.microsoft.com/office/powerpoint/2010/main" val="181142575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4E7D9-8377-B2B2-8D0F-2E680F19D6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B9728E6-07B7-F153-1CB6-E7E5BA7C179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834301B-A839-FFE3-7DB6-0AA33098E909}"/>
              </a:ext>
            </a:extLst>
          </p:cNvPr>
          <p:cNvSpPr/>
          <p:nvPr/>
        </p:nvSpPr>
        <p:spPr>
          <a:xfrm>
            <a:off x="275854" y="4191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2CFD484-CC95-AA14-3552-47FB87011E6F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1C766B9-D105-70B9-FD26-D849909BA367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67D54B38-57A0-C522-5DCF-8C596FAB4E68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0AAB510-D5F9-78C5-49B4-5740AF81CC60}"/>
              </a:ext>
            </a:extLst>
          </p:cNvPr>
          <p:cNvSpPr txBox="1"/>
          <p:nvPr/>
        </p:nvSpPr>
        <p:spPr>
          <a:xfrm>
            <a:off x="2209800" y="2393165"/>
            <a:ext cx="3352800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ri</a:t>
            </a:r>
            <a:r>
              <a:rPr lang="fr-FR" sz="17925" b="1" kern="0" spc="623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z</a:t>
            </a:r>
            <a:endParaRPr lang="fr-FR" sz="17925" kern="0" spc="623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DCCC1258-7802-AEF7-20C4-49923D0A4D1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14D05546-6040-160C-EC41-CC77853F0D13}"/>
              </a:ext>
            </a:extLst>
          </p:cNvPr>
          <p:cNvSpPr txBox="1"/>
          <p:nvPr/>
        </p:nvSpPr>
        <p:spPr>
          <a:xfrm>
            <a:off x="1308188" y="714717"/>
            <a:ext cx="11099623" cy="457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Les lettres en gris à la fin des mots sont des lettres muettes . Elles ne se prononcent pas.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95EA02F-97BC-12D8-AEB5-638675E1014F}"/>
              </a:ext>
            </a:extLst>
          </p:cNvPr>
          <p:cNvSpPr txBox="1"/>
          <p:nvPr/>
        </p:nvSpPr>
        <p:spPr>
          <a:xfrm>
            <a:off x="7924800" y="2411057"/>
            <a:ext cx="3352800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ra</a:t>
            </a:r>
            <a:r>
              <a:rPr lang="fr-FR" sz="17925" b="1" kern="0" spc="623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t</a:t>
            </a:r>
            <a:endParaRPr lang="fr-FR" sz="17925" kern="0" spc="623" dirty="0">
              <a:solidFill>
                <a:schemeClr val="bg1">
                  <a:lumMod val="50000"/>
                </a:schemeClr>
              </a:solidFill>
              <a:latin typeface="Dosis" pitchFamily="2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C9219DA-F5AD-4575-76C0-DA374955B27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A43C846-0CA9-010D-1553-117438E2A34F}"/>
              </a:ext>
            </a:extLst>
          </p:cNvPr>
          <p:cNvSpPr txBox="1"/>
          <p:nvPr/>
        </p:nvSpPr>
        <p:spPr>
          <a:xfrm>
            <a:off x="4953000" y="5503250"/>
            <a:ext cx="4378036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lir</a:t>
            </a:r>
            <a:r>
              <a:rPr lang="fr-FR" sz="17925" b="1" kern="0" spc="623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e</a:t>
            </a:r>
            <a:endParaRPr lang="fr-FR" sz="17925" kern="0" spc="623" dirty="0">
              <a:solidFill>
                <a:schemeClr val="bg1">
                  <a:lumMod val="50000"/>
                </a:scheme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93873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A12646-3AFA-F130-23E7-B7DD32EC8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37F1747-08B7-3695-BDCC-16256A13401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DD6B773-9879-F1FE-FBD3-942E925CB11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EB09CBED-1670-8D24-7113-A057A4D83F18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1A15B29-DDD8-CBFB-715D-0C838373E8D6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F9F8A40-71C5-002E-25FD-B3DDAA4AFD40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5E7B3C9-0CE3-A36F-704B-2E0A492D0390}"/>
              </a:ext>
            </a:extLst>
          </p:cNvPr>
          <p:cNvSpPr txBox="1"/>
          <p:nvPr/>
        </p:nvSpPr>
        <p:spPr>
          <a:xfrm>
            <a:off x="5867400" y="3718109"/>
            <a:ext cx="5486400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ri</a:t>
            </a:r>
            <a:r>
              <a:rPr lang="fr-FR" sz="17925" b="1" kern="0" spc="623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z</a:t>
            </a:r>
            <a:endParaRPr lang="fr-FR" sz="17925" kern="0" spc="623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C1EFD5D2-7339-6AD1-78D8-37EC18420210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9A7AC818-728A-8098-A63E-E067CCD69A0E}"/>
              </a:ext>
            </a:extLst>
          </p:cNvPr>
          <p:cNvSpPr txBox="1"/>
          <p:nvPr/>
        </p:nvSpPr>
        <p:spPr>
          <a:xfrm>
            <a:off x="1398735" y="543433"/>
            <a:ext cx="12051311" cy="844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Riz . La lettre   z  est muette, je ne la prononce pas. Elle est en gris. Donc je lis    ri.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 Lisons ensemble : riz.</a:t>
            </a:r>
            <a:endParaRPr lang="fr-FR" sz="230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8057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B2B2E6-23DB-E105-4E59-B70C77CFB713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6D627EA-39AE-A7AC-A6B6-01858C293541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3DA28475-0F9C-EF42-66AF-01CE77727C93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689567" y="749430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863AA73-D1F9-9A69-210E-382A12CFEEA6}"/>
              </a:ext>
            </a:extLst>
          </p:cNvPr>
          <p:cNvSpPr txBox="1"/>
          <p:nvPr/>
        </p:nvSpPr>
        <p:spPr>
          <a:xfrm>
            <a:off x="846826" y="3819160"/>
            <a:ext cx="12114742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spcAft>
                <a:spcPts val="1350"/>
              </a:spcAft>
              <a:defRPr/>
            </a:pPr>
            <a:endParaRPr lang="fr-FR" sz="1035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D27B7B4-A211-D303-8652-390C526575C3}"/>
              </a:ext>
            </a:extLst>
          </p:cNvPr>
          <p:cNvSpPr txBox="1"/>
          <p:nvPr/>
        </p:nvSpPr>
        <p:spPr>
          <a:xfrm>
            <a:off x="4876800" y="3718109"/>
            <a:ext cx="6400800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ra</a:t>
            </a:r>
            <a:r>
              <a:rPr lang="fr-FR" sz="17925" b="1" kern="0" spc="623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t</a:t>
            </a:r>
            <a:endParaRPr lang="fr-FR" sz="17925" kern="0" spc="623" dirty="0">
              <a:solidFill>
                <a:schemeClr val="bg1">
                  <a:lumMod val="50000"/>
                </a:schemeClr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7952EA10-6406-C815-E139-4998528FD58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0710407"/>
              </p:ext>
            </p:extLst>
          </p:nvPr>
        </p:nvGraphicFramePr>
        <p:xfrm>
          <a:off x="423680" y="-63132"/>
          <a:ext cx="12931050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223770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308188" y="544683"/>
            <a:ext cx="11099623" cy="834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rat. </a:t>
            </a: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La lettre t est muette, je ne la prononce pas. Elle est en gris. Donc je lis  ra.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 Lisons ensemble : rat</a:t>
            </a:r>
            <a:endParaRPr lang="fr-FR" sz="230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59406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680DE6-B5BE-6756-4ECF-CF6ADCED9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E2DD6A-3F16-9D67-A791-D7A190C15FC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04A7B573-287C-CD44-5B9F-2685B6BA8FBE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810F7EF-EEAE-689C-2109-A8D3DCD5C26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535E3CD8-7DB0-DB93-465D-D513FDC71192}"/>
              </a:ext>
            </a:extLst>
          </p:cNvPr>
          <p:cNvSpPr/>
          <p:nvPr/>
        </p:nvSpPr>
        <p:spPr>
          <a:xfrm>
            <a:off x="689567" y="749430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2BE03DC-CB7D-794B-11CC-8CB9C9266FF7}"/>
              </a:ext>
            </a:extLst>
          </p:cNvPr>
          <p:cNvSpPr txBox="1"/>
          <p:nvPr/>
        </p:nvSpPr>
        <p:spPr>
          <a:xfrm>
            <a:off x="846826" y="3819160"/>
            <a:ext cx="12114742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spcAft>
                <a:spcPts val="1350"/>
              </a:spcAft>
              <a:defRPr/>
            </a:pPr>
            <a:endParaRPr lang="fr-FR" sz="1035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4CEABFB-0F2E-983F-D664-2F0C8355094E}"/>
              </a:ext>
            </a:extLst>
          </p:cNvPr>
          <p:cNvSpPr txBox="1"/>
          <p:nvPr/>
        </p:nvSpPr>
        <p:spPr>
          <a:xfrm>
            <a:off x="4876800" y="3718109"/>
            <a:ext cx="6400800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lir</a:t>
            </a:r>
            <a:r>
              <a:rPr lang="fr-FR" sz="17925" b="1" kern="0" spc="623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e</a:t>
            </a:r>
            <a:endParaRPr lang="fr-FR" sz="17925" kern="0" spc="623" dirty="0">
              <a:solidFill>
                <a:schemeClr val="bg1">
                  <a:lumMod val="50000"/>
                </a:schemeClr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20F6EA09-C78F-5A11-4FBA-C15AA5CFC78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2931050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223770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4215EFC6-FD53-B3BD-18FE-5AC8E52B831D}"/>
              </a:ext>
            </a:extLst>
          </p:cNvPr>
          <p:cNvSpPr txBox="1"/>
          <p:nvPr/>
        </p:nvSpPr>
        <p:spPr>
          <a:xfrm>
            <a:off x="1308188" y="544683"/>
            <a:ext cx="11099623" cy="834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lire. </a:t>
            </a: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La lettre e est muette, je ne la prononce pas. Elle est en gris. Donc je lis  </a:t>
            </a:r>
            <a:r>
              <a:rPr lang="fr-FR" sz="2300" dirty="0" err="1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lir</a:t>
            </a: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.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 Lisons ensemble : lire</a:t>
            </a:r>
            <a:endParaRPr lang="fr-FR" sz="230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04552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18781</TotalTime>
  <Words>6048</Words>
  <PresentationFormat>Personnalisé</PresentationFormat>
  <Paragraphs>1365</Paragraphs>
  <Slides>162</Slides>
  <Notes>3</Notes>
  <HiddenSlides>0</HiddenSlides>
  <MMClips>1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162</vt:i4>
      </vt:variant>
    </vt:vector>
  </HeadingPairs>
  <TitlesOfParts>
    <vt:vector size="171" baseType="lpstr">
      <vt:lpstr>Microsoft Uighur</vt:lpstr>
      <vt:lpstr>Aptos</vt:lpstr>
      <vt:lpstr>Arimo Italics</vt:lpstr>
      <vt:lpstr>Dosis</vt:lpstr>
      <vt:lpstr>Arial</vt:lpstr>
      <vt:lpstr>Carelia</vt:lpstr>
      <vt:lpstr>Dosis Bold</vt:lpstr>
      <vt:lpstr>Calibri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terms:modified xsi:type="dcterms:W3CDTF">2025-09-24T09:48:37Z</dcterms:modified>
  <dc:identifier>DAFtlvZnwz4</dc:identifier>
</cp:coreProperties>
</file>