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06-07-2024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IN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IN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IN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IN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IN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IN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IN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IN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IN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IN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IN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IN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IN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IN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IN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IN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IN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IN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IN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IN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CDF12-1BB9-27D6-4EE2-95EAADA56F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3C4C129-9CB8-4016-9B76-55FEE251ED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796041A-167C-8E43-76DD-9FF10D413B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23521B5-4E6C-9A39-6D28-7F7738DA70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C3D798A-785E-F21C-BDE6-01E782D116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A769EFE-A1D7-E141-510A-509BC43478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150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9</cp:revision>
  <dcterms:created xsi:type="dcterms:W3CDTF">2024-03-09T15:16:34Z</dcterms:created>
  <dcterms:modified xsi:type="dcterms:W3CDTF">2024-07-06T13:30:52Z</dcterms:modified>
</cp:coreProperties>
</file>