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dbd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dbd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0d24b6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0d24b6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a0d24b6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a0d24b6a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a0d24b6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a0d24b6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0257dbdc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0257dbdc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/>
              <a:t>Knack den Code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76B042"/>
                </a:solidFill>
              </a:rPr>
              <a:t>Verwenden meine Freunde Hassrede? &gt; SEL &gt; </a:t>
            </a:r>
            <a:r>
              <a:rPr lang="de-DE" b="1">
                <a:solidFill>
                  <a:srgbClr val="76B042"/>
                </a:solidFill>
              </a:rPr>
              <a:t>Knack den Code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7350">
            <a:off x="4891619" y="1458125"/>
            <a:ext cx="3790464" cy="188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27CC4B-C108-4AB0-9925-B38EE327B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9577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877925" y="1014075"/>
            <a:ext cx="8144400" cy="2784600"/>
          </a:xfrm>
          <a:prstGeom prst="wedgeRoundRectCallout">
            <a:avLst>
              <a:gd name="adj1" fmla="val -42117"/>
              <a:gd name="adj2" fmla="val 74351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/>
          <p:nvPr/>
        </p:nvSpPr>
        <p:spPr>
          <a:xfrm>
            <a:off x="944775" y="1244950"/>
            <a:ext cx="78561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i="1">
                <a:solidFill>
                  <a:srgbClr val="76B042"/>
                </a:solidFill>
              </a:rPr>
              <a:t>Mauris facilisis iaculis vulputate morbi; in rhoncus nisi? Ac gravida rhoncus massa iaculis imperdiet non </a:t>
            </a:r>
            <a:br>
              <a:rPr lang="en-GB" sz="3600" i="1">
                <a:solidFill>
                  <a:srgbClr val="76B042"/>
                </a:solidFill>
              </a:rPr>
            </a:br>
            <a:r>
              <a:rPr lang="de-DE" sz="3600" i="1">
                <a:solidFill>
                  <a:srgbClr val="76B042"/>
                </a:solidFill>
              </a:rPr>
              <a:t>mollis ut? Sed finibus!</a:t>
            </a:r>
            <a:endParaRPr sz="3600">
              <a:solidFill>
                <a:srgbClr val="76B042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643950" y="190375"/>
            <a:ext cx="8520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/>
              <a:t>Entschlüssle die Nachricht mit deinem Code: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A8D2A2-9496-4569-B024-9CD5F4A4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77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/>
          <p:nvPr/>
        </p:nvSpPr>
        <p:spPr>
          <a:xfrm>
            <a:off x="3974875" y="399650"/>
            <a:ext cx="4718051" cy="3211945"/>
          </a:xfrm>
          <a:prstGeom prst="wedgeRoundRectCallout">
            <a:avLst>
              <a:gd name="adj1" fmla="val 808"/>
              <a:gd name="adj2" fmla="val 70506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9"/>
          <p:cNvSpPr txBox="1"/>
          <p:nvPr/>
        </p:nvSpPr>
        <p:spPr>
          <a:xfrm>
            <a:off x="4048200" y="540275"/>
            <a:ext cx="4477500" cy="29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i="1">
                <a:solidFill>
                  <a:srgbClr val="76B042"/>
                </a:solidFill>
              </a:rPr>
              <a:t>Mauris facilisis iaculis vulputate morbi; in rhoncus nisi? Ac gravida rhoncus massa iaculis imperdiet non mollis ut? Sed finibus!</a:t>
            </a:r>
            <a:endParaRPr sz="2800">
              <a:solidFill>
                <a:srgbClr val="76B042"/>
              </a:solidFill>
            </a:endParaRPr>
          </a:p>
        </p:txBody>
      </p:sp>
      <p:sp>
        <p:nvSpPr>
          <p:cNvPr id="172" name="Google Shape;172;p39"/>
          <p:cNvSpPr txBox="1"/>
          <p:nvPr/>
        </p:nvSpPr>
        <p:spPr>
          <a:xfrm>
            <a:off x="781425" y="2098925"/>
            <a:ext cx="2970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/>
              <a:t>Wie fühlst du dich?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173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44" y="702675"/>
            <a:ext cx="1510372" cy="13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C50556-DF4A-47C7-93F7-AD0B6658C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577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/>
        </p:nvSpPr>
        <p:spPr>
          <a:xfrm>
            <a:off x="765100" y="1063375"/>
            <a:ext cx="42567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chemeClr val="dk1"/>
                </a:solidFill>
              </a:rPr>
              <a:t>Fällt dir eine Situation ein (offline oder online), wo so etwas tatsächlich passiert sein könnte?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800" y="843163"/>
            <a:ext cx="3890400" cy="2829000"/>
          </a:xfrm>
          <a:prstGeom prst="roundRect">
            <a:avLst>
              <a:gd name="adj" fmla="val 10057"/>
            </a:avLst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80734B-0C0D-4175-923D-5BD9141F8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577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9" name="Google Shape;189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0" name="Google Shape;19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A95D5C-C6FC-44F4-B377-1093CD293A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995773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Simple Light</vt:lpstr>
      <vt:lpstr>Simple Light</vt:lpstr>
      <vt:lpstr>Simple Light</vt:lpstr>
      <vt:lpstr>Knack den Code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Knack den Code</dc:title>
  <cp:lastModifiedBy>Groschup, Friederike</cp:lastModifiedBy>
  <cp:revision>1</cp:revision>
  <dcterms:modified xsi:type="dcterms:W3CDTF">2019-10-02T09:23:26Z</dcterms:modified>
</cp:coreProperties>
</file>