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08a58fd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08a58fd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4b139d9e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4b139d9e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b139d9e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b139d9e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41c3cf8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41c3cf8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41c3cf85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41c3cf85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4b139d9e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4b139d9e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4b139d9e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4b139d9e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4b139d9e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4b139d9e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4b139d9e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4b139d9e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4b139d9e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4b139d9e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4b139d9e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4b139d9e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4b139d9e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4b139d9e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4b139d9e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4b139d9e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4b139d9ef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4b139d9ef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4b139d9e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4b139d9e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4b139d9e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4b139d9e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008a58fd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008a58fd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4b139d9e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4b139d9e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4b139d9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4b139d9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4b139d9e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4b139d9e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4b139d9e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4b139d9e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4b139d9e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4b139d9e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4b139d9e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4b139d9e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4b139d9e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4b139d9e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010" y="63126"/>
            <a:ext cx="440988" cy="44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5D7C8A"/>
                </a:solidFill>
              </a:rPr>
              <a:t>Warum gibt es Hassrede im Internet? &gt; SEL &gt; </a:t>
            </a:r>
            <a:r>
              <a:rPr lang="de-DE" b="1">
                <a:solidFill>
                  <a:srgbClr val="5D7C8A"/>
                </a:solidFill>
              </a:rPr>
              <a:t>Wer bin ich?</a:t>
            </a:r>
            <a:endParaRPr b="1">
              <a:solidFill>
                <a:srgbClr val="5D7C8A"/>
              </a:solidFill>
            </a:endParaRPr>
          </a:p>
        </p:txBody>
      </p:sp>
      <p:pic>
        <p:nvPicPr>
          <p:cNvPr id="154" name="Google Shape;15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>
            <a:spLocks noGrp="1"/>
          </p:cNvSpPr>
          <p:nvPr>
            <p:ph type="ctrTitle"/>
          </p:nvPr>
        </p:nvSpPr>
        <p:spPr>
          <a:xfrm>
            <a:off x="924275" y="907675"/>
            <a:ext cx="4896900" cy="2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b="1"/>
              <a:t>Wer bin ich?</a:t>
            </a:r>
            <a:endParaRPr sz="4800" b="1"/>
          </a:p>
        </p:txBody>
      </p:sp>
      <p:sp>
        <p:nvSpPr>
          <p:cNvPr id="158" name="Google Shape;158;p37"/>
          <p:cNvSpPr txBox="1">
            <a:spLocks noGrp="1"/>
          </p:cNvSpPr>
          <p:nvPr>
            <p:ph type="subTitle" idx="1"/>
          </p:nvPr>
        </p:nvSpPr>
        <p:spPr>
          <a:xfrm>
            <a:off x="498000" y="3614775"/>
            <a:ext cx="86460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0000"/>
                </a:solidFill>
              </a:rPr>
              <a:t>Was kannst du über diese Menschen sagen?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9" name="Google Shape;15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1700" y="952550"/>
            <a:ext cx="2494900" cy="24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327CC4B-C108-4AB0-9925-B38EE327B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 txBox="1"/>
          <p:nvPr/>
        </p:nvSpPr>
        <p:spPr>
          <a:xfrm>
            <a:off x="5574000" y="4476275"/>
            <a:ext cx="22701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/>
              <a:t>Copyright VisionHeart INC, 2008</a:t>
            </a:r>
            <a:endParaRPr sz="1100"/>
          </a:p>
        </p:txBody>
      </p:sp>
      <p:pic>
        <p:nvPicPr>
          <p:cNvPr id="209" name="Google Shape;209;p46"/>
          <p:cNvPicPr preferRelativeResize="0"/>
          <p:nvPr/>
        </p:nvPicPr>
        <p:blipFill rotWithShape="1">
          <a:blip r:embed="rId3">
            <a:alphaModFix/>
          </a:blip>
          <a:srcRect t="5775" b="5784"/>
          <a:stretch/>
        </p:blipFill>
        <p:spPr>
          <a:xfrm>
            <a:off x="1755688" y="437625"/>
            <a:ext cx="6088425" cy="403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A663968-DF35-4F5F-A8EA-709F220C1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7"/>
          <p:cNvPicPr preferRelativeResize="0"/>
          <p:nvPr/>
        </p:nvPicPr>
        <p:blipFill rotWithShape="1">
          <a:blip r:embed="rId3">
            <a:alphaModFix/>
          </a:blip>
          <a:srcRect t="5775" b="5784"/>
          <a:stretch/>
        </p:blipFill>
        <p:spPr>
          <a:xfrm>
            <a:off x="828050" y="1082825"/>
            <a:ext cx="4252175" cy="28206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7"/>
          <p:cNvSpPr txBox="1"/>
          <p:nvPr/>
        </p:nvSpPr>
        <p:spPr>
          <a:xfrm>
            <a:off x="5144000" y="946925"/>
            <a:ext cx="3869100" cy="379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76B042"/>
                </a:solidFill>
              </a:rPr>
              <a:t>In Wirklichkeit bin ich:</a:t>
            </a:r>
            <a:endParaRPr sz="1800" b="1" dirty="0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 dirty="0"/>
              <a:t>Amerikaner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 dirty="0"/>
              <a:t>Männlich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 dirty="0"/>
              <a:t>64 Jahre alt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 dirty="0"/>
              <a:t>Christ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 dirty="0"/>
              <a:t>Lesen fällt mir schwer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 dirty="0"/>
              <a:t>Ich setze mich für mehr Liebe und Akzeptanz und weniger Hass ein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 dirty="0"/>
              <a:t>Ich war Baby-Fotograf, Computerverkäufer, Tattoo-Künstler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16" name="Google Shape;216;p47"/>
          <p:cNvSpPr txBox="1"/>
          <p:nvPr/>
        </p:nvSpPr>
        <p:spPr>
          <a:xfrm>
            <a:off x="2819125" y="3903425"/>
            <a:ext cx="22611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/>
              <a:t>Copyright VisionHeart INC, 2008</a:t>
            </a:r>
            <a:endParaRPr sz="11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4463B3-B3E6-4E36-A16E-A0F5191AE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8"/>
          <p:cNvPicPr preferRelativeResize="0"/>
          <p:nvPr/>
        </p:nvPicPr>
        <p:blipFill rotWithShape="1">
          <a:blip r:embed="rId3">
            <a:alphaModFix/>
          </a:blip>
          <a:srcRect t="238" b="238"/>
          <a:stretch/>
        </p:blipFill>
        <p:spPr>
          <a:xfrm>
            <a:off x="1687924" y="406100"/>
            <a:ext cx="6073578" cy="402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9"/>
          <p:cNvPicPr preferRelativeResize="0"/>
          <p:nvPr/>
        </p:nvPicPr>
        <p:blipFill rotWithShape="1">
          <a:blip r:embed="rId3">
            <a:alphaModFix/>
          </a:blip>
          <a:srcRect t="238" b="238"/>
          <a:stretch/>
        </p:blipFill>
        <p:spPr>
          <a:xfrm>
            <a:off x="692700" y="851950"/>
            <a:ext cx="4514927" cy="29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9"/>
          <p:cNvSpPr txBox="1"/>
          <p:nvPr/>
        </p:nvSpPr>
        <p:spPr>
          <a:xfrm>
            <a:off x="5350950" y="1082850"/>
            <a:ext cx="3578700" cy="26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76B042"/>
                </a:solidFill>
              </a:rPr>
              <a:t>In Wirklichkeit bin ich: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Marokkaner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Männlich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73 Jahre alt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Moslem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Arm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BEA99F-222F-42F9-A650-2DD00DDCC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50"/>
          <p:cNvPicPr preferRelativeResize="0"/>
          <p:nvPr/>
        </p:nvPicPr>
        <p:blipFill rotWithShape="1">
          <a:blip r:embed="rId3">
            <a:alphaModFix/>
          </a:blip>
          <a:srcRect t="8880" b="8889"/>
          <a:stretch/>
        </p:blipFill>
        <p:spPr>
          <a:xfrm>
            <a:off x="2094048" y="605125"/>
            <a:ext cx="5380850" cy="35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DF3DCAB-7F46-4B65-95F7-ADF2D6086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51"/>
          <p:cNvPicPr preferRelativeResize="0"/>
          <p:nvPr/>
        </p:nvPicPr>
        <p:blipFill rotWithShape="1">
          <a:blip r:embed="rId3">
            <a:alphaModFix/>
          </a:blip>
          <a:srcRect t="8880" b="8889"/>
          <a:stretch/>
        </p:blipFill>
        <p:spPr>
          <a:xfrm>
            <a:off x="758082" y="1106725"/>
            <a:ext cx="4234543" cy="28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1"/>
          <p:cNvSpPr txBox="1"/>
          <p:nvPr/>
        </p:nvSpPr>
        <p:spPr>
          <a:xfrm>
            <a:off x="5175775" y="1106725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76B042"/>
                </a:solidFill>
              </a:rPr>
              <a:t>In Wirklichkeit bin ich: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Deutsch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Weiblich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26 Jahre alt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Moslem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Doktorandin der Ingenieurwissenschaften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Vor Verfolgung in Bosnien geflohen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462D1F-1D87-4CA9-8EFE-948E9CD06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52"/>
          <p:cNvPicPr preferRelativeResize="0"/>
          <p:nvPr/>
        </p:nvPicPr>
        <p:blipFill rotWithShape="1">
          <a:blip r:embed="rId3">
            <a:alphaModFix/>
          </a:blip>
          <a:srcRect l="5385" t="4682" r="49999" b="4737"/>
          <a:stretch/>
        </p:blipFill>
        <p:spPr>
          <a:xfrm>
            <a:off x="1941150" y="214975"/>
            <a:ext cx="5995952" cy="419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768177A-D859-429E-A232-543E401C8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3"/>
          <p:cNvPicPr preferRelativeResize="0"/>
          <p:nvPr/>
        </p:nvPicPr>
        <p:blipFill rotWithShape="1">
          <a:blip r:embed="rId3">
            <a:alphaModFix/>
          </a:blip>
          <a:srcRect l="5385" t="4679" r="49999" b="4461"/>
          <a:stretch/>
        </p:blipFill>
        <p:spPr>
          <a:xfrm>
            <a:off x="788250" y="772325"/>
            <a:ext cx="4323827" cy="3035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3"/>
          <p:cNvSpPr txBox="1"/>
          <p:nvPr/>
        </p:nvSpPr>
        <p:spPr>
          <a:xfrm>
            <a:off x="5199675" y="1111375"/>
            <a:ext cx="3725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76B042"/>
                </a:solidFill>
              </a:rPr>
              <a:t>In Wirklichkeit bin ich: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Däne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Männlich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38 Jahre alt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Christ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Unsicher über mein Geschlecht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Ich mache Tai Chi gegen Rheuma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49F624-F3FF-4194-98B8-6BD40F775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4"/>
          <p:cNvPicPr preferRelativeResize="0"/>
          <p:nvPr/>
        </p:nvPicPr>
        <p:blipFill rotWithShape="1">
          <a:blip r:embed="rId3">
            <a:alphaModFix/>
          </a:blip>
          <a:srcRect b="23412"/>
          <a:stretch/>
        </p:blipFill>
        <p:spPr>
          <a:xfrm>
            <a:off x="3036298" y="326450"/>
            <a:ext cx="4038750" cy="41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5"/>
          <p:cNvPicPr preferRelativeResize="0"/>
          <p:nvPr/>
        </p:nvPicPr>
        <p:blipFill rotWithShape="1">
          <a:blip r:embed="rId3">
            <a:alphaModFix/>
          </a:blip>
          <a:srcRect b="23412"/>
          <a:stretch/>
        </p:blipFill>
        <p:spPr>
          <a:xfrm>
            <a:off x="1393372" y="668800"/>
            <a:ext cx="3404525" cy="34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5"/>
          <p:cNvSpPr txBox="1"/>
          <p:nvPr/>
        </p:nvSpPr>
        <p:spPr>
          <a:xfrm>
            <a:off x="5215600" y="1167300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76B042"/>
                </a:solidFill>
              </a:rPr>
              <a:t>In Wirklichkeit bin ich: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Afghane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Männlich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77 Jahre alt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Moslem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Früher war ich Lehrer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FBAF17-92C0-4A61-9E92-9EB2F0877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8"/>
          <p:cNvPicPr preferRelativeResize="0"/>
          <p:nvPr/>
        </p:nvPicPr>
        <p:blipFill rotWithShape="1">
          <a:blip r:embed="rId3">
            <a:alphaModFix/>
          </a:blip>
          <a:srcRect t="228" b="228"/>
          <a:stretch/>
        </p:blipFill>
        <p:spPr>
          <a:xfrm>
            <a:off x="1719800" y="149875"/>
            <a:ext cx="6672224" cy="442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3F1E1A5-2EFB-4F86-838D-745771558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56"/>
          <p:cNvPicPr preferRelativeResize="0"/>
          <p:nvPr/>
        </p:nvPicPr>
        <p:blipFill rotWithShape="1">
          <a:blip r:embed="rId3">
            <a:alphaModFix/>
          </a:blip>
          <a:srcRect l="3644" t="3420" r="48467" b="4388"/>
          <a:stretch/>
        </p:blipFill>
        <p:spPr>
          <a:xfrm>
            <a:off x="1918699" y="382175"/>
            <a:ext cx="5986852" cy="39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064E77D-479B-469C-A066-0DC6809F2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7"/>
          <p:cNvPicPr preferRelativeResize="0"/>
          <p:nvPr/>
        </p:nvPicPr>
        <p:blipFill rotWithShape="1">
          <a:blip r:embed="rId3">
            <a:alphaModFix/>
          </a:blip>
          <a:srcRect l="3644" t="3420" r="48467" b="4388"/>
          <a:stretch/>
        </p:blipFill>
        <p:spPr>
          <a:xfrm>
            <a:off x="859900" y="939525"/>
            <a:ext cx="4299947" cy="285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7"/>
          <p:cNvSpPr txBox="1"/>
          <p:nvPr/>
        </p:nvSpPr>
        <p:spPr>
          <a:xfrm>
            <a:off x="5231500" y="961875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76B042"/>
                </a:solidFill>
              </a:rPr>
              <a:t>In Wirklichkeit sind wir: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Kuweiter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Männlich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26 + 28 Jahre alt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Moslems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Schwul und ein Paar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Von unseren Familien und unserem Land verstoßen, weil wir schwul und Moslems sind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76BB90-F253-434C-BD0D-A13CBBDBD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58"/>
          <p:cNvPicPr preferRelativeResize="0"/>
          <p:nvPr/>
        </p:nvPicPr>
        <p:blipFill rotWithShape="1">
          <a:blip r:embed="rId3">
            <a:alphaModFix/>
          </a:blip>
          <a:srcRect t="228" b="228"/>
          <a:stretch/>
        </p:blipFill>
        <p:spPr>
          <a:xfrm>
            <a:off x="1974600" y="270700"/>
            <a:ext cx="6002598" cy="398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A070A41-238E-498B-BFF0-148612B35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9"/>
          <p:cNvPicPr preferRelativeResize="0"/>
          <p:nvPr/>
        </p:nvPicPr>
        <p:blipFill rotWithShape="1">
          <a:blip r:embed="rId3">
            <a:alphaModFix/>
          </a:blip>
          <a:srcRect t="228" b="228"/>
          <a:stretch/>
        </p:blipFill>
        <p:spPr>
          <a:xfrm>
            <a:off x="975013" y="931550"/>
            <a:ext cx="4232616" cy="280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9"/>
          <p:cNvSpPr txBox="1"/>
          <p:nvPr/>
        </p:nvSpPr>
        <p:spPr>
          <a:xfrm>
            <a:off x="5263375" y="931550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76B042"/>
                </a:solidFill>
              </a:rPr>
              <a:t>In Wirklichkeit bin ich: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Griechin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Weiblich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24 Jahre alt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Agnostikerin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Ich habe zwei Mütter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Ich werde in der Schule gemobbt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Ich verletze mich selbst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F5B9CDE-90EB-4DE4-A5D1-F7353F6C8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90" name="Google Shape;290;p6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91" name="Google Shape;291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0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D5E3411-EA61-486A-A954-F87FE07AC9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9"/>
          <p:cNvPicPr preferRelativeResize="0"/>
          <p:nvPr/>
        </p:nvPicPr>
        <p:blipFill rotWithShape="1">
          <a:blip r:embed="rId3">
            <a:alphaModFix/>
          </a:blip>
          <a:srcRect t="228" b="228"/>
          <a:stretch/>
        </p:blipFill>
        <p:spPr>
          <a:xfrm>
            <a:off x="676775" y="867850"/>
            <a:ext cx="4307173" cy="285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9"/>
          <p:cNvSpPr txBox="1"/>
          <p:nvPr/>
        </p:nvSpPr>
        <p:spPr>
          <a:xfrm>
            <a:off x="5143950" y="745100"/>
            <a:ext cx="35787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76B042"/>
                </a:solidFill>
              </a:rPr>
              <a:t>In Wirklichkeit bin ich: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Britin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Weiblich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26 Jahre alt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Atheistin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Handelsvertreterin für Pharmaprodukte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Ich will unbedingt meine Verkaufszahlen erreichen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CCD4FC-65E1-439A-BD94-FEAB4F76E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550" y="104625"/>
            <a:ext cx="6342309" cy="459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8CFD44E-DB4B-432C-AAB9-8C52DA0D5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525" y="908800"/>
            <a:ext cx="4317620" cy="312797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1"/>
          <p:cNvSpPr txBox="1"/>
          <p:nvPr/>
        </p:nvSpPr>
        <p:spPr>
          <a:xfrm>
            <a:off x="5231525" y="1068338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76B042"/>
                </a:solidFill>
              </a:rPr>
              <a:t>In Wirklichkeit bin ich: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Australier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Männlich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36 Jahre alt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Christ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Eine Transgender-Frau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Ich leite einen Produktionsbetrieb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5092BE5-68A5-4548-82DA-132E70399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2"/>
          <p:cNvPicPr preferRelativeResize="0"/>
          <p:nvPr/>
        </p:nvPicPr>
        <p:blipFill rotWithShape="1">
          <a:blip r:embed="rId3">
            <a:alphaModFix/>
          </a:blip>
          <a:srcRect l="3993" r="3984"/>
          <a:stretch/>
        </p:blipFill>
        <p:spPr>
          <a:xfrm>
            <a:off x="2130139" y="375350"/>
            <a:ext cx="5042975" cy="365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E8663B1-4208-4E65-9885-99E9F5103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3"/>
          <p:cNvPicPr preferRelativeResize="0"/>
          <p:nvPr/>
        </p:nvPicPr>
        <p:blipFill rotWithShape="1">
          <a:blip r:embed="rId3">
            <a:alphaModFix/>
          </a:blip>
          <a:srcRect l="3993" r="3984"/>
          <a:stretch/>
        </p:blipFill>
        <p:spPr>
          <a:xfrm>
            <a:off x="1066925" y="1132413"/>
            <a:ext cx="3973500" cy="28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3"/>
          <p:cNvSpPr txBox="1"/>
          <p:nvPr/>
        </p:nvSpPr>
        <p:spPr>
          <a:xfrm>
            <a:off x="5223550" y="1167300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76B042"/>
                </a:solidFill>
              </a:rPr>
              <a:t>In Wirklichkeit bin ich: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Spanier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Männlich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66 Jahre alt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Einsam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Ein Kriegsheld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Ich bekomme keine staatliche Hilfe, bin arm, aber habe ein ‚Zuhause‘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17133C-02B3-499E-A780-DB9D2380A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575" y="175175"/>
            <a:ext cx="6304475" cy="41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37E3D67-CC1E-425C-BD7D-FEC7C1AA2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125" y="1027125"/>
            <a:ext cx="4045075" cy="26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5"/>
          <p:cNvSpPr txBox="1"/>
          <p:nvPr/>
        </p:nvSpPr>
        <p:spPr>
          <a:xfrm>
            <a:off x="5199675" y="1027125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76B042"/>
                </a:solidFill>
              </a:rPr>
              <a:t>In Wirklichkeit bin ich: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Palästinenser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Männlich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56 Jahre alt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Moslem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Ladenbesitzer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800"/>
              <a:t>Aktivist und Freiheitskämpfer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C6F311-53CF-4C6C-B603-6059DEFC0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8" y="196911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Bildschirmpräsentation (16:9)</PresentationFormat>
  <Paragraphs>95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Simple Light</vt:lpstr>
      <vt:lpstr>Simple Light</vt:lpstr>
      <vt:lpstr>Simple Light</vt:lpstr>
      <vt:lpstr>Wer bin ich?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 bin ich?</dc:title>
  <cp:lastModifiedBy>Groschup, Friederike</cp:lastModifiedBy>
  <cp:revision>2</cp:revision>
  <dcterms:modified xsi:type="dcterms:W3CDTF">2019-10-02T09:18:48Z</dcterms:modified>
</cp:coreProperties>
</file>