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9"/>
  </p:notesMasterIdLst>
  <p:sldIdLst>
    <p:sldId id="256" r:id="rId2"/>
    <p:sldId id="259" r:id="rId3"/>
    <p:sldId id="260" r:id="rId4"/>
    <p:sldId id="262" r:id="rId5"/>
    <p:sldId id="264" r:id="rId6"/>
    <p:sldId id="265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09-12-2024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1- </a:t>
            </a:r>
            <a:r>
              <a:rPr lang="ta-IN" dirty="0" err="1"/>
              <a:t>காற்றும்</a:t>
            </a:r>
            <a:r>
              <a:rPr lang="ta-IN" dirty="0"/>
              <a:t> உம் பேச்சு</a:t>
            </a:r>
          </a:p>
          <a:p>
            <a:r>
              <a:rPr lang="en-IN" dirty="0"/>
              <a:t>Slide 2- </a:t>
            </a:r>
            <a:r>
              <a:rPr lang="ta-IN" dirty="0" err="1"/>
              <a:t>காற்றும்</a:t>
            </a:r>
            <a:r>
              <a:rPr lang="ta-IN" dirty="0"/>
              <a:t> உம் பேச்சு (தொடர்ச்சி)</a:t>
            </a:r>
          </a:p>
          <a:p>
            <a:r>
              <a:rPr lang="en-IN" dirty="0"/>
              <a:t>Slide 3- </a:t>
            </a:r>
            <a:r>
              <a:rPr lang="ta-IN" dirty="0" err="1"/>
              <a:t>அதிசயங்களை</a:t>
            </a:r>
            <a:endParaRPr lang="ta-IN" dirty="0"/>
          </a:p>
          <a:p>
            <a:r>
              <a:rPr lang="en-IN" dirty="0"/>
              <a:t>Slide 4- </a:t>
            </a:r>
            <a:r>
              <a:rPr lang="ta-IN" dirty="0" err="1"/>
              <a:t>முழுதோனே</a:t>
            </a:r>
            <a:endParaRPr lang="ta-IN" dirty="0"/>
          </a:p>
          <a:p>
            <a:r>
              <a:rPr lang="en-IN" dirty="0"/>
              <a:t>Slide 5- </a:t>
            </a:r>
            <a:r>
              <a:rPr lang="ta-IN" dirty="0" err="1"/>
              <a:t>பூர்வத்தில்</a:t>
            </a:r>
            <a:r>
              <a:rPr lang="ta-IN" dirty="0"/>
              <a:t> </a:t>
            </a:r>
            <a:r>
              <a:rPr lang="ta-IN" dirty="0" err="1"/>
              <a:t>எனைத்தெரிந்த</a:t>
            </a:r>
            <a:endParaRPr lang="ta-IN" dirty="0"/>
          </a:p>
          <a:p>
            <a:r>
              <a:rPr lang="en-IN" dirty="0"/>
              <a:t>Slide 6- </a:t>
            </a:r>
            <a:r>
              <a:rPr lang="ta-IN" dirty="0"/>
              <a:t>நன்மை </a:t>
            </a:r>
            <a:r>
              <a:rPr lang="ta-IN" dirty="0" err="1"/>
              <a:t>செய்திடும்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1- </a:t>
            </a:r>
            <a:r>
              <a:rPr lang="ta-IN" dirty="0" err="1"/>
              <a:t>காற்றும்</a:t>
            </a:r>
            <a:r>
              <a:rPr lang="ta-IN" dirty="0"/>
              <a:t> உம் பேச்சு</a:t>
            </a:r>
          </a:p>
          <a:p>
            <a:r>
              <a:rPr lang="en-IN" dirty="0"/>
              <a:t>Slide 2- </a:t>
            </a:r>
            <a:r>
              <a:rPr lang="ta-IN" dirty="0" err="1"/>
              <a:t>காற்றும்</a:t>
            </a:r>
            <a:r>
              <a:rPr lang="ta-IN" dirty="0"/>
              <a:t> உம் பேச்சு (தொடர்ச்சி)</a:t>
            </a:r>
          </a:p>
          <a:p>
            <a:r>
              <a:rPr lang="en-IN" dirty="0"/>
              <a:t>Slide 3- </a:t>
            </a:r>
            <a:r>
              <a:rPr lang="ta-IN" dirty="0" err="1"/>
              <a:t>அதிசயங்களை</a:t>
            </a:r>
            <a:endParaRPr lang="ta-IN" dirty="0"/>
          </a:p>
          <a:p>
            <a:r>
              <a:rPr lang="en-IN" dirty="0"/>
              <a:t>Slide 4- </a:t>
            </a:r>
            <a:r>
              <a:rPr lang="ta-IN" dirty="0" err="1"/>
              <a:t>முழுதோனே</a:t>
            </a:r>
            <a:endParaRPr lang="ta-IN" dirty="0"/>
          </a:p>
          <a:p>
            <a:r>
              <a:rPr lang="en-IN" dirty="0"/>
              <a:t>Slide 5- </a:t>
            </a:r>
            <a:r>
              <a:rPr lang="ta-IN" dirty="0" err="1"/>
              <a:t>பூர்வத்தில்</a:t>
            </a:r>
            <a:r>
              <a:rPr lang="ta-IN" dirty="0"/>
              <a:t> </a:t>
            </a:r>
            <a:r>
              <a:rPr lang="ta-IN" dirty="0" err="1"/>
              <a:t>எனைத்தெரிந்த</a:t>
            </a:r>
            <a:endParaRPr lang="ta-IN" dirty="0"/>
          </a:p>
          <a:p>
            <a:r>
              <a:rPr lang="en-IN" dirty="0"/>
              <a:t>Slide 6- </a:t>
            </a:r>
            <a:r>
              <a:rPr lang="ta-IN" dirty="0"/>
              <a:t>நன்மை </a:t>
            </a:r>
            <a:r>
              <a:rPr lang="ta-IN" dirty="0" err="1"/>
              <a:t>செய்திடும்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1- </a:t>
            </a:r>
            <a:r>
              <a:rPr lang="ta-IN" dirty="0" err="1"/>
              <a:t>காற்றும்</a:t>
            </a:r>
            <a:r>
              <a:rPr lang="ta-IN" dirty="0"/>
              <a:t> உம் பேச்சு</a:t>
            </a:r>
          </a:p>
          <a:p>
            <a:r>
              <a:rPr lang="en-IN" dirty="0"/>
              <a:t>Slide 2- </a:t>
            </a:r>
            <a:r>
              <a:rPr lang="ta-IN" dirty="0" err="1"/>
              <a:t>காற்றும்</a:t>
            </a:r>
            <a:r>
              <a:rPr lang="ta-IN" dirty="0"/>
              <a:t> உம் பேச்சு (தொடர்ச்சி)</a:t>
            </a:r>
          </a:p>
          <a:p>
            <a:r>
              <a:rPr lang="en-IN" dirty="0"/>
              <a:t>Slide 3- </a:t>
            </a:r>
            <a:r>
              <a:rPr lang="ta-IN" dirty="0" err="1"/>
              <a:t>அதிசயங்களை</a:t>
            </a:r>
            <a:endParaRPr lang="ta-IN" dirty="0"/>
          </a:p>
          <a:p>
            <a:r>
              <a:rPr lang="en-IN" dirty="0"/>
              <a:t>Slide 4- </a:t>
            </a:r>
            <a:r>
              <a:rPr lang="ta-IN" dirty="0" err="1"/>
              <a:t>முழுதோனே</a:t>
            </a:r>
            <a:endParaRPr lang="ta-IN" dirty="0"/>
          </a:p>
          <a:p>
            <a:r>
              <a:rPr lang="en-IN" dirty="0"/>
              <a:t>Slide 5- </a:t>
            </a:r>
            <a:r>
              <a:rPr lang="ta-IN" dirty="0" err="1"/>
              <a:t>பூர்வத்தில்</a:t>
            </a:r>
            <a:r>
              <a:rPr lang="ta-IN" dirty="0"/>
              <a:t> </a:t>
            </a:r>
            <a:r>
              <a:rPr lang="ta-IN" dirty="0" err="1"/>
              <a:t>எனைத்தெரிந்த</a:t>
            </a:r>
            <a:endParaRPr lang="ta-IN" dirty="0"/>
          </a:p>
          <a:p>
            <a:r>
              <a:rPr lang="en-IN" dirty="0"/>
              <a:t>Slide 6- </a:t>
            </a:r>
            <a:r>
              <a:rPr lang="ta-IN" dirty="0"/>
              <a:t>நன்மை </a:t>
            </a:r>
            <a:r>
              <a:rPr lang="ta-IN" dirty="0" err="1"/>
              <a:t>செய்திடும்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1- </a:t>
            </a:r>
            <a:r>
              <a:rPr lang="ta-IN" dirty="0" err="1"/>
              <a:t>காற்றும்</a:t>
            </a:r>
            <a:r>
              <a:rPr lang="ta-IN" dirty="0"/>
              <a:t> உம் பேச்சு</a:t>
            </a:r>
          </a:p>
          <a:p>
            <a:r>
              <a:rPr lang="en-IN" dirty="0"/>
              <a:t>Slide 2- </a:t>
            </a:r>
            <a:r>
              <a:rPr lang="ta-IN" dirty="0" err="1"/>
              <a:t>காற்றும்</a:t>
            </a:r>
            <a:r>
              <a:rPr lang="ta-IN" dirty="0"/>
              <a:t> உம் பேச்சு (தொடர்ச்சி)</a:t>
            </a:r>
          </a:p>
          <a:p>
            <a:r>
              <a:rPr lang="en-IN" dirty="0"/>
              <a:t>Slide 3- </a:t>
            </a:r>
            <a:r>
              <a:rPr lang="ta-IN" dirty="0" err="1"/>
              <a:t>அதிசயங்களை</a:t>
            </a:r>
            <a:endParaRPr lang="ta-IN" dirty="0"/>
          </a:p>
          <a:p>
            <a:r>
              <a:rPr lang="en-IN" dirty="0"/>
              <a:t>Slide 4- </a:t>
            </a:r>
            <a:r>
              <a:rPr lang="ta-IN" dirty="0" err="1"/>
              <a:t>முழுதோனே</a:t>
            </a:r>
            <a:endParaRPr lang="ta-IN" dirty="0"/>
          </a:p>
          <a:p>
            <a:r>
              <a:rPr lang="en-IN" dirty="0"/>
              <a:t>Slide 5- </a:t>
            </a:r>
            <a:r>
              <a:rPr lang="ta-IN" dirty="0" err="1"/>
              <a:t>பூர்வத்தில்</a:t>
            </a:r>
            <a:r>
              <a:rPr lang="ta-IN" dirty="0"/>
              <a:t> </a:t>
            </a:r>
            <a:r>
              <a:rPr lang="ta-IN" dirty="0" err="1"/>
              <a:t>எனைத்தெரிந்த</a:t>
            </a:r>
            <a:endParaRPr lang="ta-IN" dirty="0"/>
          </a:p>
          <a:p>
            <a:r>
              <a:rPr lang="en-IN" dirty="0"/>
              <a:t>Slide 6- </a:t>
            </a:r>
            <a:r>
              <a:rPr lang="ta-IN" dirty="0"/>
              <a:t>நன்மை </a:t>
            </a:r>
            <a:r>
              <a:rPr lang="ta-IN" dirty="0" err="1"/>
              <a:t>செய்திடும்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1- </a:t>
            </a:r>
            <a:r>
              <a:rPr lang="ta-IN" dirty="0" err="1"/>
              <a:t>காற்றும்</a:t>
            </a:r>
            <a:r>
              <a:rPr lang="ta-IN" dirty="0"/>
              <a:t> உம் பேச்சு</a:t>
            </a:r>
          </a:p>
          <a:p>
            <a:r>
              <a:rPr lang="en-IN" dirty="0"/>
              <a:t>Slide 2- </a:t>
            </a:r>
            <a:r>
              <a:rPr lang="ta-IN" dirty="0" err="1"/>
              <a:t>காற்றும்</a:t>
            </a:r>
            <a:r>
              <a:rPr lang="ta-IN" dirty="0"/>
              <a:t> உம் பேச்சு (தொடர்ச்சி)</a:t>
            </a:r>
          </a:p>
          <a:p>
            <a:r>
              <a:rPr lang="en-IN" dirty="0"/>
              <a:t>Slide 3- </a:t>
            </a:r>
            <a:r>
              <a:rPr lang="ta-IN" dirty="0" err="1"/>
              <a:t>அதிசயங்களை</a:t>
            </a:r>
            <a:endParaRPr lang="ta-IN" dirty="0"/>
          </a:p>
          <a:p>
            <a:r>
              <a:rPr lang="en-IN" dirty="0"/>
              <a:t>Slide 4- </a:t>
            </a:r>
            <a:r>
              <a:rPr lang="ta-IN" dirty="0" err="1"/>
              <a:t>முழுதோனே</a:t>
            </a:r>
            <a:endParaRPr lang="ta-IN" dirty="0"/>
          </a:p>
          <a:p>
            <a:r>
              <a:rPr lang="en-IN" dirty="0"/>
              <a:t>Slide 5- </a:t>
            </a:r>
            <a:r>
              <a:rPr lang="ta-IN" dirty="0" err="1"/>
              <a:t>பூர்வத்தில்</a:t>
            </a:r>
            <a:r>
              <a:rPr lang="ta-IN" dirty="0"/>
              <a:t> </a:t>
            </a:r>
            <a:r>
              <a:rPr lang="ta-IN" dirty="0" err="1"/>
              <a:t>எனைத்தெரிந்த</a:t>
            </a:r>
            <a:endParaRPr lang="ta-IN" dirty="0"/>
          </a:p>
          <a:p>
            <a:r>
              <a:rPr lang="en-IN" dirty="0"/>
              <a:t>Slide 6- </a:t>
            </a:r>
            <a:r>
              <a:rPr lang="ta-IN" dirty="0"/>
              <a:t>நன்மை </a:t>
            </a:r>
            <a:r>
              <a:rPr lang="ta-IN" dirty="0" err="1"/>
              <a:t>செய்திடும்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041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171DD-0266-B992-BEA3-DE86B9BD8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4D3E97-FE93-B2DA-CEF8-64C09067B5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9FD047-9FFF-3D94-DC4A-2E13D7ABC9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1- </a:t>
            </a:r>
            <a:r>
              <a:rPr lang="ta-IN" dirty="0" err="1"/>
              <a:t>காற்றும்</a:t>
            </a:r>
            <a:r>
              <a:rPr lang="ta-IN" dirty="0"/>
              <a:t> உம் பேச்சு</a:t>
            </a:r>
          </a:p>
          <a:p>
            <a:r>
              <a:rPr lang="en-IN" dirty="0"/>
              <a:t>Slide 2- </a:t>
            </a:r>
            <a:r>
              <a:rPr lang="ta-IN" dirty="0" err="1"/>
              <a:t>காற்றும்</a:t>
            </a:r>
            <a:r>
              <a:rPr lang="ta-IN" dirty="0"/>
              <a:t> உம் பேச்சு (தொடர்ச்சி)</a:t>
            </a:r>
          </a:p>
          <a:p>
            <a:r>
              <a:rPr lang="en-IN" dirty="0"/>
              <a:t>Slide 3- </a:t>
            </a:r>
            <a:r>
              <a:rPr lang="ta-IN" dirty="0" err="1"/>
              <a:t>அதிசயங்களை</a:t>
            </a:r>
            <a:endParaRPr lang="ta-IN" dirty="0"/>
          </a:p>
          <a:p>
            <a:r>
              <a:rPr lang="en-IN" dirty="0"/>
              <a:t>Slide 4- </a:t>
            </a:r>
            <a:r>
              <a:rPr lang="ta-IN" dirty="0" err="1"/>
              <a:t>முழுதோனே</a:t>
            </a:r>
            <a:endParaRPr lang="ta-IN" dirty="0"/>
          </a:p>
          <a:p>
            <a:r>
              <a:rPr lang="en-IN" dirty="0"/>
              <a:t>Slide 5- </a:t>
            </a:r>
            <a:r>
              <a:rPr lang="ta-IN" dirty="0" err="1"/>
              <a:t>பூர்வத்தில்</a:t>
            </a:r>
            <a:r>
              <a:rPr lang="ta-IN" dirty="0"/>
              <a:t> </a:t>
            </a:r>
            <a:r>
              <a:rPr lang="ta-IN" dirty="0" err="1"/>
              <a:t>எனைத்தெரிந்த</a:t>
            </a:r>
            <a:endParaRPr lang="ta-IN" dirty="0"/>
          </a:p>
          <a:p>
            <a:r>
              <a:rPr lang="en-IN" dirty="0"/>
              <a:t>Slide 6- </a:t>
            </a:r>
            <a:r>
              <a:rPr lang="ta-IN" dirty="0"/>
              <a:t>நன்மை </a:t>
            </a:r>
            <a:r>
              <a:rPr lang="ta-IN" dirty="0" err="1"/>
              <a:t>செய்திடும்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80C27B-A2BC-47CF-F412-E3432C6762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1928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46CC61-E44F-06F5-781F-339BA86786B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010E1223-34A1-99EA-B589-163D6198915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7F4513B8-E99B-6DA8-EFD6-6F3A6EFF376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B74CB510-CE17-B430-823C-25858A7B6F6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7EC758A0-B924-A9CA-21C7-53AEB3B818F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48BE0F8B-E4E4-5CE8-BF49-C1B3883BFAA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127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F58206-B784-B997-1844-B800A9F65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8D61F238-40CB-2853-6481-9C1732A8D2E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68572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4E0BEC-6A34-1D64-3CCE-7893377BAB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97C51AF-DA62-562C-C1FA-78D0E38548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13</TotalTime>
  <Words>168</Words>
  <Application>Microsoft Office PowerPoint</Application>
  <PresentationFormat>On-screen Show (4:3)</PresentationFormat>
  <Paragraphs>42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16</cp:revision>
  <dcterms:created xsi:type="dcterms:W3CDTF">2024-03-09T15:16:34Z</dcterms:created>
  <dcterms:modified xsi:type="dcterms:W3CDTF">2024-12-09T16:54:12Z</dcterms:modified>
</cp:coreProperties>
</file>