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2014-04-04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2014-04-04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7380312" y="4621187"/>
            <a:ext cx="1296144" cy="307777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9" name="TextBox 8">
            <a:hlinkClick r:id="rId2"/>
          </p:cNvPr>
          <p:cNvSpPr txBox="1"/>
          <p:nvPr/>
        </p:nvSpPr>
        <p:spPr>
          <a:xfrm>
            <a:off x="467544" y="4676018"/>
            <a:ext cx="41044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7544" y="1851670"/>
            <a:ext cx="867645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 OF</a:t>
            </a:r>
            <a:r>
              <a:rPr lang="en-US" altLang="ko-KR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467544" y="1131590"/>
            <a:ext cx="86764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0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27216"/>
            <a:ext cx="7596336" cy="857250"/>
          </a:xfrm>
        </p:spPr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accent5">
                    <a:lumMod val="50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25</Words>
  <Application>Microsoft Office PowerPoint</Application>
  <PresentationFormat>On-screen Show (16:9)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7</cp:revision>
  <dcterms:created xsi:type="dcterms:W3CDTF">2014-04-01T16:27:38Z</dcterms:created>
  <dcterms:modified xsi:type="dcterms:W3CDTF">2014-04-04T04:07:17Z</dcterms:modified>
</cp:coreProperties>
</file>