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67928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974" y="383469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960593" y="204327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389494" y="1523678"/>
            <a:ext cx="336581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932793" y="1523678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519082" y="4203098"/>
            <a:ext cx="643665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4843266" y="777608"/>
            <a:ext cx="2961409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558110" y="2652076"/>
            <a:ext cx="5196824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C405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rgbClr val="1C405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