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handoutMasterIdLst>
    <p:handoutMasterId r:id="rId7"/>
  </p:handoutMasterIdLst>
  <p:sldIdLst>
    <p:sldId id="256" r:id="rId2"/>
    <p:sldId id="257" r:id="rId3"/>
    <p:sldId id="261" r:id="rId4"/>
    <p:sldId id="260" r:id="rId5"/>
    <p:sldId id="258" r:id="rId6"/>
  </p:sldIdLst>
  <p:sldSz cx="9144000" cy="6858000" type="screen4x3"/>
  <p:notesSz cx="6858000" cy="9144000"/>
  <p:defaultText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Arial" pitchFamily="2" charset="0"/>
        <a:ea typeface="Arial" pitchFamily="2" charset="0"/>
        <a:cs typeface="Arial" pitchFamily="2" charset="0"/>
      </a:defRPr>
    </a:lvl5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smNativeData">
      <pr:smAppRevision xmlns:pr="smNativeData" xmlns="" dt="1676305949" val="737"/>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1704" y="10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7" d="100"/>
        <a:sy n="17" d="100"/>
      </p:scale>
      <p:origin x="0" y="0"/>
    </p:cViewPr>
  </p:sorterViewPr>
  <p:notesViewPr>
    <p:cSldViewPr>
      <p:cViewPr>
        <p:scale>
          <a:sx n="50" d="100"/>
          <a:sy n="50" d="100"/>
        </p:scale>
        <p:origin x="277" y="1026"/>
      </p:cViewPr>
      <p:guideLst/>
    </p:cSldViewPr>
  </p:notesViewPr>
  <p:gridSpacing cx="71755" cy="71755"/>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c:style val="2"/>
  <c:chart>
    <c:autoTitleDeleted val="1"/>
    <c:plotArea>
      <c:layout/>
      <c:barChart>
        <c:barDir val="col"/>
        <c:grouping val="stacked"/>
        <c:varyColors val="1"/>
        <c:ser>
          <c:idx val="0"/>
          <c:order val="0"/>
          <c:invertIfNegative val="1"/>
          <c:val>
            <c:numLit>
              <c:formatCode>General</c:formatCode>
              <c:ptCount val="4"/>
              <c:pt idx="0">
                <c:v>1</c:v>
              </c:pt>
              <c:pt idx="1">
                <c:v>2</c:v>
              </c:pt>
              <c:pt idx="2">
                <c:v>3</c:v>
              </c:pt>
              <c:pt idx="3">
                <c:v>4</c:v>
              </c:pt>
            </c:numLit>
          </c:val>
          <c:extLst>
            <c:ext xmlns:c16="http://schemas.microsoft.com/office/drawing/2014/chart" uri="{C3380CC4-5D6E-409C-BE32-E72D297353CC}">
              <c16:uniqueId val="{00000000-601A-4886-AAAE-E7DA753644E8}"/>
            </c:ext>
          </c:extLst>
        </c:ser>
        <c:dLbls>
          <c:showLegendKey val="0"/>
          <c:showVal val="0"/>
          <c:showCatName val="0"/>
          <c:showSerName val="0"/>
          <c:showPercent val="0"/>
          <c:showBubbleSize val="0"/>
        </c:dLbls>
        <c:gapWidth val="100"/>
        <c:overlap val="100"/>
        <c:axId val="10"/>
        <c:axId val="11"/>
      </c:barChart>
      <c:catAx>
        <c:axId val="10"/>
        <c:scaling>
          <c:orientation val="minMax"/>
        </c:scaling>
        <c:delete val="0"/>
        <c:axPos val="b"/>
        <c:majorTickMark val="cross"/>
        <c:minorTickMark val="none"/>
        <c:tickLblPos val="nextTo"/>
        <c:crossAx val="11"/>
        <c:crosses val="autoZero"/>
        <c:auto val="1"/>
        <c:lblAlgn val="ctr"/>
        <c:lblOffset val="100"/>
        <c:noMultiLvlLbl val="1"/>
      </c:catAx>
      <c:valAx>
        <c:axId val="11"/>
        <c:scaling>
          <c:orientation val="minMax"/>
        </c:scaling>
        <c:delete val="0"/>
        <c:axPos val="l"/>
        <c:majorGridlines/>
        <c:numFmt formatCode="General" sourceLinked="1"/>
        <c:majorTickMark val="cross"/>
        <c:minorTickMark val="none"/>
        <c:tickLblPos val="nextTo"/>
        <c:crossAx val="10"/>
        <c:crosses val="autoZero"/>
        <c:crossBetween val="between"/>
      </c:valAx>
    </c:plotArea>
    <c:legend>
      <c:legendPos val="r"/>
      <c:layout/>
      <c:overlay val="0"/>
      <c:txPr>
        <a:bodyPr anchor="t"/>
        <a:lstStyle/>
        <a:p>
          <a:pPr rtl="0">
            <a:defRPr/>
          </a:pPr>
          <a:endParaRPr lang="en-US"/>
        </a:p>
      </c:txPr>
    </c:legend>
    <c:plotVisOnly val="1"/>
    <c:dispBlanksAs val="gap"/>
    <c:showDLblsOverMax val="1"/>
  </c:chart>
  <c:txPr>
    <a:bodyPr rot="0" anchor="ctr" anchorCtr="1"/>
    <a:lstStyle/>
    <a:p>
      <a:pPr>
        <a:defRPr lang="es-es" sz="1000" b="0" i="0" u="none" strike="noStrike">
          <a:solidFill>
            <a:srgbClr val="000000"/>
          </a:solidFill>
          <a:latin typeface="Arial"/>
        </a:defRPr>
      </a:pPr>
      <a:endParaRPr lang="en-US"/>
    </a:p>
  </c:txPr>
  <c:extLst>
    <c:ext xmlns:sm="pr" uri="pr">
      <sm:colorScheme xmlns:sm="pr" id="1676305949" val="7"/>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c:style val="3"/>
  <c:chart>
    <c:autoTitleDeleted val="1"/>
    <c:plotArea>
      <c:layout/>
      <c:pieChart>
        <c:varyColors val="1"/>
        <c:ser>
          <c:idx val="0"/>
          <c:order val="0"/>
          <c:val>
            <c:numLit>
              <c:formatCode>General</c:formatCode>
              <c:ptCount val="4"/>
              <c:pt idx="0">
                <c:v>1</c:v>
              </c:pt>
              <c:pt idx="1">
                <c:v>2</c:v>
              </c:pt>
              <c:pt idx="2">
                <c:v>3</c:v>
              </c:pt>
              <c:pt idx="3">
                <c:v>4</c:v>
              </c:pt>
            </c:numLit>
          </c:val>
          <c:extLst>
            <c:ext xmlns:c16="http://schemas.microsoft.com/office/drawing/2014/chart" uri="{C3380CC4-5D6E-409C-BE32-E72D297353CC}">
              <c16:uniqueId val="{00000000-1E96-4896-9555-45D727D9837D}"/>
            </c:ext>
          </c:extLst>
        </c:ser>
        <c:dLbls>
          <c:showLegendKey val="0"/>
          <c:showVal val="0"/>
          <c:showCatName val="0"/>
          <c:showSerName val="0"/>
          <c:showPercent val="0"/>
          <c:showBubbleSize val="0"/>
          <c:showLeaderLines val="0"/>
        </c:dLbls>
        <c:firstSliceAng val="0"/>
      </c:pieChart>
    </c:plotArea>
    <c:legend>
      <c:legendPos val="r"/>
      <c:layout/>
      <c:overlay val="0"/>
      <c:txPr>
        <a:bodyPr anchor="t"/>
        <a:lstStyle/>
        <a:p>
          <a:pPr rtl="0">
            <a:defRPr/>
          </a:pPr>
          <a:endParaRPr lang="en-US"/>
        </a:p>
      </c:txPr>
    </c:legend>
    <c:plotVisOnly val="1"/>
    <c:dispBlanksAs val="gap"/>
    <c:showDLblsOverMax val="1"/>
  </c:chart>
  <c:txPr>
    <a:bodyPr rot="0" anchor="ctr" anchorCtr="1"/>
    <a:lstStyle/>
    <a:p>
      <a:pPr>
        <a:defRPr lang="es-es" sz="1000" b="0" i="0" u="none" strike="noStrike">
          <a:solidFill>
            <a:srgbClr val="000000"/>
          </a:solidFill>
          <a:latin typeface="Arial"/>
        </a:defRPr>
      </a:pPr>
      <a:endParaRPr lang="en-US"/>
    </a:p>
  </c:txPr>
  <c:extLst>
    <c:ext xmlns:sm="pr" uri="pr">
      <sm:colorScheme xmlns:sm="pr" id="1676305949" val="8"/>
    </c:ext>
  </c:extLst>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hyperlink" Target="https://plantillaspowerpoint.org/" TargetMode="External"/><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Diapositiva de título">
    <p:bg>
      <p:bgPr>
        <a:blipFill>
          <a:blip r:embed="rId2"/>
          <a:srcRect/>
          <a:stretch/>
        </a:blipFill>
        <a:effectLst/>
      </p:bgPr>
    </p:bg>
    <p:spTree>
      <p:nvGrpSpPr>
        <p:cNvPr id="1" name=""/>
        <p:cNvGrpSpPr/>
        <p:nvPr/>
      </p:nvGrpSpPr>
      <p:grpSpPr>
        <a:xfrm>
          <a:off x="0" y="0"/>
          <a:ext cx="0" cy="0"/>
          <a:chOff x="0" y="0"/>
          <a:chExt cx="0" cy="0"/>
        </a:xfrm>
      </p:grpSpPr>
      <p:sp>
        <p:nvSpPr>
          <p:cNvPr id="2" name="AreaMarcadorPosiciónTítulo1"/>
          <p:cNvSpPr>
            <a:spLocks noGrp="1" noChangeArrowheads="1"/>
            <a:extLst>
              <a:ext uri="smNativeData">
                <pr:smNativeData xmlns:pr="smNativeData" xmlns="" val="SMDATA_12_HWbqYxMAAAAlAAAAZAAAAA0AAAAAkAAAAEgAAACQAAAASAAAAAAAAAAB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QAAAAAAAAAEAAAAAAAAAAEAAAAPP2gKAAAAABQAAAAUAAAAZAAAAGQAAAAAAAAAy8vLAAAAAAAUAAAAF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y8vLAMDA/wB/f38AAAAAAAAAAAAAAAAAAAAAAAAAAAAhAAAAGAAAABQAAAAqEAAAORAAAF81AAAMFwAAEAAAAA=="/>
              </a:ext>
            </a:extLst>
          </p:cNvSpPr>
          <p:nvPr>
            <p:ph type="ctrTitle"/>
          </p:nvPr>
        </p:nvSpPr>
        <p:spPr>
          <a:xfrm>
            <a:off x="2627630" y="2637155"/>
            <a:ext cx="6048375" cy="1109345"/>
          </a:xfrm>
          <a:prstGeom prst="rect">
            <a:avLst/>
          </a:prstGeom>
          <a:noFill/>
          <a:ln w="12700" cap="flat" cmpd="sng" algn="ctr">
            <a:noFill/>
            <a:prstDash val="solid"/>
            <a:headEnd type="none" w="med" len="med"/>
            <a:tailEnd type="none" w="med" len="med"/>
          </a:ln>
          <a:effectLst>
            <a:outerShdw blurRad="12700" dist="17961" dir="2700000" algn="ctr">
              <a:schemeClr val="bg2"/>
            </a:outerShdw>
          </a:effectLst>
        </p:spPr>
        <p:txBody>
          <a:bodyPr vert="horz" wrap="square" lIns="91440" tIns="45720" rIns="91440" bIns="45720" numCol="1" anchor="ctr">
            <a:prstTxWarp prst="textNoShape">
              <a:avLst/>
            </a:prstTxWarp>
          </a:bodyPr>
          <a:lstStyle>
            <a:lvl1pPr marL="0" marR="0" indent="0" algn="r" defTabSz="914400">
              <a:lnSpc>
                <a:spcPct val="100000"/>
              </a:lnSpc>
              <a:spcBef>
                <a:spcPts val="0"/>
              </a:spcBef>
              <a:spcAft>
                <a:spcPts val="0"/>
              </a:spcAft>
              <a:buNone/>
              <a:tabLst/>
              <a:defRPr sz="3200" b="1" i="0" u="none" strike="noStrike" kern="1" spc="0" baseline="0">
                <a:solidFill>
                  <a:schemeClr val="bg1"/>
                </a:solidFill>
                <a:effectLst/>
                <a:latin typeface="Arial" pitchFamily="2" charset="0"/>
                <a:ea typeface="Arial" pitchFamily="2" charset="0"/>
                <a:cs typeface="Arial" pitchFamily="2" charset="0"/>
              </a:defRPr>
            </a:lvl1pPr>
          </a:lstStyle>
          <a:p>
            <a:pPr>
              <a:spcBef>
                <a:spcPts val="0"/>
              </a:spcBef>
              <a:defRPr/>
            </a:pPr>
            <a:r>
              <a:t>Click to edit Master title style</a:t>
            </a:r>
          </a:p>
        </p:txBody>
      </p:sp>
      <p:sp>
        <p:nvSpPr>
          <p:cNvPr id="3" name="ÁreaMarcadorPosiciónSubtítulo1"/>
          <p:cNvSpPr>
            <a:spLocks noGrp="1" noChangeArrowheads="1"/>
            <a:extLst>
              <a:ext uri="smNativeData">
                <pr:smNativeData xmlns:pr="smNativeData" xmlns="" val="SMDATA_12_HWbqYxMAAAAlAAAAZAAAAA0AAAAAkAAAAEgAAACQAAAASAAAAAAAAAAA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QAAAAAAAAAEAAAAAAAAAAEAAAAPP2gKAAAAABQAAAAUAAAAZAAAAGQAAAAAAAAAy8vLAAAAAAAUAAAAF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y8vLAMDA/wB/f38AAAAAAAAAAAAAAAAAAAAAAAAAAAAhAAAAGAAAABQAAAAqEAAAhBUAAF81AADNGQAAEAAAAA=="/>
              </a:ext>
            </a:extLst>
          </p:cNvSpPr>
          <p:nvPr>
            <p:ph type="subTitle" idx="1"/>
          </p:nvPr>
        </p:nvSpPr>
        <p:spPr>
          <a:xfrm>
            <a:off x="2627630" y="3497580"/>
            <a:ext cx="6048375" cy="696595"/>
          </a:xfrm>
          <a:prstGeom prst="rect">
            <a:avLst/>
          </a:prstGeom>
          <a:noFill/>
          <a:ln w="12700" cap="flat" cmpd="sng" algn="ctr">
            <a:noFill/>
            <a:prstDash val="solid"/>
            <a:headEnd type="none" w="med" len="med"/>
            <a:tailEnd type="none" w="med" len="med"/>
          </a:ln>
          <a:effectLst>
            <a:outerShdw blurRad="12700" dist="17961" dir="2700000" algn="ctr">
              <a:schemeClr val="bg2"/>
            </a:outerShdw>
          </a:effectLst>
        </p:spPr>
        <p:txBody>
          <a:bodyPr vert="horz" wrap="square" lIns="91440" tIns="45720" rIns="91440" bIns="45720" numCol="1" anchor="t">
            <a:prstTxWarp prst="textNoShape">
              <a:avLst/>
            </a:prstTxWarp>
          </a:bodyPr>
          <a:lstStyle>
            <a:lvl1pPr marL="342900" marR="0" indent="-342900" algn="r" defTabSz="914400">
              <a:lnSpc>
                <a:spcPct val="100000"/>
              </a:lnSpc>
              <a:spcBef>
                <a:spcPts val="0"/>
              </a:spcBef>
              <a:spcAft>
                <a:spcPts val="0"/>
              </a:spcAft>
              <a:buNone/>
              <a:tabLst/>
              <a:defRPr sz="2400" b="1" i="0" u="none" strike="noStrike" kern="1" spc="0" baseline="0">
                <a:solidFill>
                  <a:schemeClr val="bg1"/>
                </a:solidFill>
                <a:effectLst/>
                <a:latin typeface="Arial" pitchFamily="2" charset="0"/>
                <a:ea typeface="Arial" pitchFamily="2" charset="0"/>
                <a:cs typeface="Arial" pitchFamily="2" charset="0"/>
              </a:defRPr>
            </a:lvl1pPr>
            <a:lvl2pPr marL="742950" marR="0" indent="-285750" algn="ctr" defTabSz="914400">
              <a:lnSpc>
                <a:spcPct val="100000"/>
              </a:lnSpc>
              <a:spcBef>
                <a:spcPts val="0"/>
              </a:spcBef>
              <a:spcAft>
                <a:spcPts val="0"/>
              </a:spcAft>
              <a:buNone/>
              <a:tabLst/>
              <a:defRPr sz="2400" b="1" i="0" u="none" strike="noStrike" kern="1" spc="0" baseline="0">
                <a:solidFill>
                  <a:schemeClr val="bg1"/>
                </a:solidFill>
                <a:effectLst/>
                <a:latin typeface="Arial" pitchFamily="2" charset="0"/>
                <a:ea typeface="Arial" pitchFamily="2" charset="0"/>
                <a:cs typeface="Arial" pitchFamily="2" charset="0"/>
              </a:defRPr>
            </a:lvl2pPr>
            <a:lvl3pPr marL="1143000" marR="0" indent="-228600" algn="ctr" defTabSz="914400">
              <a:lnSpc>
                <a:spcPct val="100000"/>
              </a:lnSpc>
              <a:spcBef>
                <a:spcPts val="0"/>
              </a:spcBef>
              <a:spcAft>
                <a:spcPts val="0"/>
              </a:spcAft>
              <a:buNone/>
              <a:tabLst/>
              <a:defRPr sz="2400" b="0" i="0" u="none" strike="noStrike" kern="1" spc="0" baseline="0">
                <a:solidFill>
                  <a:schemeClr val="bg1"/>
                </a:solidFill>
                <a:effectLst/>
                <a:latin typeface="Arial" pitchFamily="2" charset="0"/>
                <a:ea typeface="Arial" pitchFamily="2" charset="0"/>
                <a:cs typeface="Arial" pitchFamily="2" charset="0"/>
              </a:defRPr>
            </a:lvl3pPr>
            <a:lvl4pPr marL="1600200" marR="0" indent="-228600" algn="ctr" defTabSz="914400">
              <a:lnSpc>
                <a:spcPct val="100000"/>
              </a:lnSpc>
              <a:spcBef>
                <a:spcPts val="0"/>
              </a:spcBef>
              <a:spcAft>
                <a:spcPts val="0"/>
              </a:spcAft>
              <a:buNone/>
              <a:tabLst/>
              <a:defRPr sz="2000" b="0" i="0" u="none" strike="noStrike" kern="1" spc="0" baseline="0">
                <a:solidFill>
                  <a:schemeClr val="bg1"/>
                </a:solidFill>
                <a:effectLst/>
                <a:latin typeface="Arial" pitchFamily="2" charset="0"/>
                <a:ea typeface="Arial" pitchFamily="2" charset="0"/>
                <a:cs typeface="Arial" pitchFamily="2" charset="0"/>
              </a:defRPr>
            </a:lvl4pPr>
            <a:lvl5pPr marL="2057400" marR="0" indent="-228600" algn="ctr" defTabSz="914400">
              <a:lnSpc>
                <a:spcPct val="100000"/>
              </a:lnSpc>
              <a:spcBef>
                <a:spcPts val="0"/>
              </a:spcBef>
              <a:spcAft>
                <a:spcPts val="0"/>
              </a:spcAft>
              <a:buNone/>
              <a:tabLst/>
              <a:defRPr sz="2000" b="0" i="0" u="none" strike="noStrike" kern="1" spc="0" baseline="0">
                <a:solidFill>
                  <a:schemeClr val="bg1"/>
                </a:solidFill>
                <a:effectLst/>
                <a:latin typeface="Arial" pitchFamily="2" charset="0"/>
                <a:ea typeface="Arial" pitchFamily="2" charset="0"/>
                <a:cs typeface="Arial" pitchFamily="2" charset="0"/>
              </a:defRPr>
            </a:lvl5pPr>
          </a:lstStyle>
          <a:p>
            <a:pPr>
              <a:spcBef>
                <a:spcPts val="0"/>
              </a:spcBef>
              <a:defRPr/>
            </a:pPr>
            <a:r>
              <a:t>Click to edit Master subtitle style</a:t>
            </a:r>
          </a:p>
        </p:txBody>
      </p:sp>
      <p:sp>
        <p:nvSpPr>
          <p:cNvPr id="4" name="TextBox 11"/>
          <p:cNvSpPr txBox="1"/>
          <p:nvPr userDrawn="1"/>
        </p:nvSpPr>
        <p:spPr>
          <a:xfrm rot="16200000">
            <a:off x="-2375975" y="2685673"/>
            <a:ext cx="4446020" cy="276999"/>
          </a:xfrm>
          <a:prstGeom prst="rect">
            <a:avLst/>
          </a:prstGeom>
          <a:noFill/>
        </p:spPr>
        <p:txBody>
          <a:bodyPr wrap="square" rtlCol="0" anchor="ctr">
            <a:spAutoFit/>
          </a:bodyPr>
          <a:lstStyle/>
          <a:p>
            <a:r>
              <a:rPr lang="bs-Latn-BA" sz="1200" dirty="0">
                <a:solidFill>
                  <a:schemeClr val="bg1">
                    <a:lumMod val="65000"/>
                  </a:schemeClr>
                </a:solidFill>
              </a:rPr>
              <a:t>Find</a:t>
            </a:r>
            <a:r>
              <a:rPr lang="bs-Latn-BA" sz="1200" baseline="0" dirty="0">
                <a:solidFill>
                  <a:schemeClr val="bg1">
                    <a:lumMod val="65000"/>
                  </a:schemeClr>
                </a:solidFill>
              </a:rPr>
              <a:t> m</a:t>
            </a:r>
            <a:r>
              <a:rPr lang="bs-Latn-BA" sz="1200" dirty="0">
                <a:solidFill>
                  <a:schemeClr val="bg1">
                    <a:lumMod val="65000"/>
                  </a:schemeClr>
                </a:solidFill>
              </a:rPr>
              <a:t>ore PowerPoint templates</a:t>
            </a:r>
            <a:r>
              <a:rPr lang="bs-Latn-BA" sz="1200" baseline="0" dirty="0">
                <a:solidFill>
                  <a:schemeClr val="bg1">
                    <a:lumMod val="65000"/>
                  </a:schemeClr>
                </a:solidFill>
              </a:rPr>
              <a:t> on </a:t>
            </a:r>
            <a:r>
              <a:rPr lang="es-PE" sz="1200" b="1" baseline="0" dirty="0" smtClean="0">
                <a:solidFill>
                  <a:schemeClr val="bg1">
                    <a:lumMod val="65000"/>
                  </a:schemeClr>
                </a:solidFill>
                <a:hlinkClick r:id="rId3"/>
              </a:rPr>
              <a:t>plantillaspowerpoint.org</a:t>
            </a:r>
            <a:endParaRPr lang="en-US" sz="1200" dirty="0">
              <a:solidFill>
                <a:schemeClr val="bg1">
                  <a:lumMod val="65000"/>
                </a:schemeClr>
              </a:solidFill>
            </a:endParaRPr>
          </a:p>
        </p:txBody>
      </p:sp>
      <p:pic>
        <p:nvPicPr>
          <p:cNvPr id="5" name="Imagen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16200000">
            <a:off x="-794666" y="5497703"/>
            <a:ext cx="1245186" cy="34414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AndObj" preserve="1">
  <p:cSld name="Título y dos columnas, columna izquierda dividida">
    <p:spTree>
      <p:nvGrpSpPr>
        <p:cNvPr id="1" name=""/>
        <p:cNvGrpSpPr/>
        <p:nvPr/>
      </p:nvGrpSpPr>
      <p:grpSpPr>
        <a:xfrm>
          <a:off x="0" y="0"/>
          <a:ext cx="0" cy="0"/>
          <a:chOff x="0" y="0"/>
          <a:chExt cx="0" cy="0"/>
        </a:xfrm>
      </p:grpSpPr>
      <p:sp>
        <p:nvSpPr>
          <p:cNvPr id="2" name="TítuloDiapositiva1"/>
          <p:cNvSpPr>
            <a:spLocks noGrp="1" noChangeArrowheads="1"/>
            <a:extLst>
              <a:ext uri="smNativeData">
                <pr:smNativeData xmlns:pr="smNativeData" xmlns="" val="SMDATA_12_HWbqYxMAAAAlAAAAZAAAAA0AAAAAkAAAAEgAAACQAAAASAAAAAAAAAAB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QAAAAAAAAAEAAAAAAAAAAEAAAAPP2gKAAAAABQAAAAUAAAAZAAAAGQAAAAAAAAAy8vLAAAAAAAUAAAAFAAAAGQAAABkAAAAAAAAABcAAAAUAAAAAAAAAAAAAAD/fwAA/38AAAAAAAAJAAAABAAAADwvYToMAAAAEAAAAAAAAAAAAAAAAAAAAAAAAAAeAAAAaAAAAAAAAAAAAAAAAAAAAAAAAAAAAAAAECcAABAnAAAAAAAAAAAAAAAAAAAAAAAAAAAAAAAAAAAAAAAAAAAAABQAAAAAAAAAwMD/AAAAAABkAAAAMgAAAAAAAABkAAAAAAAAAH9/fwAKAAAAHwAAAFQAAAAAAAAFAAAAAQAAAAAAAAAAAAAAAAAAAAAAAAAAAAAAAAAAAAAAAAAAAAAAAn9/fwAAAAADy8vLAMDA/wB/f38AAAAAAAAAAAAAAAAAAAAAAAAAAAAhAAAAGAAAABQAAAC/BwAAdgIAACY3AACWBQAAEAAAAA=="/>
              </a:ext>
            </a:extLst>
          </p:cNvSpPr>
          <p:nvPr>
            <p:ph type="title"/>
          </p:nvPr>
        </p:nvSpPr>
        <p:spPr>
          <a:xfrm>
            <a:off x="1259205" y="400050"/>
            <a:ext cx="7705725" cy="508000"/>
          </a:xfrm>
          <a:prstGeom prst="rect">
            <a:avLst/>
          </a:prstGeom>
          <a:noFill/>
          <a:ln w="12700" cap="flat" cmpd="sng" algn="ctr">
            <a:noFill/>
            <a:prstDash val="solid"/>
            <a:headEnd type="none" w="med" len="med"/>
            <a:tailEnd type="none" w="med" len="med"/>
          </a:ln>
          <a:effectLst>
            <a:outerShdw blurRad="12700" dist="17961" dir="2700000" algn="ctr">
              <a:schemeClr val="bg2"/>
            </a:outerShdw>
          </a:effectLst>
        </p:spPr>
        <p:txBody>
          <a:bodyPr vert="horz" wrap="square" lIns="91440" tIns="45720" rIns="91440" bIns="45720" numCol="1" anchor="ctr">
            <a:prstTxWarp prst="textNoShape">
              <a:avLst/>
            </a:prstTxWarp>
          </a:bodyPr>
          <a:lstStyle/>
          <a:p>
            <a:pPr>
              <a:defRPr/>
            </a:pPr>
            <a:endParaRPr/>
          </a:p>
        </p:txBody>
      </p:sp>
      <p:sp>
        <p:nvSpPr>
          <p:cNvPr id="3" name="Objeto1"/>
          <p:cNvSpPr>
            <a:spLocks noGrp="1" noChangeArrowheads="1"/>
            <a:extLst>
              <a:ext uri="smNativeData">
                <pr:smNativeData xmlns:pr="smNativeData" xmlns="" val="SMDATA_12_HWbqYxMAAAAlAAAAZAAAAA0AAAAAkAAAAEgAAACQAAAASAAAAAAAAAAA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AAAAAAAAAAEAAAAAAAAAAEAAAAPP2gKAAAAACgAAAAoAAAAZAAAAGQAAAAAAAAAzMzMAAAAAABQAAAAUAAAAGQAAABkAAAAAAAAABcAAAAUAAAAAAAAAAAAAAD/fwAA/38AAAAAAAAJAAAABAAAAGV0PSI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BwAAzgcAAFYeAABPFwAAEAAAAA=="/>
              </a:ext>
            </a:extLst>
          </p:cNvSpPr>
          <p:nvPr>
            <p:ph sz="quarter" idx="1"/>
          </p:nvPr>
        </p:nvSpPr>
        <p:spPr>
          <a:xfrm>
            <a:off x="1259205" y="1268730"/>
            <a:ext cx="3672205" cy="2520315"/>
          </a:xfrm>
          <a:prstGeom prst="rect">
            <a:avLst/>
          </a:prstGeom>
          <a:noFill/>
          <a:ln w="12700" cap="flat" cmpd="sng" algn="ctr">
            <a:noFill/>
            <a:prstDash val="solid"/>
            <a:headEnd type="none" w="med" len="med"/>
            <a:tailEnd type="none" w="med" len="med"/>
          </a:ln>
          <a:effectLst/>
        </p:spPr>
        <p:txBody>
          <a:bodyPr vert="horz" wrap="square" lIns="91440" tIns="45720" rIns="91440" bIns="45720" numCol="1" anchor="t">
            <a:prstTxWarp prst="textNoShape">
              <a:avLst/>
            </a:prstTxWarp>
          </a:bodyPr>
          <a:lstStyle>
            <a:lvl1pPr marL="342900" marR="0" indent="-342900" algn="l" defTabSz="914400">
              <a:lnSpc>
                <a:spcPct val="100000"/>
              </a:lnSpc>
              <a:spcBef>
                <a:spcPts val="0"/>
              </a:spcBef>
              <a:spcAft>
                <a:spcPts val="0"/>
              </a:spcAft>
              <a:buClr>
                <a:schemeClr val="tx1"/>
              </a:buClr>
              <a:buSzTx/>
              <a:buFontTx/>
              <a:buChar char="•"/>
              <a:tabLst/>
              <a:defRPr sz="2000" b="0" i="0" u="none" strike="noStrike" kern="1" spc="0" baseline="0">
                <a:solidFill>
                  <a:schemeClr val="bg1"/>
                </a:solidFill>
                <a:effectLst/>
                <a:latin typeface="Arial" pitchFamily="2" charset="0"/>
                <a:ea typeface="Arial" pitchFamily="2" charset="0"/>
                <a:cs typeface="Arial" pitchFamily="2" charset="0"/>
              </a:defRPr>
            </a:lvl1pPr>
            <a:lvl2pPr marL="742950" marR="0" indent="-285750" algn="l" defTabSz="914400">
              <a:lnSpc>
                <a:spcPct val="100000"/>
              </a:lnSpc>
              <a:spcBef>
                <a:spcPts val="0"/>
              </a:spcBef>
              <a:spcAft>
                <a:spcPts val="0"/>
              </a:spcAft>
              <a:buClr>
                <a:schemeClr val="tx1"/>
              </a:buClr>
              <a:buSzTx/>
              <a:buFontTx/>
              <a:buChar char="–"/>
              <a:tabLst/>
              <a:defRPr sz="1800" b="1" i="0" u="none" strike="noStrike" kern="1" spc="0" baseline="0">
                <a:solidFill>
                  <a:schemeClr val="bg1"/>
                </a:solidFill>
                <a:effectLst/>
                <a:latin typeface="Arial" pitchFamily="2" charset="0"/>
                <a:ea typeface="Arial" pitchFamily="2" charset="0"/>
                <a:cs typeface="Arial" pitchFamily="2" charset="0"/>
              </a:defRPr>
            </a:lvl2pPr>
            <a:lvl3pPr marL="1143000" marR="0" indent="-228600" algn="l" defTabSz="914400">
              <a:lnSpc>
                <a:spcPct val="100000"/>
              </a:lnSpc>
              <a:spcBef>
                <a:spcPts val="0"/>
              </a:spcBef>
              <a:spcAft>
                <a:spcPts val="0"/>
              </a:spcAft>
              <a:buClr>
                <a:schemeClr val="tx1"/>
              </a:buClr>
              <a:buSzTx/>
              <a:buFontTx/>
              <a:buChar char="•"/>
              <a:tabLst/>
              <a:defRPr sz="1800" b="0" i="0" u="none" strike="noStrike" kern="1" spc="0" baseline="0">
                <a:solidFill>
                  <a:schemeClr val="bg1"/>
                </a:solidFill>
                <a:effectLst/>
                <a:latin typeface="Arial" pitchFamily="2" charset="0"/>
                <a:ea typeface="Arial" pitchFamily="2" charset="0"/>
                <a:cs typeface="Arial" pitchFamily="2" charset="0"/>
              </a:defRPr>
            </a:lvl3pPr>
            <a:lvl4pPr marL="1600200" marR="0" indent="-228600" algn="l" defTabSz="914400">
              <a:lnSpc>
                <a:spcPct val="100000"/>
              </a:lnSpc>
              <a:spcBef>
                <a:spcPts val="0"/>
              </a:spcBef>
              <a:spcAft>
                <a:spcPts val="0"/>
              </a:spcAft>
              <a:buClr>
                <a:schemeClr val="tx1"/>
              </a:buClr>
              <a:buSzTx/>
              <a:buFontTx/>
              <a:buChar char="–"/>
              <a:tabLst/>
              <a:defRPr sz="1600" b="0" i="0" u="none" strike="noStrike" kern="1" spc="0" baseline="0">
                <a:solidFill>
                  <a:schemeClr val="bg1"/>
                </a:solidFill>
                <a:effectLst/>
                <a:latin typeface="Arial" pitchFamily="2" charset="0"/>
                <a:ea typeface="Arial" pitchFamily="2" charset="0"/>
                <a:cs typeface="Arial" pitchFamily="2" charset="0"/>
              </a:defRPr>
            </a:lvl4pPr>
            <a:lvl5pPr marL="2057400" marR="0" indent="-228600" algn="l" defTabSz="914400">
              <a:lnSpc>
                <a:spcPct val="100000"/>
              </a:lnSpc>
              <a:spcBef>
                <a:spcPts val="0"/>
              </a:spcBef>
              <a:spcAft>
                <a:spcPts val="0"/>
              </a:spcAft>
              <a:buClr>
                <a:schemeClr val="tx1"/>
              </a:buClr>
              <a:buSzTx/>
              <a:buFontTx/>
              <a:buChar char="»"/>
              <a:tabLst/>
              <a:defRPr sz="1600" b="0" i="0" u="none" strike="noStrike" kern="1" spc="0" baseline="0">
                <a:solidFill>
                  <a:schemeClr val="bg1"/>
                </a:solidFill>
                <a:effectLst/>
                <a:latin typeface="Arial" pitchFamily="2" charset="0"/>
                <a:ea typeface="Arial" pitchFamily="2" charset="0"/>
                <a:cs typeface="Arial" pitchFamily="2" charset="0"/>
              </a:defRPr>
            </a:lvl5pPr>
          </a:lstStyle>
          <a:p>
            <a:pPr>
              <a:defRPr/>
            </a:pPr>
            <a:endParaRPr/>
          </a:p>
        </p:txBody>
      </p:sp>
      <p:sp>
        <p:nvSpPr>
          <p:cNvPr id="4" name="Objeto3"/>
          <p:cNvSpPr>
            <a:spLocks noGrp="1" noChangeArrowheads="1"/>
            <a:extLst>
              <a:ext uri="smNativeData">
                <pr:smNativeData xmlns:pr="smNativeData" xmlns="" val="SMDATA_12_HWbqYxMAAAAlAAAAZAAAAA0AAAAAkAAAAEgAAACQAAAASAAAAAAAAAAA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AAAAAAAAAAEAAAAAAAAAAEAAAAPP2g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BwAAhRkAAFYeAAAHKQAAEAAAAA=="/>
              </a:ext>
            </a:extLst>
          </p:cNvSpPr>
          <p:nvPr>
            <p:ph sz="quarter" idx="2"/>
          </p:nvPr>
        </p:nvSpPr>
        <p:spPr>
          <a:xfrm>
            <a:off x="1259205" y="4148455"/>
            <a:ext cx="3672205" cy="2520950"/>
          </a:xfrm>
          <a:prstGeom prst="rect">
            <a:avLst/>
          </a:prstGeom>
          <a:noFill/>
          <a:ln w="12700" cap="flat" cmpd="sng" algn="ctr">
            <a:noFill/>
            <a:prstDash val="solid"/>
            <a:headEnd type="none" w="med" len="med"/>
            <a:tailEnd type="none" w="med" len="med"/>
          </a:ln>
          <a:effectLst/>
        </p:spPr>
        <p:txBody>
          <a:bodyPr vert="horz" wrap="square" lIns="91440" tIns="45720" rIns="91440" bIns="45720" numCol="1" anchor="t">
            <a:prstTxWarp prst="textNoShape">
              <a:avLst/>
            </a:prstTxWarp>
          </a:bodyPr>
          <a:lstStyle>
            <a:lvl1pPr marL="342900" marR="0" indent="-342900" algn="l" defTabSz="914400">
              <a:lnSpc>
                <a:spcPct val="100000"/>
              </a:lnSpc>
              <a:spcBef>
                <a:spcPts val="0"/>
              </a:spcBef>
              <a:spcAft>
                <a:spcPts val="0"/>
              </a:spcAft>
              <a:buClr>
                <a:schemeClr val="tx1"/>
              </a:buClr>
              <a:buSzTx/>
              <a:buFontTx/>
              <a:buChar char="•"/>
              <a:tabLst/>
              <a:defRPr sz="2000" b="0" i="0" u="none" strike="noStrike" kern="1" spc="0" baseline="0">
                <a:solidFill>
                  <a:schemeClr val="bg1"/>
                </a:solidFill>
                <a:effectLst/>
                <a:latin typeface="Arial" pitchFamily="2" charset="0"/>
                <a:ea typeface="Arial" pitchFamily="2" charset="0"/>
                <a:cs typeface="Arial" pitchFamily="2" charset="0"/>
              </a:defRPr>
            </a:lvl1pPr>
            <a:lvl2pPr marL="742950" marR="0" indent="-285750" algn="l" defTabSz="914400">
              <a:lnSpc>
                <a:spcPct val="100000"/>
              </a:lnSpc>
              <a:spcBef>
                <a:spcPts val="0"/>
              </a:spcBef>
              <a:spcAft>
                <a:spcPts val="0"/>
              </a:spcAft>
              <a:buClr>
                <a:schemeClr val="tx1"/>
              </a:buClr>
              <a:buSzTx/>
              <a:buFontTx/>
              <a:buChar char="–"/>
              <a:tabLst/>
              <a:defRPr sz="1800" b="1" i="0" u="none" strike="noStrike" kern="1" spc="0" baseline="0">
                <a:solidFill>
                  <a:schemeClr val="bg1"/>
                </a:solidFill>
                <a:effectLst/>
                <a:latin typeface="Arial" pitchFamily="2" charset="0"/>
                <a:ea typeface="Arial" pitchFamily="2" charset="0"/>
                <a:cs typeface="Arial" pitchFamily="2" charset="0"/>
              </a:defRPr>
            </a:lvl2pPr>
            <a:lvl3pPr marL="1143000" marR="0" indent="-228600" algn="l" defTabSz="914400">
              <a:lnSpc>
                <a:spcPct val="100000"/>
              </a:lnSpc>
              <a:spcBef>
                <a:spcPts val="0"/>
              </a:spcBef>
              <a:spcAft>
                <a:spcPts val="0"/>
              </a:spcAft>
              <a:buClr>
                <a:schemeClr val="tx1"/>
              </a:buClr>
              <a:buSzTx/>
              <a:buFontTx/>
              <a:buChar char="•"/>
              <a:tabLst/>
              <a:defRPr sz="1800" b="0" i="0" u="none" strike="noStrike" kern="1" spc="0" baseline="0">
                <a:solidFill>
                  <a:schemeClr val="bg1"/>
                </a:solidFill>
                <a:effectLst/>
                <a:latin typeface="Arial" pitchFamily="2" charset="0"/>
                <a:ea typeface="Arial" pitchFamily="2" charset="0"/>
                <a:cs typeface="Arial" pitchFamily="2" charset="0"/>
              </a:defRPr>
            </a:lvl3pPr>
            <a:lvl4pPr marL="1600200" marR="0" indent="-228600" algn="l" defTabSz="914400">
              <a:lnSpc>
                <a:spcPct val="100000"/>
              </a:lnSpc>
              <a:spcBef>
                <a:spcPts val="0"/>
              </a:spcBef>
              <a:spcAft>
                <a:spcPts val="0"/>
              </a:spcAft>
              <a:buClr>
                <a:schemeClr val="tx1"/>
              </a:buClr>
              <a:buSzTx/>
              <a:buFontTx/>
              <a:buChar char="–"/>
              <a:tabLst/>
              <a:defRPr sz="1600" b="0" i="0" u="none" strike="noStrike" kern="1" spc="0" baseline="0">
                <a:solidFill>
                  <a:schemeClr val="bg1"/>
                </a:solidFill>
                <a:effectLst/>
                <a:latin typeface="Arial" pitchFamily="2" charset="0"/>
                <a:ea typeface="Arial" pitchFamily="2" charset="0"/>
                <a:cs typeface="Arial" pitchFamily="2" charset="0"/>
              </a:defRPr>
            </a:lvl4pPr>
            <a:lvl5pPr marL="2057400" marR="0" indent="-228600" algn="l" defTabSz="914400">
              <a:lnSpc>
                <a:spcPct val="100000"/>
              </a:lnSpc>
              <a:spcBef>
                <a:spcPts val="0"/>
              </a:spcBef>
              <a:spcAft>
                <a:spcPts val="0"/>
              </a:spcAft>
              <a:buClr>
                <a:schemeClr val="tx1"/>
              </a:buClr>
              <a:buSzTx/>
              <a:buFontTx/>
              <a:buChar char="»"/>
              <a:tabLst/>
              <a:defRPr sz="1600" b="0" i="0" u="none" strike="noStrike" kern="1" spc="0" baseline="0">
                <a:solidFill>
                  <a:schemeClr val="bg1"/>
                </a:solidFill>
                <a:effectLst/>
                <a:latin typeface="Arial" pitchFamily="2" charset="0"/>
                <a:ea typeface="Arial" pitchFamily="2" charset="0"/>
                <a:cs typeface="Arial" pitchFamily="2" charset="0"/>
              </a:defRPr>
            </a:lvl5pPr>
          </a:lstStyle>
          <a:p>
            <a:pPr>
              <a:defRPr/>
            </a:pPr>
            <a:endParaRPr/>
          </a:p>
        </p:txBody>
      </p:sp>
      <p:sp>
        <p:nvSpPr>
          <p:cNvPr id="5" name="Objeto2"/>
          <p:cNvSpPr>
            <a:spLocks noGrp="1" noChangeArrowheads="1"/>
            <a:extLst>
              <a:ext uri="smNativeData">
                <pr:smNativeData xmlns:pr="smNativeData" xmlns="" val="SMDATA_12_HWbqYxMAAAAlAAAAZAAAAA0AAAAAkAAAAEgAAACQAAAASAAAAAAAAAAA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AAAAAAAAAAEAAAAAAAAAAEAAAAPP2g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MIAAAzgcAACM3AAAHKQAAEAAAAA=="/>
              </a:ext>
            </a:extLst>
          </p:cNvSpPr>
          <p:nvPr>
            <p:ph sz="half" idx="3"/>
          </p:nvPr>
        </p:nvSpPr>
        <p:spPr>
          <a:xfrm>
            <a:off x="5290820" y="1268730"/>
            <a:ext cx="3672205" cy="5400675"/>
          </a:xfrm>
          <a:prstGeom prst="rect">
            <a:avLst/>
          </a:prstGeom>
          <a:noFill/>
          <a:ln w="12700" cap="flat" cmpd="sng" algn="ctr">
            <a:noFill/>
            <a:prstDash val="solid"/>
            <a:headEnd type="none" w="med" len="med"/>
            <a:tailEnd type="none" w="med" len="med"/>
          </a:ln>
          <a:effectLst/>
        </p:spPr>
        <p:txBody>
          <a:bodyPr vert="horz" wrap="square" lIns="91440" tIns="45720" rIns="91440" bIns="45720" numCol="1" anchor="t">
            <a:prstTxWarp prst="textNoShape">
              <a:avLst/>
            </a:prstTxWarp>
          </a:bodyPr>
          <a:lstStyle>
            <a:lvl1pPr marL="342900" marR="0" indent="-342900" algn="l" defTabSz="914400">
              <a:lnSpc>
                <a:spcPct val="100000"/>
              </a:lnSpc>
              <a:spcBef>
                <a:spcPts val="0"/>
              </a:spcBef>
              <a:spcAft>
                <a:spcPts val="0"/>
              </a:spcAft>
              <a:buClr>
                <a:schemeClr val="tx1"/>
              </a:buClr>
              <a:buSzTx/>
              <a:buFontTx/>
              <a:buChar char="•"/>
              <a:tabLst/>
              <a:defRPr sz="2400" b="0" i="0" u="none" strike="noStrike" kern="1" spc="0" baseline="0">
                <a:solidFill>
                  <a:schemeClr val="bg1"/>
                </a:solidFill>
                <a:effectLst/>
                <a:latin typeface="Arial" pitchFamily="2" charset="0"/>
                <a:ea typeface="Arial" pitchFamily="2" charset="0"/>
                <a:cs typeface="Arial" pitchFamily="2" charset="0"/>
              </a:defRPr>
            </a:lvl1pPr>
            <a:lvl2pPr marL="742950" marR="0" indent="-285750" algn="l" defTabSz="914400">
              <a:lnSpc>
                <a:spcPct val="100000"/>
              </a:lnSpc>
              <a:spcBef>
                <a:spcPts val="0"/>
              </a:spcBef>
              <a:spcAft>
                <a:spcPts val="0"/>
              </a:spcAft>
              <a:buClr>
                <a:schemeClr val="tx1"/>
              </a:buClr>
              <a:buSzTx/>
              <a:buFontTx/>
              <a:buChar char="–"/>
              <a:tabLst/>
              <a:defRPr sz="2000" b="1" i="0" u="none" strike="noStrike" kern="1" spc="0" baseline="0">
                <a:solidFill>
                  <a:schemeClr val="bg1"/>
                </a:solidFill>
                <a:effectLst/>
                <a:latin typeface="Arial" pitchFamily="2" charset="0"/>
                <a:ea typeface="Arial" pitchFamily="2" charset="0"/>
                <a:cs typeface="Arial" pitchFamily="2" charset="0"/>
              </a:defRPr>
            </a:lvl2pPr>
            <a:lvl3pPr marL="1143000" marR="0" indent="-228600" algn="l" defTabSz="914400">
              <a:lnSpc>
                <a:spcPct val="100000"/>
              </a:lnSpc>
              <a:spcBef>
                <a:spcPts val="0"/>
              </a:spcBef>
              <a:spcAft>
                <a:spcPts val="0"/>
              </a:spcAft>
              <a:buClr>
                <a:schemeClr val="tx1"/>
              </a:buClr>
              <a:buSzTx/>
              <a:buFontTx/>
              <a:buChar char="•"/>
              <a:tabLst/>
              <a:defRPr sz="2000" b="0" i="0" u="none" strike="noStrike" kern="1" spc="0" baseline="0">
                <a:solidFill>
                  <a:schemeClr val="bg1"/>
                </a:solidFill>
                <a:effectLst/>
                <a:latin typeface="Arial" pitchFamily="2" charset="0"/>
                <a:ea typeface="Arial" pitchFamily="2" charset="0"/>
                <a:cs typeface="Arial" pitchFamily="2" charset="0"/>
              </a:defRPr>
            </a:lvl3pPr>
            <a:lvl4pPr marL="1600200" marR="0" indent="-228600" algn="l" defTabSz="914400">
              <a:lnSpc>
                <a:spcPct val="100000"/>
              </a:lnSpc>
              <a:spcBef>
                <a:spcPts val="0"/>
              </a:spcBef>
              <a:spcAft>
                <a:spcPts val="0"/>
              </a:spcAft>
              <a:buClr>
                <a:schemeClr val="tx1"/>
              </a:buClr>
              <a:buSzTx/>
              <a:buFontTx/>
              <a:buChar char="–"/>
              <a:tabLst/>
              <a:defRPr sz="1800" b="0" i="0" u="none" strike="noStrike" kern="1" spc="0" baseline="0">
                <a:solidFill>
                  <a:schemeClr val="bg1"/>
                </a:solidFill>
                <a:effectLst/>
                <a:latin typeface="Arial" pitchFamily="2" charset="0"/>
                <a:ea typeface="Arial" pitchFamily="2" charset="0"/>
                <a:cs typeface="Arial" pitchFamily="2" charset="0"/>
              </a:defRPr>
            </a:lvl4pPr>
            <a:lvl5pPr marL="2057400" marR="0" indent="-228600" algn="l" defTabSz="914400">
              <a:lnSpc>
                <a:spcPct val="100000"/>
              </a:lnSpc>
              <a:spcBef>
                <a:spcPts val="0"/>
              </a:spcBef>
              <a:spcAft>
                <a:spcPts val="0"/>
              </a:spcAft>
              <a:buClr>
                <a:schemeClr val="tx1"/>
              </a:buClr>
              <a:buSzTx/>
              <a:buFontTx/>
              <a:buChar char="»"/>
              <a:tabLst/>
              <a:defRPr sz="1800" b="0" i="0" u="none" strike="noStrike" kern="1" spc="0" baseline="0">
                <a:solidFill>
                  <a:schemeClr val="bg1"/>
                </a:solidFill>
                <a:effectLst/>
                <a:latin typeface="Arial" pitchFamily="2" charset="0"/>
                <a:ea typeface="Arial" pitchFamily="2" charset="0"/>
                <a:cs typeface="Arial" pitchFamily="2" charset="0"/>
              </a:defRPr>
            </a:lvl5pPr>
          </a:lstStyle>
          <a:p>
            <a:pPr>
              <a:defRPr/>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Título y dos filas, fila de abajo dividida">
    <p:spTree>
      <p:nvGrpSpPr>
        <p:cNvPr id="1" name=""/>
        <p:cNvGrpSpPr/>
        <p:nvPr/>
      </p:nvGrpSpPr>
      <p:grpSpPr>
        <a:xfrm>
          <a:off x="0" y="0"/>
          <a:ext cx="0" cy="0"/>
          <a:chOff x="0" y="0"/>
          <a:chExt cx="0" cy="0"/>
        </a:xfrm>
      </p:grpSpPr>
      <p:sp>
        <p:nvSpPr>
          <p:cNvPr id="2" name="TítuloDiapositiva1"/>
          <p:cNvSpPr>
            <a:spLocks noGrp="1" noChangeArrowheads="1"/>
            <a:extLst>
              <a:ext uri="smNativeData">
                <pr:smNativeData xmlns:pr="smNativeData" xmlns="" val="SMDATA_12_HWbqYxMAAAAlAAAAZAAAAA0AAAAAkAAAAEgAAACQAAAASAAAAAAAAAAB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QAAAAAAAAAEAAAAAAAAAAEAAAAPP2gKAAAAABQAAAAUAAAAZAAAAGQAAAAAAAAAy8vLAAAAAAAUAAAAFAAAAGQAAABkAAAAAAAAABcAAAAUAAAAAAAAAAAAAAD/fwAA/38AAAAAAAAJAAAABAAAAEEAUQAMAAAAEAAAAAAAAAAAAAAAAAAAAAAAAAAeAAAAaAAAAAAAAAAAAAAAAAAAAAAAAAAAAAAAECcAABAnAAAAAAAAAAAAAAAAAAAAAAAAAAAAAAAAAAAAAAAAAAAAABQAAAAAAAAAwMD/AAAAAABkAAAAMgAAAAAAAABkAAAAAAAAAH9/fwAKAAAAHwAAAFQAAAAAAAAFAAAAAQAAAAAAAAAAAAAAAAAAAAAAAAAAAAAAAAAAAAAAAAAAAAAAAn9/fwAAAAADy8vLAMDA/wB/f38AAAAAAAAAAAAAAAAAAAAAAAAAAAAhAAAAGAAAABQAAAC/BwAAdgIAACY3AACWBQAAEAAAAA=="/>
              </a:ext>
            </a:extLst>
          </p:cNvSpPr>
          <p:nvPr>
            <p:ph type="title"/>
          </p:nvPr>
        </p:nvSpPr>
        <p:spPr>
          <a:xfrm>
            <a:off x="1259205" y="400050"/>
            <a:ext cx="7705725" cy="508000"/>
          </a:xfrm>
          <a:prstGeom prst="rect">
            <a:avLst/>
          </a:prstGeom>
          <a:noFill/>
          <a:ln w="12700" cap="flat" cmpd="sng" algn="ctr">
            <a:noFill/>
            <a:prstDash val="solid"/>
            <a:headEnd type="none" w="med" len="med"/>
            <a:tailEnd type="none" w="med" len="med"/>
          </a:ln>
          <a:effectLst>
            <a:outerShdw blurRad="12700" dist="17961" dir="2700000" algn="ctr">
              <a:schemeClr val="bg2"/>
            </a:outerShdw>
          </a:effectLst>
        </p:spPr>
        <p:txBody>
          <a:bodyPr vert="horz" wrap="square" lIns="91440" tIns="45720" rIns="91440" bIns="45720" numCol="1" anchor="ctr">
            <a:prstTxWarp prst="textNoShape">
              <a:avLst/>
            </a:prstTxWarp>
          </a:bodyPr>
          <a:lstStyle/>
          <a:p>
            <a:pPr>
              <a:defRPr/>
            </a:pPr>
            <a:endParaRPr/>
          </a:p>
        </p:txBody>
      </p:sp>
      <p:sp>
        <p:nvSpPr>
          <p:cNvPr id="3" name="Objeto1"/>
          <p:cNvSpPr>
            <a:spLocks noGrp="1" noChangeArrowheads="1"/>
            <a:extLst>
              <a:ext uri="smNativeData">
                <pr:smNativeData xmlns:pr="smNativeData" xmlns="" val="SMDATA_12_HWbqYxMAAAAlAAAAZAAAAA0AAAAAkAAAAEgAAACQAAAASAAAAAAAAAAA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AAAAAAAAAAEAAAAAAAAAAEAAAAPP2gKAAAAACgAAAAoAAAAZAAAAGQAAAAAAAAAzMzMAAAAAABQAAAAUAAAAGQAAABkAAAAAAAAABcAAAAUAAAAAAAAAAAAAAD/fwAA/38AAAAAAAAJAAAABAAAAC8+PGE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BwAAzgcAACM3AABPFwAAEAAAAA=="/>
              </a:ext>
            </a:extLst>
          </p:cNvSpPr>
          <p:nvPr>
            <p:ph sz="half" idx="1"/>
          </p:nvPr>
        </p:nvSpPr>
        <p:spPr>
          <a:xfrm>
            <a:off x="1259205" y="1268730"/>
            <a:ext cx="7703820" cy="2520315"/>
          </a:xfrm>
          <a:prstGeom prst="rect">
            <a:avLst/>
          </a:prstGeom>
          <a:noFill/>
          <a:ln w="12700" cap="flat" cmpd="sng" algn="ctr">
            <a:noFill/>
            <a:prstDash val="solid"/>
            <a:headEnd type="none" w="med" len="med"/>
            <a:tailEnd type="none" w="med" len="med"/>
          </a:ln>
          <a:effectLst/>
        </p:spPr>
        <p:txBody>
          <a:bodyPr vert="horz" wrap="square" lIns="91440" tIns="45720" rIns="91440" bIns="45720" numCol="1" anchor="t">
            <a:prstTxWarp prst="textNoShape">
              <a:avLst/>
            </a:prstTxWarp>
          </a:bodyPr>
          <a:lstStyle>
            <a:lvl1pPr marL="342900" marR="0" indent="-342900" algn="l" defTabSz="914400">
              <a:lnSpc>
                <a:spcPct val="100000"/>
              </a:lnSpc>
              <a:spcBef>
                <a:spcPts val="0"/>
              </a:spcBef>
              <a:spcAft>
                <a:spcPts val="0"/>
              </a:spcAft>
              <a:buClr>
                <a:schemeClr val="tx1"/>
              </a:buClr>
              <a:buSzTx/>
              <a:buFontTx/>
              <a:buChar char="•"/>
              <a:tabLst/>
              <a:defRPr sz="2400" b="0" i="0" u="none" strike="noStrike" kern="1" spc="0" baseline="0">
                <a:solidFill>
                  <a:schemeClr val="bg1"/>
                </a:solidFill>
                <a:effectLst/>
                <a:latin typeface="Arial" pitchFamily="2" charset="0"/>
                <a:ea typeface="Arial" pitchFamily="2" charset="0"/>
                <a:cs typeface="Arial" pitchFamily="2" charset="0"/>
              </a:defRPr>
            </a:lvl1pPr>
            <a:lvl2pPr marL="742950" marR="0" indent="-285750" algn="l" defTabSz="914400">
              <a:lnSpc>
                <a:spcPct val="100000"/>
              </a:lnSpc>
              <a:spcBef>
                <a:spcPts val="0"/>
              </a:spcBef>
              <a:spcAft>
                <a:spcPts val="0"/>
              </a:spcAft>
              <a:buClr>
                <a:schemeClr val="tx1"/>
              </a:buClr>
              <a:buSzTx/>
              <a:buFontTx/>
              <a:buChar char="–"/>
              <a:tabLst/>
              <a:defRPr sz="2000" b="1" i="0" u="none" strike="noStrike" kern="1" spc="0" baseline="0">
                <a:solidFill>
                  <a:schemeClr val="bg1"/>
                </a:solidFill>
                <a:effectLst/>
                <a:latin typeface="Arial" pitchFamily="2" charset="0"/>
                <a:ea typeface="Arial" pitchFamily="2" charset="0"/>
                <a:cs typeface="Arial" pitchFamily="2" charset="0"/>
              </a:defRPr>
            </a:lvl2pPr>
            <a:lvl3pPr marL="1143000" marR="0" indent="-228600" algn="l" defTabSz="914400">
              <a:lnSpc>
                <a:spcPct val="100000"/>
              </a:lnSpc>
              <a:spcBef>
                <a:spcPts val="0"/>
              </a:spcBef>
              <a:spcAft>
                <a:spcPts val="0"/>
              </a:spcAft>
              <a:buClr>
                <a:schemeClr val="tx1"/>
              </a:buClr>
              <a:buSzTx/>
              <a:buFontTx/>
              <a:buChar char="•"/>
              <a:tabLst/>
              <a:defRPr sz="2000" b="0" i="0" u="none" strike="noStrike" kern="1" spc="0" baseline="0">
                <a:solidFill>
                  <a:schemeClr val="bg1"/>
                </a:solidFill>
                <a:effectLst/>
                <a:latin typeface="Arial" pitchFamily="2" charset="0"/>
                <a:ea typeface="Arial" pitchFamily="2" charset="0"/>
                <a:cs typeface="Arial" pitchFamily="2" charset="0"/>
              </a:defRPr>
            </a:lvl3pPr>
            <a:lvl4pPr marL="1600200" marR="0" indent="-228600" algn="l" defTabSz="914400">
              <a:lnSpc>
                <a:spcPct val="100000"/>
              </a:lnSpc>
              <a:spcBef>
                <a:spcPts val="0"/>
              </a:spcBef>
              <a:spcAft>
                <a:spcPts val="0"/>
              </a:spcAft>
              <a:buClr>
                <a:schemeClr val="tx1"/>
              </a:buClr>
              <a:buSzTx/>
              <a:buFontTx/>
              <a:buChar char="–"/>
              <a:tabLst/>
              <a:defRPr sz="1800" b="0" i="0" u="none" strike="noStrike" kern="1" spc="0" baseline="0">
                <a:solidFill>
                  <a:schemeClr val="bg1"/>
                </a:solidFill>
                <a:effectLst/>
                <a:latin typeface="Arial" pitchFamily="2" charset="0"/>
                <a:ea typeface="Arial" pitchFamily="2" charset="0"/>
                <a:cs typeface="Arial" pitchFamily="2" charset="0"/>
              </a:defRPr>
            </a:lvl4pPr>
            <a:lvl5pPr marL="2057400" marR="0" indent="-228600" algn="l" defTabSz="914400">
              <a:lnSpc>
                <a:spcPct val="100000"/>
              </a:lnSpc>
              <a:spcBef>
                <a:spcPts val="0"/>
              </a:spcBef>
              <a:spcAft>
                <a:spcPts val="0"/>
              </a:spcAft>
              <a:buClr>
                <a:schemeClr val="tx1"/>
              </a:buClr>
              <a:buSzTx/>
              <a:buFontTx/>
              <a:buChar char="»"/>
              <a:tabLst/>
              <a:defRPr sz="1800" b="0" i="0" u="none" strike="noStrike" kern="1" spc="0" baseline="0">
                <a:solidFill>
                  <a:schemeClr val="bg1"/>
                </a:solidFill>
                <a:effectLst/>
                <a:latin typeface="Arial" pitchFamily="2" charset="0"/>
                <a:ea typeface="Arial" pitchFamily="2" charset="0"/>
                <a:cs typeface="Arial" pitchFamily="2" charset="0"/>
              </a:defRPr>
            </a:lvl5pPr>
          </a:lstStyle>
          <a:p>
            <a:pPr>
              <a:defRPr/>
            </a:pPr>
            <a:endParaRPr/>
          </a:p>
        </p:txBody>
      </p:sp>
      <p:sp>
        <p:nvSpPr>
          <p:cNvPr id="4" name="Objeto3"/>
          <p:cNvSpPr>
            <a:spLocks noGrp="1" noChangeArrowheads="1"/>
            <a:extLst>
              <a:ext uri="smNativeData">
                <pr:smNativeData xmlns:pr="smNativeData" xmlns="" val="SMDATA_12_HWbqYxMAAAAlAAAAZAAAAA0AAAAAkAAAAEgAAACQAAAASAAAAAAAAAAA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AAAAAAAAAAEAAAAAAAAAAEAAAAPP2g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BwAAhRkAAFYeAAAHKQAAEAAAAA=="/>
              </a:ext>
            </a:extLst>
          </p:cNvSpPr>
          <p:nvPr>
            <p:ph sz="quarter" idx="2"/>
          </p:nvPr>
        </p:nvSpPr>
        <p:spPr>
          <a:xfrm>
            <a:off x="1259205" y="4148455"/>
            <a:ext cx="3672205" cy="2520950"/>
          </a:xfrm>
          <a:prstGeom prst="rect">
            <a:avLst/>
          </a:prstGeom>
          <a:noFill/>
          <a:ln w="12700" cap="flat" cmpd="sng" algn="ctr">
            <a:noFill/>
            <a:prstDash val="solid"/>
            <a:headEnd type="none" w="med" len="med"/>
            <a:tailEnd type="none" w="med" len="med"/>
          </a:ln>
          <a:effectLst/>
        </p:spPr>
        <p:txBody>
          <a:bodyPr vert="horz" wrap="square" lIns="91440" tIns="45720" rIns="91440" bIns="45720" numCol="1" anchor="t">
            <a:prstTxWarp prst="textNoShape">
              <a:avLst/>
            </a:prstTxWarp>
          </a:bodyPr>
          <a:lstStyle>
            <a:lvl1pPr marL="342900" marR="0" indent="-342900" algn="l" defTabSz="914400">
              <a:lnSpc>
                <a:spcPct val="100000"/>
              </a:lnSpc>
              <a:spcBef>
                <a:spcPts val="0"/>
              </a:spcBef>
              <a:spcAft>
                <a:spcPts val="0"/>
              </a:spcAft>
              <a:buClr>
                <a:schemeClr val="tx1"/>
              </a:buClr>
              <a:buSzTx/>
              <a:buFontTx/>
              <a:buChar char="•"/>
              <a:tabLst/>
              <a:defRPr sz="2000" b="0" i="0" u="none" strike="noStrike" kern="1" spc="0" baseline="0">
                <a:solidFill>
                  <a:schemeClr val="bg1"/>
                </a:solidFill>
                <a:effectLst/>
                <a:latin typeface="Arial" pitchFamily="2" charset="0"/>
                <a:ea typeface="Arial" pitchFamily="2" charset="0"/>
                <a:cs typeface="Arial" pitchFamily="2" charset="0"/>
              </a:defRPr>
            </a:lvl1pPr>
            <a:lvl2pPr marL="742950" marR="0" indent="-285750" algn="l" defTabSz="914400">
              <a:lnSpc>
                <a:spcPct val="100000"/>
              </a:lnSpc>
              <a:spcBef>
                <a:spcPts val="0"/>
              </a:spcBef>
              <a:spcAft>
                <a:spcPts val="0"/>
              </a:spcAft>
              <a:buClr>
                <a:schemeClr val="tx1"/>
              </a:buClr>
              <a:buSzTx/>
              <a:buFontTx/>
              <a:buChar char="–"/>
              <a:tabLst/>
              <a:defRPr sz="1800" b="1" i="0" u="none" strike="noStrike" kern="1" spc="0" baseline="0">
                <a:solidFill>
                  <a:schemeClr val="bg1"/>
                </a:solidFill>
                <a:effectLst/>
                <a:latin typeface="Arial" pitchFamily="2" charset="0"/>
                <a:ea typeface="Arial" pitchFamily="2" charset="0"/>
                <a:cs typeface="Arial" pitchFamily="2" charset="0"/>
              </a:defRPr>
            </a:lvl2pPr>
            <a:lvl3pPr marL="1143000" marR="0" indent="-228600" algn="l" defTabSz="914400">
              <a:lnSpc>
                <a:spcPct val="100000"/>
              </a:lnSpc>
              <a:spcBef>
                <a:spcPts val="0"/>
              </a:spcBef>
              <a:spcAft>
                <a:spcPts val="0"/>
              </a:spcAft>
              <a:buClr>
                <a:schemeClr val="tx1"/>
              </a:buClr>
              <a:buSzTx/>
              <a:buFontTx/>
              <a:buChar char="•"/>
              <a:tabLst/>
              <a:defRPr sz="1800" b="0" i="0" u="none" strike="noStrike" kern="1" spc="0" baseline="0">
                <a:solidFill>
                  <a:schemeClr val="bg1"/>
                </a:solidFill>
                <a:effectLst/>
                <a:latin typeface="Arial" pitchFamily="2" charset="0"/>
                <a:ea typeface="Arial" pitchFamily="2" charset="0"/>
                <a:cs typeface="Arial" pitchFamily="2" charset="0"/>
              </a:defRPr>
            </a:lvl3pPr>
            <a:lvl4pPr marL="1600200" marR="0" indent="-228600" algn="l" defTabSz="914400">
              <a:lnSpc>
                <a:spcPct val="100000"/>
              </a:lnSpc>
              <a:spcBef>
                <a:spcPts val="0"/>
              </a:spcBef>
              <a:spcAft>
                <a:spcPts val="0"/>
              </a:spcAft>
              <a:buClr>
                <a:schemeClr val="tx1"/>
              </a:buClr>
              <a:buSzTx/>
              <a:buFontTx/>
              <a:buChar char="–"/>
              <a:tabLst/>
              <a:defRPr sz="1600" b="0" i="0" u="none" strike="noStrike" kern="1" spc="0" baseline="0">
                <a:solidFill>
                  <a:schemeClr val="bg1"/>
                </a:solidFill>
                <a:effectLst/>
                <a:latin typeface="Arial" pitchFamily="2" charset="0"/>
                <a:ea typeface="Arial" pitchFamily="2" charset="0"/>
                <a:cs typeface="Arial" pitchFamily="2" charset="0"/>
              </a:defRPr>
            </a:lvl4pPr>
            <a:lvl5pPr marL="2057400" marR="0" indent="-228600" algn="l" defTabSz="914400">
              <a:lnSpc>
                <a:spcPct val="100000"/>
              </a:lnSpc>
              <a:spcBef>
                <a:spcPts val="0"/>
              </a:spcBef>
              <a:spcAft>
                <a:spcPts val="0"/>
              </a:spcAft>
              <a:buClr>
                <a:schemeClr val="tx1"/>
              </a:buClr>
              <a:buSzTx/>
              <a:buFontTx/>
              <a:buChar char="»"/>
              <a:tabLst/>
              <a:defRPr sz="1600" b="0" i="0" u="none" strike="noStrike" kern="1" spc="0" baseline="0">
                <a:solidFill>
                  <a:schemeClr val="bg1"/>
                </a:solidFill>
                <a:effectLst/>
                <a:latin typeface="Arial" pitchFamily="2" charset="0"/>
                <a:ea typeface="Arial" pitchFamily="2" charset="0"/>
                <a:cs typeface="Arial" pitchFamily="2" charset="0"/>
              </a:defRPr>
            </a:lvl5pPr>
          </a:lstStyle>
          <a:p>
            <a:pPr>
              <a:defRPr/>
            </a:pPr>
            <a:endParaRPr/>
          </a:p>
        </p:txBody>
      </p:sp>
      <p:sp>
        <p:nvSpPr>
          <p:cNvPr id="5" name="Objeto2"/>
          <p:cNvSpPr>
            <a:spLocks noGrp="1" noChangeArrowheads="1"/>
            <a:extLst>
              <a:ext uri="smNativeData">
                <pr:smNativeData xmlns:pr="smNativeData" xmlns="" val="SMDATA_12_HWbqYxMAAAAlAAAAZAAAAA0AAAAAkAAAAEgAAACQAAAASAAAAAAAAAAA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AAAAAAAAAAEAAAAAAAAAAEAAAAPP2gKAAAAACgAAAAoAAAAZAAAAGQAAAAAAAAAzMzMAAAAAABQAAAAUAAAAGQAAABkAAAAAAAAABcAAAAUAAAAAAAAAAAAAAD/fwAA/38AAAAAAAAJAAAABAAAAGVDbHI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MIAAAhRkAACM3AAAHKQAAEAAAAA=="/>
              </a:ext>
            </a:extLst>
          </p:cNvSpPr>
          <p:nvPr>
            <p:ph sz="quarter" idx="3"/>
          </p:nvPr>
        </p:nvSpPr>
        <p:spPr>
          <a:xfrm>
            <a:off x="5290820" y="4148455"/>
            <a:ext cx="3672205" cy="2520950"/>
          </a:xfrm>
          <a:prstGeom prst="rect">
            <a:avLst/>
          </a:prstGeom>
          <a:noFill/>
          <a:ln w="12700" cap="flat" cmpd="sng" algn="ctr">
            <a:noFill/>
            <a:prstDash val="solid"/>
            <a:headEnd type="none" w="med" len="med"/>
            <a:tailEnd type="none" w="med" len="med"/>
          </a:ln>
          <a:effectLst/>
        </p:spPr>
        <p:txBody>
          <a:bodyPr vert="horz" wrap="square" lIns="91440" tIns="45720" rIns="91440" bIns="45720" numCol="1" anchor="t">
            <a:prstTxWarp prst="textNoShape">
              <a:avLst/>
            </a:prstTxWarp>
          </a:bodyPr>
          <a:lstStyle>
            <a:lvl1pPr marL="342900" marR="0" indent="-342900" algn="l" defTabSz="914400">
              <a:lnSpc>
                <a:spcPct val="100000"/>
              </a:lnSpc>
              <a:spcBef>
                <a:spcPts val="0"/>
              </a:spcBef>
              <a:spcAft>
                <a:spcPts val="0"/>
              </a:spcAft>
              <a:buClr>
                <a:schemeClr val="tx1"/>
              </a:buClr>
              <a:buSzTx/>
              <a:buFontTx/>
              <a:buChar char="•"/>
              <a:tabLst/>
              <a:defRPr sz="2000" b="0" i="0" u="none" strike="noStrike" kern="1" spc="0" baseline="0">
                <a:solidFill>
                  <a:schemeClr val="bg1"/>
                </a:solidFill>
                <a:effectLst/>
                <a:latin typeface="Arial" pitchFamily="2" charset="0"/>
                <a:ea typeface="Arial" pitchFamily="2" charset="0"/>
                <a:cs typeface="Arial" pitchFamily="2" charset="0"/>
              </a:defRPr>
            </a:lvl1pPr>
            <a:lvl2pPr marL="742950" marR="0" indent="-285750" algn="l" defTabSz="914400">
              <a:lnSpc>
                <a:spcPct val="100000"/>
              </a:lnSpc>
              <a:spcBef>
                <a:spcPts val="0"/>
              </a:spcBef>
              <a:spcAft>
                <a:spcPts val="0"/>
              </a:spcAft>
              <a:buClr>
                <a:schemeClr val="tx1"/>
              </a:buClr>
              <a:buSzTx/>
              <a:buFontTx/>
              <a:buChar char="–"/>
              <a:tabLst/>
              <a:defRPr sz="1800" b="1" i="0" u="none" strike="noStrike" kern="1" spc="0" baseline="0">
                <a:solidFill>
                  <a:schemeClr val="bg1"/>
                </a:solidFill>
                <a:effectLst/>
                <a:latin typeface="Arial" pitchFamily="2" charset="0"/>
                <a:ea typeface="Arial" pitchFamily="2" charset="0"/>
                <a:cs typeface="Arial" pitchFamily="2" charset="0"/>
              </a:defRPr>
            </a:lvl2pPr>
            <a:lvl3pPr marL="1143000" marR="0" indent="-228600" algn="l" defTabSz="914400">
              <a:lnSpc>
                <a:spcPct val="100000"/>
              </a:lnSpc>
              <a:spcBef>
                <a:spcPts val="0"/>
              </a:spcBef>
              <a:spcAft>
                <a:spcPts val="0"/>
              </a:spcAft>
              <a:buClr>
                <a:schemeClr val="tx1"/>
              </a:buClr>
              <a:buSzTx/>
              <a:buFontTx/>
              <a:buChar char="•"/>
              <a:tabLst/>
              <a:defRPr sz="1800" b="0" i="0" u="none" strike="noStrike" kern="1" spc="0" baseline="0">
                <a:solidFill>
                  <a:schemeClr val="bg1"/>
                </a:solidFill>
                <a:effectLst/>
                <a:latin typeface="Arial" pitchFamily="2" charset="0"/>
                <a:ea typeface="Arial" pitchFamily="2" charset="0"/>
                <a:cs typeface="Arial" pitchFamily="2" charset="0"/>
              </a:defRPr>
            </a:lvl3pPr>
            <a:lvl4pPr marL="1600200" marR="0" indent="-228600" algn="l" defTabSz="914400">
              <a:lnSpc>
                <a:spcPct val="100000"/>
              </a:lnSpc>
              <a:spcBef>
                <a:spcPts val="0"/>
              </a:spcBef>
              <a:spcAft>
                <a:spcPts val="0"/>
              </a:spcAft>
              <a:buClr>
                <a:schemeClr val="tx1"/>
              </a:buClr>
              <a:buSzTx/>
              <a:buFontTx/>
              <a:buChar char="–"/>
              <a:tabLst/>
              <a:defRPr sz="1600" b="0" i="0" u="none" strike="noStrike" kern="1" spc="0" baseline="0">
                <a:solidFill>
                  <a:schemeClr val="bg1"/>
                </a:solidFill>
                <a:effectLst/>
                <a:latin typeface="Arial" pitchFamily="2" charset="0"/>
                <a:ea typeface="Arial" pitchFamily="2" charset="0"/>
                <a:cs typeface="Arial" pitchFamily="2" charset="0"/>
              </a:defRPr>
            </a:lvl4pPr>
            <a:lvl5pPr marL="2057400" marR="0" indent="-228600" algn="l" defTabSz="914400">
              <a:lnSpc>
                <a:spcPct val="100000"/>
              </a:lnSpc>
              <a:spcBef>
                <a:spcPts val="0"/>
              </a:spcBef>
              <a:spcAft>
                <a:spcPts val="0"/>
              </a:spcAft>
              <a:buClr>
                <a:schemeClr val="tx1"/>
              </a:buClr>
              <a:buSzTx/>
              <a:buFontTx/>
              <a:buChar char="»"/>
              <a:tabLst/>
              <a:defRPr sz="1600" b="0" i="0" u="none" strike="noStrike" kern="1" spc="0" baseline="0">
                <a:solidFill>
                  <a:schemeClr val="bg1"/>
                </a:solidFill>
                <a:effectLst/>
                <a:latin typeface="Arial" pitchFamily="2" charset="0"/>
                <a:ea typeface="Arial" pitchFamily="2" charset="0"/>
                <a:cs typeface="Arial" pitchFamily="2" charset="0"/>
              </a:defRPr>
            </a:lvl5pPr>
          </a:lstStyle>
          <a:p>
            <a:pPr>
              <a:defRPr/>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OverTx" preserve="1">
  <p:cSld name="Título y dos filas, fila de arriba dividida">
    <p:spTree>
      <p:nvGrpSpPr>
        <p:cNvPr id="1" name=""/>
        <p:cNvGrpSpPr/>
        <p:nvPr/>
      </p:nvGrpSpPr>
      <p:grpSpPr>
        <a:xfrm>
          <a:off x="0" y="0"/>
          <a:ext cx="0" cy="0"/>
          <a:chOff x="0" y="0"/>
          <a:chExt cx="0" cy="0"/>
        </a:xfrm>
      </p:grpSpPr>
      <p:sp>
        <p:nvSpPr>
          <p:cNvPr id="2" name="TítuloDiapositiva1"/>
          <p:cNvSpPr>
            <a:spLocks noGrp="1" noChangeArrowheads="1"/>
            <a:extLst>
              <a:ext uri="smNativeData">
                <pr:smNativeData xmlns:pr="smNativeData" xmlns="" val="SMDATA_12_HWbqYxMAAAAlAAAAZAAAAA0AAAAAkAAAAEgAAACQAAAASAAAAAAAAAAB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QAAAAAAAAAEAAAAAAAAAAEAAAAPP2gKAAAAABQAAAAUAAAAZAAAAGQAAAAAAAAAy8vLAAAAAAAUAAAAF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y8vLAMDA/wB/f38AAAAAAAAAAAAAAAAAAAAAAAAAAAAhAAAAGAAAABQAAAC/BwAAdgIAACY3AACWBQAAEAAAAA=="/>
              </a:ext>
            </a:extLst>
          </p:cNvSpPr>
          <p:nvPr>
            <p:ph type="title"/>
          </p:nvPr>
        </p:nvSpPr>
        <p:spPr>
          <a:xfrm>
            <a:off x="1259205" y="400050"/>
            <a:ext cx="7705725" cy="508000"/>
          </a:xfrm>
          <a:prstGeom prst="rect">
            <a:avLst/>
          </a:prstGeom>
          <a:noFill/>
          <a:ln w="12700" cap="flat" cmpd="sng" algn="ctr">
            <a:noFill/>
            <a:prstDash val="solid"/>
            <a:headEnd type="none" w="med" len="med"/>
            <a:tailEnd type="none" w="med" len="med"/>
          </a:ln>
          <a:effectLst>
            <a:outerShdw blurRad="12700" dist="17961" dir="2700000" algn="ctr">
              <a:schemeClr val="bg2"/>
            </a:outerShdw>
          </a:effectLst>
        </p:spPr>
        <p:txBody>
          <a:bodyPr vert="horz" wrap="square" lIns="91440" tIns="45720" rIns="91440" bIns="45720" numCol="1" anchor="ctr">
            <a:prstTxWarp prst="textNoShape">
              <a:avLst/>
            </a:prstTxWarp>
          </a:bodyPr>
          <a:lstStyle/>
          <a:p>
            <a:pPr>
              <a:defRPr/>
            </a:pPr>
            <a:endParaRPr/>
          </a:p>
        </p:txBody>
      </p:sp>
      <p:sp>
        <p:nvSpPr>
          <p:cNvPr id="3" name="Objeto1"/>
          <p:cNvSpPr>
            <a:spLocks noGrp="1" noChangeArrowheads="1"/>
            <a:extLst>
              <a:ext uri="smNativeData">
                <pr:smNativeData xmlns:pr="smNativeData" xmlns="" val="SMDATA_12_HWbqYxMAAAAlAAAAZAAAAA0AAAAAkAAAAEgAAACQAAAASAAAAAAAAAAA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AAAAAAAAAAEAAAAAAAAAAEAAAAPP2g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BwAAzgcAAFYeAABPFwAAEAAAAA=="/>
              </a:ext>
            </a:extLst>
          </p:cNvSpPr>
          <p:nvPr>
            <p:ph sz="quarter" idx="1"/>
          </p:nvPr>
        </p:nvSpPr>
        <p:spPr>
          <a:xfrm>
            <a:off x="1259205" y="1268730"/>
            <a:ext cx="3672205" cy="2520315"/>
          </a:xfrm>
          <a:prstGeom prst="rect">
            <a:avLst/>
          </a:prstGeom>
          <a:noFill/>
          <a:ln w="12700" cap="flat" cmpd="sng" algn="ctr">
            <a:noFill/>
            <a:prstDash val="solid"/>
            <a:headEnd type="none" w="med" len="med"/>
            <a:tailEnd type="none" w="med" len="med"/>
          </a:ln>
          <a:effectLst/>
        </p:spPr>
        <p:txBody>
          <a:bodyPr vert="horz" wrap="square" lIns="91440" tIns="45720" rIns="91440" bIns="45720" numCol="1" anchor="t">
            <a:prstTxWarp prst="textNoShape">
              <a:avLst/>
            </a:prstTxWarp>
          </a:bodyPr>
          <a:lstStyle>
            <a:lvl1pPr marL="342900" marR="0" indent="-342900" algn="l" defTabSz="914400">
              <a:lnSpc>
                <a:spcPct val="100000"/>
              </a:lnSpc>
              <a:spcBef>
                <a:spcPts val="0"/>
              </a:spcBef>
              <a:spcAft>
                <a:spcPts val="0"/>
              </a:spcAft>
              <a:buClr>
                <a:schemeClr val="tx1"/>
              </a:buClr>
              <a:buSzTx/>
              <a:buFontTx/>
              <a:buChar char="•"/>
              <a:tabLst/>
              <a:defRPr sz="2000" b="0" i="0" u="none" strike="noStrike" kern="1" spc="0" baseline="0">
                <a:solidFill>
                  <a:schemeClr val="bg1"/>
                </a:solidFill>
                <a:effectLst/>
                <a:latin typeface="Arial" pitchFamily="2" charset="0"/>
                <a:ea typeface="Arial" pitchFamily="2" charset="0"/>
                <a:cs typeface="Arial" pitchFamily="2" charset="0"/>
              </a:defRPr>
            </a:lvl1pPr>
            <a:lvl2pPr marL="742950" marR="0" indent="-285750" algn="l" defTabSz="914400">
              <a:lnSpc>
                <a:spcPct val="100000"/>
              </a:lnSpc>
              <a:spcBef>
                <a:spcPts val="0"/>
              </a:spcBef>
              <a:spcAft>
                <a:spcPts val="0"/>
              </a:spcAft>
              <a:buClr>
                <a:schemeClr val="tx1"/>
              </a:buClr>
              <a:buSzTx/>
              <a:buFontTx/>
              <a:buChar char="–"/>
              <a:tabLst/>
              <a:defRPr sz="1800" b="1" i="0" u="none" strike="noStrike" kern="1" spc="0" baseline="0">
                <a:solidFill>
                  <a:schemeClr val="bg1"/>
                </a:solidFill>
                <a:effectLst/>
                <a:latin typeface="Arial" pitchFamily="2" charset="0"/>
                <a:ea typeface="Arial" pitchFamily="2" charset="0"/>
                <a:cs typeface="Arial" pitchFamily="2" charset="0"/>
              </a:defRPr>
            </a:lvl2pPr>
            <a:lvl3pPr marL="1143000" marR="0" indent="-228600" algn="l" defTabSz="914400">
              <a:lnSpc>
                <a:spcPct val="100000"/>
              </a:lnSpc>
              <a:spcBef>
                <a:spcPts val="0"/>
              </a:spcBef>
              <a:spcAft>
                <a:spcPts val="0"/>
              </a:spcAft>
              <a:buClr>
                <a:schemeClr val="tx1"/>
              </a:buClr>
              <a:buSzTx/>
              <a:buFontTx/>
              <a:buChar char="•"/>
              <a:tabLst/>
              <a:defRPr sz="1800" b="0" i="0" u="none" strike="noStrike" kern="1" spc="0" baseline="0">
                <a:solidFill>
                  <a:schemeClr val="bg1"/>
                </a:solidFill>
                <a:effectLst/>
                <a:latin typeface="Arial" pitchFamily="2" charset="0"/>
                <a:ea typeface="Arial" pitchFamily="2" charset="0"/>
                <a:cs typeface="Arial" pitchFamily="2" charset="0"/>
              </a:defRPr>
            </a:lvl3pPr>
            <a:lvl4pPr marL="1600200" marR="0" indent="-228600" algn="l" defTabSz="914400">
              <a:lnSpc>
                <a:spcPct val="100000"/>
              </a:lnSpc>
              <a:spcBef>
                <a:spcPts val="0"/>
              </a:spcBef>
              <a:spcAft>
                <a:spcPts val="0"/>
              </a:spcAft>
              <a:buClr>
                <a:schemeClr val="tx1"/>
              </a:buClr>
              <a:buSzTx/>
              <a:buFontTx/>
              <a:buChar char="–"/>
              <a:tabLst/>
              <a:defRPr sz="1600" b="0" i="0" u="none" strike="noStrike" kern="1" spc="0" baseline="0">
                <a:solidFill>
                  <a:schemeClr val="bg1"/>
                </a:solidFill>
                <a:effectLst/>
                <a:latin typeface="Arial" pitchFamily="2" charset="0"/>
                <a:ea typeface="Arial" pitchFamily="2" charset="0"/>
                <a:cs typeface="Arial" pitchFamily="2" charset="0"/>
              </a:defRPr>
            </a:lvl4pPr>
            <a:lvl5pPr marL="2057400" marR="0" indent="-228600" algn="l" defTabSz="914400">
              <a:lnSpc>
                <a:spcPct val="100000"/>
              </a:lnSpc>
              <a:spcBef>
                <a:spcPts val="0"/>
              </a:spcBef>
              <a:spcAft>
                <a:spcPts val="0"/>
              </a:spcAft>
              <a:buClr>
                <a:schemeClr val="tx1"/>
              </a:buClr>
              <a:buSzTx/>
              <a:buFontTx/>
              <a:buChar char="»"/>
              <a:tabLst/>
              <a:defRPr sz="1600" b="0" i="0" u="none" strike="noStrike" kern="1" spc="0" baseline="0">
                <a:solidFill>
                  <a:schemeClr val="bg1"/>
                </a:solidFill>
                <a:effectLst/>
                <a:latin typeface="Arial" pitchFamily="2" charset="0"/>
                <a:ea typeface="Arial" pitchFamily="2" charset="0"/>
                <a:cs typeface="Arial" pitchFamily="2" charset="0"/>
              </a:defRPr>
            </a:lvl5pPr>
          </a:lstStyle>
          <a:p>
            <a:pPr>
              <a:defRPr/>
            </a:pPr>
            <a:endParaRPr/>
          </a:p>
        </p:txBody>
      </p:sp>
      <p:sp>
        <p:nvSpPr>
          <p:cNvPr id="4" name="Objeto3"/>
          <p:cNvSpPr>
            <a:spLocks noGrp="1" noChangeArrowheads="1"/>
            <a:extLst>
              <a:ext uri="smNativeData">
                <pr:smNativeData xmlns:pr="smNativeData" xmlns="" val="SMDATA_12_HWbqYxMAAAAlAAAAZAAAAA0AAAAAkAAAAEgAAACQAAAASAAAAAAAAAAA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AAAAAAAAAAEAAAAAAAAAAEAAAAPP2gKAAAAACgAAAAoAAAAZAAAAGQAAAAAAAAAzMzMAAAAAABQAAAAUAAAAGQAAABkAAAAAAAAABcAAAAUAAAAAAAAAAAAAAD/fwAA/38AAAAAAAAJAAAABAAAAGE6YnU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MIAAAzgcAACM3AABPFwAAEAAAAA=="/>
              </a:ext>
            </a:extLst>
          </p:cNvSpPr>
          <p:nvPr>
            <p:ph sz="quarter" idx="2"/>
          </p:nvPr>
        </p:nvSpPr>
        <p:spPr>
          <a:xfrm>
            <a:off x="5290820" y="1268730"/>
            <a:ext cx="3672205" cy="2520315"/>
          </a:xfrm>
          <a:prstGeom prst="rect">
            <a:avLst/>
          </a:prstGeom>
          <a:noFill/>
          <a:ln w="12700" cap="flat" cmpd="sng" algn="ctr">
            <a:noFill/>
            <a:prstDash val="solid"/>
            <a:headEnd type="none" w="med" len="med"/>
            <a:tailEnd type="none" w="med" len="med"/>
          </a:ln>
          <a:effectLst/>
        </p:spPr>
        <p:txBody>
          <a:bodyPr vert="horz" wrap="square" lIns="91440" tIns="45720" rIns="91440" bIns="45720" numCol="1" anchor="t">
            <a:prstTxWarp prst="textNoShape">
              <a:avLst/>
            </a:prstTxWarp>
          </a:bodyPr>
          <a:lstStyle>
            <a:lvl1pPr marL="342900" marR="0" indent="-342900" algn="l" defTabSz="914400">
              <a:lnSpc>
                <a:spcPct val="100000"/>
              </a:lnSpc>
              <a:spcBef>
                <a:spcPts val="0"/>
              </a:spcBef>
              <a:spcAft>
                <a:spcPts val="0"/>
              </a:spcAft>
              <a:buClr>
                <a:schemeClr val="tx1"/>
              </a:buClr>
              <a:buSzTx/>
              <a:buFontTx/>
              <a:buChar char="•"/>
              <a:tabLst/>
              <a:defRPr sz="2000" b="0" i="0" u="none" strike="noStrike" kern="1" spc="0" baseline="0">
                <a:solidFill>
                  <a:schemeClr val="bg1"/>
                </a:solidFill>
                <a:effectLst/>
                <a:latin typeface="Arial" pitchFamily="2" charset="0"/>
                <a:ea typeface="Arial" pitchFamily="2" charset="0"/>
                <a:cs typeface="Arial" pitchFamily="2" charset="0"/>
              </a:defRPr>
            </a:lvl1pPr>
            <a:lvl2pPr marL="742950" marR="0" indent="-285750" algn="l" defTabSz="914400">
              <a:lnSpc>
                <a:spcPct val="100000"/>
              </a:lnSpc>
              <a:spcBef>
                <a:spcPts val="0"/>
              </a:spcBef>
              <a:spcAft>
                <a:spcPts val="0"/>
              </a:spcAft>
              <a:buClr>
                <a:schemeClr val="tx1"/>
              </a:buClr>
              <a:buSzTx/>
              <a:buFontTx/>
              <a:buChar char="–"/>
              <a:tabLst/>
              <a:defRPr sz="1800" b="1" i="0" u="none" strike="noStrike" kern="1" spc="0" baseline="0">
                <a:solidFill>
                  <a:schemeClr val="bg1"/>
                </a:solidFill>
                <a:effectLst/>
                <a:latin typeface="Arial" pitchFamily="2" charset="0"/>
                <a:ea typeface="Arial" pitchFamily="2" charset="0"/>
                <a:cs typeface="Arial" pitchFamily="2" charset="0"/>
              </a:defRPr>
            </a:lvl2pPr>
            <a:lvl3pPr marL="1143000" marR="0" indent="-228600" algn="l" defTabSz="914400">
              <a:lnSpc>
                <a:spcPct val="100000"/>
              </a:lnSpc>
              <a:spcBef>
                <a:spcPts val="0"/>
              </a:spcBef>
              <a:spcAft>
                <a:spcPts val="0"/>
              </a:spcAft>
              <a:buClr>
                <a:schemeClr val="tx1"/>
              </a:buClr>
              <a:buSzTx/>
              <a:buFontTx/>
              <a:buChar char="•"/>
              <a:tabLst/>
              <a:defRPr sz="1800" b="0" i="0" u="none" strike="noStrike" kern="1" spc="0" baseline="0">
                <a:solidFill>
                  <a:schemeClr val="bg1"/>
                </a:solidFill>
                <a:effectLst/>
                <a:latin typeface="Arial" pitchFamily="2" charset="0"/>
                <a:ea typeface="Arial" pitchFamily="2" charset="0"/>
                <a:cs typeface="Arial" pitchFamily="2" charset="0"/>
              </a:defRPr>
            </a:lvl3pPr>
            <a:lvl4pPr marL="1600200" marR="0" indent="-228600" algn="l" defTabSz="914400">
              <a:lnSpc>
                <a:spcPct val="100000"/>
              </a:lnSpc>
              <a:spcBef>
                <a:spcPts val="0"/>
              </a:spcBef>
              <a:spcAft>
                <a:spcPts val="0"/>
              </a:spcAft>
              <a:buClr>
                <a:schemeClr val="tx1"/>
              </a:buClr>
              <a:buSzTx/>
              <a:buFontTx/>
              <a:buChar char="–"/>
              <a:tabLst/>
              <a:defRPr sz="1600" b="0" i="0" u="none" strike="noStrike" kern="1" spc="0" baseline="0">
                <a:solidFill>
                  <a:schemeClr val="bg1"/>
                </a:solidFill>
                <a:effectLst/>
                <a:latin typeface="Arial" pitchFamily="2" charset="0"/>
                <a:ea typeface="Arial" pitchFamily="2" charset="0"/>
                <a:cs typeface="Arial" pitchFamily="2" charset="0"/>
              </a:defRPr>
            </a:lvl4pPr>
            <a:lvl5pPr marL="2057400" marR="0" indent="-228600" algn="l" defTabSz="914400">
              <a:lnSpc>
                <a:spcPct val="100000"/>
              </a:lnSpc>
              <a:spcBef>
                <a:spcPts val="0"/>
              </a:spcBef>
              <a:spcAft>
                <a:spcPts val="0"/>
              </a:spcAft>
              <a:buClr>
                <a:schemeClr val="tx1"/>
              </a:buClr>
              <a:buSzTx/>
              <a:buFontTx/>
              <a:buChar char="»"/>
              <a:tabLst/>
              <a:defRPr sz="1600" b="0" i="0" u="none" strike="noStrike" kern="1" spc="0" baseline="0">
                <a:solidFill>
                  <a:schemeClr val="bg1"/>
                </a:solidFill>
                <a:effectLst/>
                <a:latin typeface="Arial" pitchFamily="2" charset="0"/>
                <a:ea typeface="Arial" pitchFamily="2" charset="0"/>
                <a:cs typeface="Arial" pitchFamily="2" charset="0"/>
              </a:defRPr>
            </a:lvl5pPr>
          </a:lstStyle>
          <a:p>
            <a:pPr>
              <a:defRPr/>
            </a:pPr>
            <a:endParaRPr/>
          </a:p>
        </p:txBody>
      </p:sp>
      <p:sp>
        <p:nvSpPr>
          <p:cNvPr id="5" name="Objeto2"/>
          <p:cNvSpPr>
            <a:spLocks noGrp="1" noChangeArrowheads="1"/>
            <a:extLst>
              <a:ext uri="smNativeData">
                <pr:smNativeData xmlns:pr="smNativeData" xmlns="" val="SMDATA_12_HWbqYxMAAAAlAAAAZAAAAA0AAAAAkAAAAEgAAACQAAAASAAAAAAAAAAA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AAAAAAAAAAEAAAAAAAAAAEAAAAPP2g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BwAAhRkAACM3AAAHKQAAEAAAAA=="/>
              </a:ext>
            </a:extLst>
          </p:cNvSpPr>
          <p:nvPr>
            <p:ph sz="half" idx="3"/>
          </p:nvPr>
        </p:nvSpPr>
        <p:spPr>
          <a:xfrm>
            <a:off x="1259205" y="4148455"/>
            <a:ext cx="7703820" cy="2520950"/>
          </a:xfrm>
          <a:prstGeom prst="rect">
            <a:avLst/>
          </a:prstGeom>
          <a:noFill/>
          <a:ln w="12700" cap="flat" cmpd="sng" algn="ctr">
            <a:noFill/>
            <a:prstDash val="solid"/>
            <a:headEnd type="none" w="med" len="med"/>
            <a:tailEnd type="none" w="med" len="med"/>
          </a:ln>
          <a:effectLst/>
        </p:spPr>
        <p:txBody>
          <a:bodyPr vert="horz" wrap="square" lIns="91440" tIns="45720" rIns="91440" bIns="45720" numCol="1" anchor="t">
            <a:prstTxWarp prst="textNoShape">
              <a:avLst/>
            </a:prstTxWarp>
          </a:bodyPr>
          <a:lstStyle>
            <a:lvl1pPr marL="342900" marR="0" indent="-342900" algn="l" defTabSz="914400">
              <a:lnSpc>
                <a:spcPct val="100000"/>
              </a:lnSpc>
              <a:spcBef>
                <a:spcPts val="0"/>
              </a:spcBef>
              <a:spcAft>
                <a:spcPts val="0"/>
              </a:spcAft>
              <a:buClr>
                <a:schemeClr val="tx1"/>
              </a:buClr>
              <a:buSzTx/>
              <a:buFontTx/>
              <a:buChar char="•"/>
              <a:tabLst/>
              <a:defRPr sz="2400" b="0" i="0" u="none" strike="noStrike" kern="1" spc="0" baseline="0">
                <a:solidFill>
                  <a:schemeClr val="bg1"/>
                </a:solidFill>
                <a:effectLst/>
                <a:latin typeface="Arial" pitchFamily="2" charset="0"/>
                <a:ea typeface="Arial" pitchFamily="2" charset="0"/>
                <a:cs typeface="Arial" pitchFamily="2" charset="0"/>
              </a:defRPr>
            </a:lvl1pPr>
            <a:lvl2pPr marL="742950" marR="0" indent="-285750" algn="l" defTabSz="914400">
              <a:lnSpc>
                <a:spcPct val="100000"/>
              </a:lnSpc>
              <a:spcBef>
                <a:spcPts val="0"/>
              </a:spcBef>
              <a:spcAft>
                <a:spcPts val="0"/>
              </a:spcAft>
              <a:buClr>
                <a:schemeClr val="tx1"/>
              </a:buClr>
              <a:buSzTx/>
              <a:buFontTx/>
              <a:buChar char="–"/>
              <a:tabLst/>
              <a:defRPr sz="2000" b="1" i="0" u="none" strike="noStrike" kern="1" spc="0" baseline="0">
                <a:solidFill>
                  <a:schemeClr val="bg1"/>
                </a:solidFill>
                <a:effectLst/>
                <a:latin typeface="Arial" pitchFamily="2" charset="0"/>
                <a:ea typeface="Arial" pitchFamily="2" charset="0"/>
                <a:cs typeface="Arial" pitchFamily="2" charset="0"/>
              </a:defRPr>
            </a:lvl2pPr>
            <a:lvl3pPr marL="1143000" marR="0" indent="-228600" algn="l" defTabSz="914400">
              <a:lnSpc>
                <a:spcPct val="100000"/>
              </a:lnSpc>
              <a:spcBef>
                <a:spcPts val="0"/>
              </a:spcBef>
              <a:spcAft>
                <a:spcPts val="0"/>
              </a:spcAft>
              <a:buClr>
                <a:schemeClr val="tx1"/>
              </a:buClr>
              <a:buSzTx/>
              <a:buFontTx/>
              <a:buChar char="•"/>
              <a:tabLst/>
              <a:defRPr sz="2000" b="0" i="0" u="none" strike="noStrike" kern="1" spc="0" baseline="0">
                <a:solidFill>
                  <a:schemeClr val="bg1"/>
                </a:solidFill>
                <a:effectLst/>
                <a:latin typeface="Arial" pitchFamily="2" charset="0"/>
                <a:ea typeface="Arial" pitchFamily="2" charset="0"/>
                <a:cs typeface="Arial" pitchFamily="2" charset="0"/>
              </a:defRPr>
            </a:lvl3pPr>
            <a:lvl4pPr marL="1600200" marR="0" indent="-228600" algn="l" defTabSz="914400">
              <a:lnSpc>
                <a:spcPct val="100000"/>
              </a:lnSpc>
              <a:spcBef>
                <a:spcPts val="0"/>
              </a:spcBef>
              <a:spcAft>
                <a:spcPts val="0"/>
              </a:spcAft>
              <a:buClr>
                <a:schemeClr val="tx1"/>
              </a:buClr>
              <a:buSzTx/>
              <a:buFontTx/>
              <a:buChar char="–"/>
              <a:tabLst/>
              <a:defRPr sz="1800" b="0" i="0" u="none" strike="noStrike" kern="1" spc="0" baseline="0">
                <a:solidFill>
                  <a:schemeClr val="bg1"/>
                </a:solidFill>
                <a:effectLst/>
                <a:latin typeface="Arial" pitchFamily="2" charset="0"/>
                <a:ea typeface="Arial" pitchFamily="2" charset="0"/>
                <a:cs typeface="Arial" pitchFamily="2" charset="0"/>
              </a:defRPr>
            </a:lvl4pPr>
            <a:lvl5pPr marL="2057400" marR="0" indent="-228600" algn="l" defTabSz="914400">
              <a:lnSpc>
                <a:spcPct val="100000"/>
              </a:lnSpc>
              <a:spcBef>
                <a:spcPts val="0"/>
              </a:spcBef>
              <a:spcAft>
                <a:spcPts val="0"/>
              </a:spcAft>
              <a:buClr>
                <a:schemeClr val="tx1"/>
              </a:buClr>
              <a:buSzTx/>
              <a:buFontTx/>
              <a:buChar char="»"/>
              <a:tabLst/>
              <a:defRPr sz="1800" b="0" i="0" u="none" strike="noStrike" kern="1" spc="0" baseline="0">
                <a:solidFill>
                  <a:schemeClr val="bg1"/>
                </a:solidFill>
                <a:effectLst/>
                <a:latin typeface="Arial" pitchFamily="2" charset="0"/>
                <a:ea typeface="Arial" pitchFamily="2" charset="0"/>
                <a:cs typeface="Arial" pitchFamily="2" charset="0"/>
              </a:defRPr>
            </a:lvl5pPr>
          </a:lstStyle>
          <a:p>
            <a:pPr>
              <a:defRPr/>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contenido">
    <p:spTree>
      <p:nvGrpSpPr>
        <p:cNvPr id="1" name=""/>
        <p:cNvGrpSpPr/>
        <p:nvPr/>
      </p:nvGrpSpPr>
      <p:grpSpPr>
        <a:xfrm>
          <a:off x="0" y="0"/>
          <a:ext cx="0" cy="0"/>
          <a:chOff x="0" y="0"/>
          <a:chExt cx="0" cy="0"/>
        </a:xfrm>
      </p:grpSpPr>
      <p:sp>
        <p:nvSpPr>
          <p:cNvPr id="2" name="TítuloDiapositiva1"/>
          <p:cNvSpPr>
            <a:spLocks noGrp="1" noChangeArrowheads="1"/>
            <a:extLst>
              <a:ext uri="smNativeData">
                <pr:smNativeData xmlns:pr="smNativeData" xmlns="" val="SMDATA_12_HWbqYxMAAAAlAAAAZAAAAA0AAAAAkAAAAEgAAACQAAAASAAAAAAAAAAB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QAAAAAAAAAEAAAAAAAAAAEAAAAPP2gKAAAAABQAAAAUAAAAZAAAAGQAAAAAAAAAy8vLAAAAAAAUAAAAF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y8vLAMDA/wB/f38AAAAAAAAAAAAAAAAAAAAAAAAAAAAhAAAAGAAAABQAAAC/BwAAdgIAACY3AACWBQAAEAAAAA=="/>
              </a:ext>
            </a:extLst>
          </p:cNvSpPr>
          <p:nvPr>
            <p:ph type="title"/>
          </p:nvPr>
        </p:nvSpPr>
        <p:spPr>
          <a:xfrm>
            <a:off x="1259205" y="400050"/>
            <a:ext cx="7705725" cy="508000"/>
          </a:xfrm>
          <a:prstGeom prst="rect">
            <a:avLst/>
          </a:prstGeom>
          <a:noFill/>
          <a:ln w="12700" cap="flat" cmpd="sng" algn="ctr">
            <a:noFill/>
            <a:prstDash val="solid"/>
            <a:headEnd type="none" w="med" len="med"/>
            <a:tailEnd type="none" w="med" len="med"/>
          </a:ln>
          <a:effectLst>
            <a:outerShdw blurRad="12700" dist="17961" dir="2700000" algn="ctr">
              <a:schemeClr val="bg2"/>
            </a:outerShdw>
          </a:effectLst>
        </p:spPr>
        <p:txBody>
          <a:bodyPr vert="horz" wrap="square" lIns="91440" tIns="45720" rIns="91440" bIns="45720" numCol="1" anchor="ctr">
            <a:prstTxWarp prst="textNoShape">
              <a:avLst/>
            </a:prstTxWarp>
          </a:bodyPr>
          <a:lstStyle/>
          <a:p>
            <a:pPr>
              <a:defRPr/>
            </a:pPr>
            <a:endParaRPr/>
          </a:p>
        </p:txBody>
      </p:sp>
      <p:sp>
        <p:nvSpPr>
          <p:cNvPr id="3" name="Objeto1"/>
          <p:cNvSpPr>
            <a:spLocks noGrp="1" noChangeArrowheads="1"/>
            <a:extLst>
              <a:ext uri="smNativeData">
                <pr:smNativeData xmlns:pr="smNativeData" xmlns="" val="SMDATA_12_HWbqYxMAAAAlAAAAZAAAAA0AAAAAkAAAAEgAAACQAAAASAAAAAAAAAAA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AAAAAAAAAAEAAAAAAAAAAEAAAAPP2g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BwAAzgcAACM3AAAHKQAAEAAAAA=="/>
              </a:ext>
            </a:extLst>
          </p:cNvSpPr>
          <p:nvPr>
            <p:ph idx="1"/>
          </p:nvPr>
        </p:nvSpPr>
        <p:spPr>
          <a:xfrm>
            <a:off x="1259205" y="1268730"/>
            <a:ext cx="7703820" cy="5400675"/>
          </a:xfrm>
          <a:prstGeom prst="rect">
            <a:avLst/>
          </a:prstGeom>
          <a:noFill/>
          <a:ln w="12700" cap="flat" cmpd="sng" algn="ctr">
            <a:noFill/>
            <a:prstDash val="solid"/>
            <a:headEnd type="none" w="med" len="med"/>
            <a:tailEnd type="none" w="med" len="med"/>
          </a:ln>
          <a:effectLst/>
        </p:spPr>
        <p:txBody>
          <a:bodyPr vert="horz" wrap="square" lIns="91440" tIns="45720" rIns="91440" bIns="45720" numCol="1" anchor="t">
            <a:prstTxWarp prst="textNoShape">
              <a:avLst/>
            </a:prstTxWarp>
          </a:bodyPr>
          <a:lstStyle/>
          <a:p>
            <a:pPr>
              <a:defRPr/>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ítulo y dos columnas">
    <p:spTree>
      <p:nvGrpSpPr>
        <p:cNvPr id="1" name=""/>
        <p:cNvGrpSpPr/>
        <p:nvPr/>
      </p:nvGrpSpPr>
      <p:grpSpPr>
        <a:xfrm>
          <a:off x="0" y="0"/>
          <a:ext cx="0" cy="0"/>
          <a:chOff x="0" y="0"/>
          <a:chExt cx="0" cy="0"/>
        </a:xfrm>
      </p:grpSpPr>
      <p:sp>
        <p:nvSpPr>
          <p:cNvPr id="2" name="TítuloDiapositiva1"/>
          <p:cNvSpPr>
            <a:spLocks noGrp="1" noChangeArrowheads="1"/>
            <a:extLst>
              <a:ext uri="smNativeData">
                <pr:smNativeData xmlns:pr="smNativeData" xmlns="" val="SMDATA_12_HWbqYxMAAAAlAAAAZAAAAA0AAAAAkAAAAEgAAACQAAAASAAAAAAAAAAB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QAAAAAAAAAEAAAAAAAAAAEAAAAPP2gKAAAAABQAAAAUAAAAZAAAAGQAAAAAAAAAy8vLAAAAAAAUAAAAF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y8vLAMDA/wB/f38AAAAAAAAAAAAAAAAAAAAAAAAAAAAhAAAAGAAAABQAAAC/BwAAdgIAACY3AACWBQAAEAAAAA=="/>
              </a:ext>
            </a:extLst>
          </p:cNvSpPr>
          <p:nvPr>
            <p:ph type="title"/>
          </p:nvPr>
        </p:nvSpPr>
        <p:spPr>
          <a:xfrm>
            <a:off x="1259205" y="400050"/>
            <a:ext cx="7705725" cy="508000"/>
          </a:xfrm>
          <a:prstGeom prst="rect">
            <a:avLst/>
          </a:prstGeom>
          <a:noFill/>
          <a:ln w="12700" cap="flat" cmpd="sng" algn="ctr">
            <a:noFill/>
            <a:prstDash val="solid"/>
            <a:headEnd type="none" w="med" len="med"/>
            <a:tailEnd type="none" w="med" len="med"/>
          </a:ln>
          <a:effectLst>
            <a:outerShdw blurRad="12700" dist="17961" dir="2700000" algn="ctr">
              <a:schemeClr val="bg2"/>
            </a:outerShdw>
          </a:effectLst>
        </p:spPr>
        <p:txBody>
          <a:bodyPr vert="horz" wrap="square" lIns="91440" tIns="45720" rIns="91440" bIns="45720" numCol="1" anchor="ctr">
            <a:prstTxWarp prst="textNoShape">
              <a:avLst/>
            </a:prstTxWarp>
          </a:bodyPr>
          <a:lstStyle/>
          <a:p>
            <a:pPr>
              <a:defRPr/>
            </a:pPr>
            <a:endParaRPr/>
          </a:p>
        </p:txBody>
      </p:sp>
      <p:sp>
        <p:nvSpPr>
          <p:cNvPr id="3" name="Objeto1"/>
          <p:cNvSpPr>
            <a:spLocks noGrp="1" noChangeArrowheads="1"/>
            <a:extLst>
              <a:ext uri="smNativeData">
                <pr:smNativeData xmlns:pr="smNativeData" xmlns="" val="SMDATA_12_HWbqYxMAAAAlAAAAZAAAAA0AAAAAkAAAAEgAAACQAAAASAAAAAAAAAAA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AAAAAAAAAAEAAAAAAAAAAEAAAAPP2g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BwAAzgcAAFYeAAAHKQAAEAAAAA=="/>
              </a:ext>
            </a:extLst>
          </p:cNvSpPr>
          <p:nvPr>
            <p:ph sz="half" idx="1"/>
          </p:nvPr>
        </p:nvSpPr>
        <p:spPr>
          <a:xfrm>
            <a:off x="1259205" y="1268730"/>
            <a:ext cx="3672205" cy="5400675"/>
          </a:xfrm>
          <a:prstGeom prst="rect">
            <a:avLst/>
          </a:prstGeom>
          <a:noFill/>
          <a:ln w="12700" cap="flat" cmpd="sng" algn="ctr">
            <a:noFill/>
            <a:prstDash val="solid"/>
            <a:headEnd type="none" w="med" len="med"/>
            <a:tailEnd type="none" w="med" len="med"/>
          </a:ln>
          <a:effectLst/>
        </p:spPr>
        <p:txBody>
          <a:bodyPr vert="horz" wrap="square" lIns="91440" tIns="45720" rIns="91440" bIns="45720" numCol="1" anchor="t">
            <a:prstTxWarp prst="textNoShape">
              <a:avLst/>
            </a:prstTxWarp>
          </a:bodyPr>
          <a:lstStyle>
            <a:lvl1pPr marL="342900" marR="0" indent="-342900" algn="l" defTabSz="914400">
              <a:lnSpc>
                <a:spcPct val="100000"/>
              </a:lnSpc>
              <a:spcBef>
                <a:spcPts val="0"/>
              </a:spcBef>
              <a:spcAft>
                <a:spcPts val="0"/>
              </a:spcAft>
              <a:buClr>
                <a:schemeClr val="tx1"/>
              </a:buClr>
              <a:buSzTx/>
              <a:buFontTx/>
              <a:buChar char="•"/>
              <a:tabLst/>
              <a:defRPr sz="2400" b="0" i="0" u="none" strike="noStrike" kern="1" spc="0" baseline="0">
                <a:solidFill>
                  <a:schemeClr val="bg1"/>
                </a:solidFill>
                <a:effectLst/>
                <a:latin typeface="Arial" pitchFamily="2" charset="0"/>
                <a:ea typeface="Arial" pitchFamily="2" charset="0"/>
                <a:cs typeface="Arial" pitchFamily="2" charset="0"/>
              </a:defRPr>
            </a:lvl1pPr>
            <a:lvl2pPr marL="742950" marR="0" indent="-285750" algn="l" defTabSz="914400">
              <a:lnSpc>
                <a:spcPct val="100000"/>
              </a:lnSpc>
              <a:spcBef>
                <a:spcPts val="0"/>
              </a:spcBef>
              <a:spcAft>
                <a:spcPts val="0"/>
              </a:spcAft>
              <a:buClr>
                <a:schemeClr val="tx1"/>
              </a:buClr>
              <a:buSzTx/>
              <a:buFontTx/>
              <a:buChar char="–"/>
              <a:tabLst/>
              <a:defRPr sz="2000" b="1" i="0" u="none" strike="noStrike" kern="1" spc="0" baseline="0">
                <a:solidFill>
                  <a:schemeClr val="bg1"/>
                </a:solidFill>
                <a:effectLst/>
                <a:latin typeface="Arial" pitchFamily="2" charset="0"/>
                <a:ea typeface="Arial" pitchFamily="2" charset="0"/>
                <a:cs typeface="Arial" pitchFamily="2" charset="0"/>
              </a:defRPr>
            </a:lvl2pPr>
            <a:lvl3pPr marL="1143000" marR="0" indent="-228600" algn="l" defTabSz="914400">
              <a:lnSpc>
                <a:spcPct val="100000"/>
              </a:lnSpc>
              <a:spcBef>
                <a:spcPts val="0"/>
              </a:spcBef>
              <a:spcAft>
                <a:spcPts val="0"/>
              </a:spcAft>
              <a:buClr>
                <a:schemeClr val="tx1"/>
              </a:buClr>
              <a:buSzTx/>
              <a:buFontTx/>
              <a:buChar char="•"/>
              <a:tabLst/>
              <a:defRPr sz="2000" b="0" i="0" u="none" strike="noStrike" kern="1" spc="0" baseline="0">
                <a:solidFill>
                  <a:schemeClr val="bg1"/>
                </a:solidFill>
                <a:effectLst/>
                <a:latin typeface="Arial" pitchFamily="2" charset="0"/>
                <a:ea typeface="Arial" pitchFamily="2" charset="0"/>
                <a:cs typeface="Arial" pitchFamily="2" charset="0"/>
              </a:defRPr>
            </a:lvl3pPr>
            <a:lvl4pPr marL="1600200" marR="0" indent="-228600" algn="l" defTabSz="914400">
              <a:lnSpc>
                <a:spcPct val="100000"/>
              </a:lnSpc>
              <a:spcBef>
                <a:spcPts val="0"/>
              </a:spcBef>
              <a:spcAft>
                <a:spcPts val="0"/>
              </a:spcAft>
              <a:buClr>
                <a:schemeClr val="tx1"/>
              </a:buClr>
              <a:buSzTx/>
              <a:buFontTx/>
              <a:buChar char="–"/>
              <a:tabLst/>
              <a:defRPr sz="1800" b="0" i="0" u="none" strike="noStrike" kern="1" spc="0" baseline="0">
                <a:solidFill>
                  <a:schemeClr val="bg1"/>
                </a:solidFill>
                <a:effectLst/>
                <a:latin typeface="Arial" pitchFamily="2" charset="0"/>
                <a:ea typeface="Arial" pitchFamily="2" charset="0"/>
                <a:cs typeface="Arial" pitchFamily="2" charset="0"/>
              </a:defRPr>
            </a:lvl4pPr>
            <a:lvl5pPr marL="2057400" marR="0" indent="-228600" algn="l" defTabSz="914400">
              <a:lnSpc>
                <a:spcPct val="100000"/>
              </a:lnSpc>
              <a:spcBef>
                <a:spcPts val="0"/>
              </a:spcBef>
              <a:spcAft>
                <a:spcPts val="0"/>
              </a:spcAft>
              <a:buClr>
                <a:schemeClr val="tx1"/>
              </a:buClr>
              <a:buSzTx/>
              <a:buFontTx/>
              <a:buChar char="»"/>
              <a:tabLst/>
              <a:defRPr sz="1800" b="0" i="0" u="none" strike="noStrike" kern="1" spc="0" baseline="0">
                <a:solidFill>
                  <a:schemeClr val="bg1"/>
                </a:solidFill>
                <a:effectLst/>
                <a:latin typeface="Arial" pitchFamily="2" charset="0"/>
                <a:ea typeface="Arial" pitchFamily="2" charset="0"/>
                <a:cs typeface="Arial" pitchFamily="2" charset="0"/>
              </a:defRPr>
            </a:lvl5pPr>
          </a:lstStyle>
          <a:p>
            <a:pPr>
              <a:defRPr/>
            </a:pPr>
            <a:endParaRPr/>
          </a:p>
        </p:txBody>
      </p:sp>
      <p:sp>
        <p:nvSpPr>
          <p:cNvPr id="4" name="Objeto2"/>
          <p:cNvSpPr>
            <a:spLocks noGrp="1" noChangeArrowheads="1"/>
            <a:extLst>
              <a:ext uri="smNativeData">
                <pr:smNativeData xmlns:pr="smNativeData" xmlns="" val="SMDATA_12_HWbqYxMAAAAlAAAAZAAAAA0AAAAAkAAAAEgAAACQAAAASAAAAAAAAAAA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AAAAAAAAAAEAAAAAAAAAAEAAAAPP2g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MIAAAzgcAACM3AAAHKQAAEAAAAA=="/>
              </a:ext>
            </a:extLst>
          </p:cNvSpPr>
          <p:nvPr>
            <p:ph sz="half" idx="2"/>
          </p:nvPr>
        </p:nvSpPr>
        <p:spPr>
          <a:xfrm>
            <a:off x="5290820" y="1268730"/>
            <a:ext cx="3672205" cy="5400675"/>
          </a:xfrm>
          <a:prstGeom prst="rect">
            <a:avLst/>
          </a:prstGeom>
          <a:noFill/>
          <a:ln w="12700" cap="flat" cmpd="sng" algn="ctr">
            <a:noFill/>
            <a:prstDash val="solid"/>
            <a:headEnd type="none" w="med" len="med"/>
            <a:tailEnd type="none" w="med" len="med"/>
          </a:ln>
          <a:effectLst/>
        </p:spPr>
        <p:txBody>
          <a:bodyPr vert="horz" wrap="square" lIns="91440" tIns="45720" rIns="91440" bIns="45720" numCol="1" anchor="t">
            <a:prstTxWarp prst="textNoShape">
              <a:avLst/>
            </a:prstTxWarp>
          </a:bodyPr>
          <a:lstStyle>
            <a:lvl1pPr marL="342900" marR="0" indent="-342900" algn="l" defTabSz="914400">
              <a:lnSpc>
                <a:spcPct val="100000"/>
              </a:lnSpc>
              <a:spcBef>
                <a:spcPts val="0"/>
              </a:spcBef>
              <a:spcAft>
                <a:spcPts val="0"/>
              </a:spcAft>
              <a:buClr>
                <a:schemeClr val="tx1"/>
              </a:buClr>
              <a:buSzTx/>
              <a:buFontTx/>
              <a:buChar char="•"/>
              <a:tabLst/>
              <a:defRPr sz="2400" b="0" i="0" u="none" strike="noStrike" kern="1" spc="0" baseline="0">
                <a:solidFill>
                  <a:schemeClr val="bg1"/>
                </a:solidFill>
                <a:effectLst/>
                <a:latin typeface="Arial" pitchFamily="2" charset="0"/>
                <a:ea typeface="Arial" pitchFamily="2" charset="0"/>
                <a:cs typeface="Arial" pitchFamily="2" charset="0"/>
              </a:defRPr>
            </a:lvl1pPr>
            <a:lvl2pPr marL="742950" marR="0" indent="-285750" algn="l" defTabSz="914400">
              <a:lnSpc>
                <a:spcPct val="100000"/>
              </a:lnSpc>
              <a:spcBef>
                <a:spcPts val="0"/>
              </a:spcBef>
              <a:spcAft>
                <a:spcPts val="0"/>
              </a:spcAft>
              <a:buClr>
                <a:schemeClr val="tx1"/>
              </a:buClr>
              <a:buSzTx/>
              <a:buFontTx/>
              <a:buChar char="–"/>
              <a:tabLst/>
              <a:defRPr sz="2000" b="1" i="0" u="none" strike="noStrike" kern="1" spc="0" baseline="0">
                <a:solidFill>
                  <a:schemeClr val="bg1"/>
                </a:solidFill>
                <a:effectLst/>
                <a:latin typeface="Arial" pitchFamily="2" charset="0"/>
                <a:ea typeface="Arial" pitchFamily="2" charset="0"/>
                <a:cs typeface="Arial" pitchFamily="2" charset="0"/>
              </a:defRPr>
            </a:lvl2pPr>
            <a:lvl3pPr marL="1143000" marR="0" indent="-228600" algn="l" defTabSz="914400">
              <a:lnSpc>
                <a:spcPct val="100000"/>
              </a:lnSpc>
              <a:spcBef>
                <a:spcPts val="0"/>
              </a:spcBef>
              <a:spcAft>
                <a:spcPts val="0"/>
              </a:spcAft>
              <a:buClr>
                <a:schemeClr val="tx1"/>
              </a:buClr>
              <a:buSzTx/>
              <a:buFontTx/>
              <a:buChar char="•"/>
              <a:tabLst/>
              <a:defRPr sz="2000" b="0" i="0" u="none" strike="noStrike" kern="1" spc="0" baseline="0">
                <a:solidFill>
                  <a:schemeClr val="bg1"/>
                </a:solidFill>
                <a:effectLst/>
                <a:latin typeface="Arial" pitchFamily="2" charset="0"/>
                <a:ea typeface="Arial" pitchFamily="2" charset="0"/>
                <a:cs typeface="Arial" pitchFamily="2" charset="0"/>
              </a:defRPr>
            </a:lvl3pPr>
            <a:lvl4pPr marL="1600200" marR="0" indent="-228600" algn="l" defTabSz="914400">
              <a:lnSpc>
                <a:spcPct val="100000"/>
              </a:lnSpc>
              <a:spcBef>
                <a:spcPts val="0"/>
              </a:spcBef>
              <a:spcAft>
                <a:spcPts val="0"/>
              </a:spcAft>
              <a:buClr>
                <a:schemeClr val="tx1"/>
              </a:buClr>
              <a:buSzTx/>
              <a:buFontTx/>
              <a:buChar char="–"/>
              <a:tabLst/>
              <a:defRPr sz="1800" b="0" i="0" u="none" strike="noStrike" kern="1" spc="0" baseline="0">
                <a:solidFill>
                  <a:schemeClr val="bg1"/>
                </a:solidFill>
                <a:effectLst/>
                <a:latin typeface="Arial" pitchFamily="2" charset="0"/>
                <a:ea typeface="Arial" pitchFamily="2" charset="0"/>
                <a:cs typeface="Arial" pitchFamily="2" charset="0"/>
              </a:defRPr>
            </a:lvl4pPr>
            <a:lvl5pPr marL="2057400" marR="0" indent="-228600" algn="l" defTabSz="914400">
              <a:lnSpc>
                <a:spcPct val="100000"/>
              </a:lnSpc>
              <a:spcBef>
                <a:spcPts val="0"/>
              </a:spcBef>
              <a:spcAft>
                <a:spcPts val="0"/>
              </a:spcAft>
              <a:buClr>
                <a:schemeClr val="tx1"/>
              </a:buClr>
              <a:buSzTx/>
              <a:buFontTx/>
              <a:buChar char="»"/>
              <a:tabLst/>
              <a:defRPr sz="1800" b="0" i="0" u="none" strike="noStrike" kern="1" spc="0" baseline="0">
                <a:solidFill>
                  <a:schemeClr val="bg1"/>
                </a:solidFill>
                <a:effectLst/>
                <a:latin typeface="Arial" pitchFamily="2" charset="0"/>
                <a:ea typeface="Arial" pitchFamily="2" charset="0"/>
                <a:cs typeface="Arial" pitchFamily="2" charset="0"/>
              </a:defRPr>
            </a:lvl5pPr>
          </a:lstStyle>
          <a:p>
            <a:pPr>
              <a:defRPr/>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ólo título">
    <p:spTree>
      <p:nvGrpSpPr>
        <p:cNvPr id="1" name=""/>
        <p:cNvGrpSpPr/>
        <p:nvPr/>
      </p:nvGrpSpPr>
      <p:grpSpPr>
        <a:xfrm>
          <a:off x="0" y="0"/>
          <a:ext cx="0" cy="0"/>
          <a:chOff x="0" y="0"/>
          <a:chExt cx="0" cy="0"/>
        </a:xfrm>
      </p:grpSpPr>
      <p:sp>
        <p:nvSpPr>
          <p:cNvPr id="2" name="TítuloDiapositiva1"/>
          <p:cNvSpPr>
            <a:spLocks noGrp="1" noChangeArrowheads="1"/>
            <a:extLst>
              <a:ext uri="smNativeData">
                <pr:smNativeData xmlns:pr="smNativeData" xmlns="" val="SMDATA_12_HWbqYxMAAAAlAAAAZAAAAA0AAAAAkAAAAEgAAACQAAAASAAAAAAAAAAB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QAAAAAAAAAEAAAAAAAAAAEAAAAPP2gKAAAAABQAAAAUAAAAZAAAAGQAAAAAAAAAy8vLAAAAAAAUAAAAF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y8vLAMDA/wB/f38AAAAAAAAAAAAAAAAAAAAAAAAAAAAhAAAAGAAAABQAAAC/BwAAdgIAACY3AACWBQAAEAAAAA=="/>
              </a:ext>
            </a:extLst>
          </p:cNvSpPr>
          <p:nvPr>
            <p:ph type="title"/>
          </p:nvPr>
        </p:nvSpPr>
        <p:spPr>
          <a:xfrm>
            <a:off x="1259205" y="400050"/>
            <a:ext cx="7705725" cy="508000"/>
          </a:xfrm>
          <a:prstGeom prst="rect">
            <a:avLst/>
          </a:prstGeom>
          <a:noFill/>
          <a:ln w="12700" cap="flat" cmpd="sng" algn="ctr">
            <a:noFill/>
            <a:prstDash val="solid"/>
            <a:headEnd type="none" w="med" len="med"/>
            <a:tailEnd type="none" w="med" len="med"/>
          </a:ln>
          <a:effectLst>
            <a:outerShdw blurRad="12700" dist="17961" dir="2700000" algn="ctr">
              <a:schemeClr val="bg2"/>
            </a:outerShdw>
          </a:effectLst>
        </p:spPr>
        <p:txBody>
          <a:bodyPr vert="horz" wrap="square" lIns="91440" tIns="45720" rIns="91440" bIns="45720" numCol="1" anchor="ctr">
            <a:prstTxWarp prst="textNoShape">
              <a:avLst/>
            </a:prstTxWarp>
          </a:bodyPr>
          <a:lstStyle/>
          <a:p>
            <a:pPr>
              <a:defRPr/>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Diapositiva en blanco">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Sólo contenido">
    <p:spTree>
      <p:nvGrpSpPr>
        <p:cNvPr id="1" name=""/>
        <p:cNvGrpSpPr/>
        <p:nvPr/>
      </p:nvGrpSpPr>
      <p:grpSpPr>
        <a:xfrm>
          <a:off x="0" y="0"/>
          <a:ext cx="0" cy="0"/>
          <a:chOff x="0" y="0"/>
          <a:chExt cx="0" cy="0"/>
        </a:xfrm>
      </p:grpSpPr>
      <p:sp>
        <p:nvSpPr>
          <p:cNvPr id="2" name="Objeto1"/>
          <p:cNvSpPr>
            <a:spLocks noGrp="1" noChangeArrowheads="1"/>
            <a:extLst>
              <a:ext uri="smNativeData">
                <pr:smNativeData xmlns:pr="smNativeData" xmlns="" val="SMDATA_12_HWbqYxMAAAAlAAAAZAAAAA0AAAAAkAAAAEgAAACQAAAASAAAAAAAAAAA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AAAAAAAAAAEAAAAAAAAAAEAAAAPP2g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BwAAdgIAACY3AAAHKQAAEAAAAA=="/>
              </a:ext>
            </a:extLst>
          </p:cNvSpPr>
          <p:nvPr>
            <p:ph/>
          </p:nvPr>
        </p:nvSpPr>
        <p:spPr>
          <a:xfrm>
            <a:off x="1259205" y="400050"/>
            <a:ext cx="7705725" cy="6269355"/>
          </a:xfrm>
          <a:prstGeom prst="rect">
            <a:avLst/>
          </a:prstGeom>
          <a:noFill/>
          <a:ln w="12700" cap="flat" cmpd="sng" algn="ctr">
            <a:noFill/>
            <a:prstDash val="solid"/>
            <a:headEnd type="none" w="med" len="med"/>
            <a:tailEnd type="none" w="med" len="med"/>
          </a:ln>
          <a:effectLst/>
        </p:spPr>
        <p:txBody>
          <a:bodyPr vert="horz" wrap="square" lIns="91440" tIns="45720" rIns="91440" bIns="45720" numCol="1" anchor="t">
            <a:prstTxWarp prst="textNoShape">
              <a:avLst/>
            </a:prstTxWarp>
          </a:bodyPr>
          <a:lstStyle/>
          <a:p>
            <a:pPr>
              <a:defRPr/>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OverTx" preserve="1">
  <p:cSld name="Título y dos filas">
    <p:spTree>
      <p:nvGrpSpPr>
        <p:cNvPr id="1" name=""/>
        <p:cNvGrpSpPr/>
        <p:nvPr/>
      </p:nvGrpSpPr>
      <p:grpSpPr>
        <a:xfrm>
          <a:off x="0" y="0"/>
          <a:ext cx="0" cy="0"/>
          <a:chOff x="0" y="0"/>
          <a:chExt cx="0" cy="0"/>
        </a:xfrm>
      </p:grpSpPr>
      <p:sp>
        <p:nvSpPr>
          <p:cNvPr id="2" name="TítuloDiapositiva1"/>
          <p:cNvSpPr>
            <a:spLocks noGrp="1" noChangeArrowheads="1"/>
            <a:extLst>
              <a:ext uri="smNativeData">
                <pr:smNativeData xmlns:pr="smNativeData" xmlns="" val="SMDATA_12_HWbqYxMAAAAlAAAAZAAAAA0AAAAAkAAAAEgAAACQAAAASAAAAAAAAAAB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QAAAAAAAAAEAAAAAAAAAAEAAAAPP2gKAAAAABQAAAAUAAAAZAAAAGQAAAAAAAAAy8vLAAAAAAAUAAAAFAAAAGQAAABkAAAAAAAAABcAAAAUAAAAAAAAAAAAAAD/fwAA/38AAAAAAAAJAAAABAAAAC9hOmUMAAAAEAAAAAAAAAAAAAAAAAAAAAAAAAAeAAAAaAAAAAAAAAAAAAAAAAAAAAAAAAAAAAAAECcAABAnAAAAAAAAAAAAAAAAAAAAAAAAAAAAAAAAAAAAAAAAAAAAABQAAAAAAAAAwMD/AAAAAABkAAAAMgAAAAAAAABkAAAAAAAAAH9/fwAKAAAAHwAAAFQAAAAAAAAFAAAAAQAAAAAAAAAAAAAAAAAAAAAAAAAAAAAAAAAAAAAAAAAAAAAAAn9/fwAAAAADy8vLAMDA/wB/f38AAAAAAAAAAAAAAAAAAAAAAAAAAAAhAAAAGAAAABQAAAC/BwAAdgIAACY3AACWBQAAEAAAAA=="/>
              </a:ext>
            </a:extLst>
          </p:cNvSpPr>
          <p:nvPr>
            <p:ph type="title"/>
          </p:nvPr>
        </p:nvSpPr>
        <p:spPr>
          <a:xfrm>
            <a:off x="1259205" y="400050"/>
            <a:ext cx="7705725" cy="508000"/>
          </a:xfrm>
          <a:prstGeom prst="rect">
            <a:avLst/>
          </a:prstGeom>
          <a:noFill/>
          <a:ln w="12700" cap="flat" cmpd="sng" algn="ctr">
            <a:noFill/>
            <a:prstDash val="solid"/>
            <a:headEnd type="none" w="med" len="med"/>
            <a:tailEnd type="none" w="med" len="med"/>
          </a:ln>
          <a:effectLst>
            <a:outerShdw blurRad="12700" dist="17961" dir="2700000" algn="ctr">
              <a:schemeClr val="bg2"/>
            </a:outerShdw>
          </a:effectLst>
        </p:spPr>
        <p:txBody>
          <a:bodyPr vert="horz" wrap="square" lIns="91440" tIns="45720" rIns="91440" bIns="45720" numCol="1" anchor="ctr">
            <a:prstTxWarp prst="textNoShape">
              <a:avLst/>
            </a:prstTxWarp>
          </a:bodyPr>
          <a:lstStyle/>
          <a:p>
            <a:pPr>
              <a:defRPr/>
            </a:pPr>
            <a:endParaRPr/>
          </a:p>
        </p:txBody>
      </p:sp>
      <p:sp>
        <p:nvSpPr>
          <p:cNvPr id="3" name="Objeto1"/>
          <p:cNvSpPr>
            <a:spLocks noGrp="1" noChangeArrowheads="1"/>
            <a:extLst>
              <a:ext uri="smNativeData">
                <pr:smNativeData xmlns:pr="smNativeData" xmlns="" val="SMDATA_12_HWbqYxMAAAAlAAAAZAAAAA0AAAAAkAAAAEgAAACQAAAASAAAAAAAAAAA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AAAAAAAAAAEAAAAAAAAAAEAAAAPP2g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BwAAzgcAACM3AABPFwAAEAAAAA=="/>
              </a:ext>
            </a:extLst>
          </p:cNvSpPr>
          <p:nvPr>
            <p:ph sz="half" idx="1"/>
          </p:nvPr>
        </p:nvSpPr>
        <p:spPr>
          <a:xfrm>
            <a:off x="1259205" y="1268730"/>
            <a:ext cx="7703820" cy="2520315"/>
          </a:xfrm>
          <a:prstGeom prst="rect">
            <a:avLst/>
          </a:prstGeom>
          <a:noFill/>
          <a:ln w="12700" cap="flat" cmpd="sng" algn="ctr">
            <a:noFill/>
            <a:prstDash val="solid"/>
            <a:headEnd type="none" w="med" len="med"/>
            <a:tailEnd type="none" w="med" len="med"/>
          </a:ln>
          <a:effectLst/>
        </p:spPr>
        <p:txBody>
          <a:bodyPr vert="horz" wrap="square" lIns="91440" tIns="45720" rIns="91440" bIns="45720" numCol="1" anchor="t">
            <a:prstTxWarp prst="textNoShape">
              <a:avLst/>
            </a:prstTxWarp>
          </a:bodyPr>
          <a:lstStyle>
            <a:lvl1pPr marL="342900" marR="0" indent="-342900" algn="l" defTabSz="914400">
              <a:lnSpc>
                <a:spcPct val="100000"/>
              </a:lnSpc>
              <a:spcBef>
                <a:spcPts val="0"/>
              </a:spcBef>
              <a:spcAft>
                <a:spcPts val="0"/>
              </a:spcAft>
              <a:buClr>
                <a:schemeClr val="tx1"/>
              </a:buClr>
              <a:buSzTx/>
              <a:buFontTx/>
              <a:buChar char="•"/>
              <a:tabLst/>
              <a:defRPr sz="2400" b="0" i="0" u="none" strike="noStrike" kern="1" spc="0" baseline="0">
                <a:solidFill>
                  <a:schemeClr val="bg1"/>
                </a:solidFill>
                <a:effectLst/>
                <a:latin typeface="Arial" pitchFamily="2" charset="0"/>
                <a:ea typeface="Arial" pitchFamily="2" charset="0"/>
                <a:cs typeface="Arial" pitchFamily="2" charset="0"/>
              </a:defRPr>
            </a:lvl1pPr>
            <a:lvl2pPr marL="742950" marR="0" indent="-285750" algn="l" defTabSz="914400">
              <a:lnSpc>
                <a:spcPct val="100000"/>
              </a:lnSpc>
              <a:spcBef>
                <a:spcPts val="0"/>
              </a:spcBef>
              <a:spcAft>
                <a:spcPts val="0"/>
              </a:spcAft>
              <a:buClr>
                <a:schemeClr val="tx1"/>
              </a:buClr>
              <a:buSzTx/>
              <a:buFontTx/>
              <a:buChar char="–"/>
              <a:tabLst/>
              <a:defRPr sz="2000" b="1" i="0" u="none" strike="noStrike" kern="1" spc="0" baseline="0">
                <a:solidFill>
                  <a:schemeClr val="bg1"/>
                </a:solidFill>
                <a:effectLst/>
                <a:latin typeface="Arial" pitchFamily="2" charset="0"/>
                <a:ea typeface="Arial" pitchFamily="2" charset="0"/>
                <a:cs typeface="Arial" pitchFamily="2" charset="0"/>
              </a:defRPr>
            </a:lvl2pPr>
            <a:lvl3pPr marL="1143000" marR="0" indent="-228600" algn="l" defTabSz="914400">
              <a:lnSpc>
                <a:spcPct val="100000"/>
              </a:lnSpc>
              <a:spcBef>
                <a:spcPts val="0"/>
              </a:spcBef>
              <a:spcAft>
                <a:spcPts val="0"/>
              </a:spcAft>
              <a:buClr>
                <a:schemeClr val="tx1"/>
              </a:buClr>
              <a:buSzTx/>
              <a:buFontTx/>
              <a:buChar char="•"/>
              <a:tabLst/>
              <a:defRPr sz="2000" b="0" i="0" u="none" strike="noStrike" kern="1" spc="0" baseline="0">
                <a:solidFill>
                  <a:schemeClr val="bg1"/>
                </a:solidFill>
                <a:effectLst/>
                <a:latin typeface="Arial" pitchFamily="2" charset="0"/>
                <a:ea typeface="Arial" pitchFamily="2" charset="0"/>
                <a:cs typeface="Arial" pitchFamily="2" charset="0"/>
              </a:defRPr>
            </a:lvl3pPr>
            <a:lvl4pPr marL="1600200" marR="0" indent="-228600" algn="l" defTabSz="914400">
              <a:lnSpc>
                <a:spcPct val="100000"/>
              </a:lnSpc>
              <a:spcBef>
                <a:spcPts val="0"/>
              </a:spcBef>
              <a:spcAft>
                <a:spcPts val="0"/>
              </a:spcAft>
              <a:buClr>
                <a:schemeClr val="tx1"/>
              </a:buClr>
              <a:buSzTx/>
              <a:buFontTx/>
              <a:buChar char="–"/>
              <a:tabLst/>
              <a:defRPr sz="1800" b="0" i="0" u="none" strike="noStrike" kern="1" spc="0" baseline="0">
                <a:solidFill>
                  <a:schemeClr val="bg1"/>
                </a:solidFill>
                <a:effectLst/>
                <a:latin typeface="Arial" pitchFamily="2" charset="0"/>
                <a:ea typeface="Arial" pitchFamily="2" charset="0"/>
                <a:cs typeface="Arial" pitchFamily="2" charset="0"/>
              </a:defRPr>
            </a:lvl4pPr>
            <a:lvl5pPr marL="2057400" marR="0" indent="-228600" algn="l" defTabSz="914400">
              <a:lnSpc>
                <a:spcPct val="100000"/>
              </a:lnSpc>
              <a:spcBef>
                <a:spcPts val="0"/>
              </a:spcBef>
              <a:spcAft>
                <a:spcPts val="0"/>
              </a:spcAft>
              <a:buClr>
                <a:schemeClr val="tx1"/>
              </a:buClr>
              <a:buSzTx/>
              <a:buFontTx/>
              <a:buChar char="»"/>
              <a:tabLst/>
              <a:defRPr sz="1800" b="0" i="0" u="none" strike="noStrike" kern="1" spc="0" baseline="0">
                <a:solidFill>
                  <a:schemeClr val="bg1"/>
                </a:solidFill>
                <a:effectLst/>
                <a:latin typeface="Arial" pitchFamily="2" charset="0"/>
                <a:ea typeface="Arial" pitchFamily="2" charset="0"/>
                <a:cs typeface="Arial" pitchFamily="2" charset="0"/>
              </a:defRPr>
            </a:lvl5pPr>
          </a:lstStyle>
          <a:p>
            <a:pPr>
              <a:defRPr/>
            </a:pPr>
            <a:endParaRPr/>
          </a:p>
        </p:txBody>
      </p:sp>
      <p:sp>
        <p:nvSpPr>
          <p:cNvPr id="4" name="Objeto2"/>
          <p:cNvSpPr>
            <a:spLocks noGrp="1" noChangeArrowheads="1"/>
            <a:extLst>
              <a:ext uri="smNativeData">
                <pr:smNativeData xmlns:pr="smNativeData" xmlns="" val="SMDATA_12_HWbqYxMAAAAlAAAAZAAAAA0AAAAAkAAAAEgAAACQAAAASAAAAAAAAAAA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AAAAAAAAAAEAAAAAAAAAAEAAAAPP2g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BwAAhRkAACM3AAAHKQAAEAAAAA=="/>
              </a:ext>
            </a:extLst>
          </p:cNvSpPr>
          <p:nvPr>
            <p:ph sz="half" idx="2"/>
          </p:nvPr>
        </p:nvSpPr>
        <p:spPr>
          <a:xfrm>
            <a:off x="1259205" y="4148455"/>
            <a:ext cx="7703820" cy="2520950"/>
          </a:xfrm>
          <a:prstGeom prst="rect">
            <a:avLst/>
          </a:prstGeom>
          <a:noFill/>
          <a:ln w="12700" cap="flat" cmpd="sng" algn="ctr">
            <a:noFill/>
            <a:prstDash val="solid"/>
            <a:headEnd type="none" w="med" len="med"/>
            <a:tailEnd type="none" w="med" len="med"/>
          </a:ln>
          <a:effectLst/>
        </p:spPr>
        <p:txBody>
          <a:bodyPr vert="horz" wrap="square" lIns="91440" tIns="45720" rIns="91440" bIns="45720" numCol="1" anchor="t">
            <a:prstTxWarp prst="textNoShape">
              <a:avLst/>
            </a:prstTxWarp>
          </a:bodyPr>
          <a:lstStyle>
            <a:lvl1pPr marL="342900" marR="0" indent="-342900" algn="l" defTabSz="914400">
              <a:lnSpc>
                <a:spcPct val="100000"/>
              </a:lnSpc>
              <a:spcBef>
                <a:spcPts val="0"/>
              </a:spcBef>
              <a:spcAft>
                <a:spcPts val="0"/>
              </a:spcAft>
              <a:buClr>
                <a:schemeClr val="tx1"/>
              </a:buClr>
              <a:buSzTx/>
              <a:buFontTx/>
              <a:buChar char="•"/>
              <a:tabLst/>
              <a:defRPr sz="2400" b="0" i="0" u="none" strike="noStrike" kern="1" spc="0" baseline="0">
                <a:solidFill>
                  <a:schemeClr val="bg1"/>
                </a:solidFill>
                <a:effectLst/>
                <a:latin typeface="Arial" pitchFamily="2" charset="0"/>
                <a:ea typeface="Arial" pitchFamily="2" charset="0"/>
                <a:cs typeface="Arial" pitchFamily="2" charset="0"/>
              </a:defRPr>
            </a:lvl1pPr>
            <a:lvl2pPr marL="742950" marR="0" indent="-285750" algn="l" defTabSz="914400">
              <a:lnSpc>
                <a:spcPct val="100000"/>
              </a:lnSpc>
              <a:spcBef>
                <a:spcPts val="0"/>
              </a:spcBef>
              <a:spcAft>
                <a:spcPts val="0"/>
              </a:spcAft>
              <a:buClr>
                <a:schemeClr val="tx1"/>
              </a:buClr>
              <a:buSzTx/>
              <a:buFontTx/>
              <a:buChar char="–"/>
              <a:tabLst/>
              <a:defRPr sz="2000" b="1" i="0" u="none" strike="noStrike" kern="1" spc="0" baseline="0">
                <a:solidFill>
                  <a:schemeClr val="bg1"/>
                </a:solidFill>
                <a:effectLst/>
                <a:latin typeface="Arial" pitchFamily="2" charset="0"/>
                <a:ea typeface="Arial" pitchFamily="2" charset="0"/>
                <a:cs typeface="Arial" pitchFamily="2" charset="0"/>
              </a:defRPr>
            </a:lvl2pPr>
            <a:lvl3pPr marL="1143000" marR="0" indent="-228600" algn="l" defTabSz="914400">
              <a:lnSpc>
                <a:spcPct val="100000"/>
              </a:lnSpc>
              <a:spcBef>
                <a:spcPts val="0"/>
              </a:spcBef>
              <a:spcAft>
                <a:spcPts val="0"/>
              </a:spcAft>
              <a:buClr>
                <a:schemeClr val="tx1"/>
              </a:buClr>
              <a:buSzTx/>
              <a:buFontTx/>
              <a:buChar char="•"/>
              <a:tabLst/>
              <a:defRPr sz="2000" b="0" i="0" u="none" strike="noStrike" kern="1" spc="0" baseline="0">
                <a:solidFill>
                  <a:schemeClr val="bg1"/>
                </a:solidFill>
                <a:effectLst/>
                <a:latin typeface="Arial" pitchFamily="2" charset="0"/>
                <a:ea typeface="Arial" pitchFamily="2" charset="0"/>
                <a:cs typeface="Arial" pitchFamily="2" charset="0"/>
              </a:defRPr>
            </a:lvl3pPr>
            <a:lvl4pPr marL="1600200" marR="0" indent="-228600" algn="l" defTabSz="914400">
              <a:lnSpc>
                <a:spcPct val="100000"/>
              </a:lnSpc>
              <a:spcBef>
                <a:spcPts val="0"/>
              </a:spcBef>
              <a:spcAft>
                <a:spcPts val="0"/>
              </a:spcAft>
              <a:buClr>
                <a:schemeClr val="tx1"/>
              </a:buClr>
              <a:buSzTx/>
              <a:buFontTx/>
              <a:buChar char="–"/>
              <a:tabLst/>
              <a:defRPr sz="1800" b="0" i="0" u="none" strike="noStrike" kern="1" spc="0" baseline="0">
                <a:solidFill>
                  <a:schemeClr val="bg1"/>
                </a:solidFill>
                <a:effectLst/>
                <a:latin typeface="Arial" pitchFamily="2" charset="0"/>
                <a:ea typeface="Arial" pitchFamily="2" charset="0"/>
                <a:cs typeface="Arial" pitchFamily="2" charset="0"/>
              </a:defRPr>
            </a:lvl4pPr>
            <a:lvl5pPr marL="2057400" marR="0" indent="-228600" algn="l" defTabSz="914400">
              <a:lnSpc>
                <a:spcPct val="100000"/>
              </a:lnSpc>
              <a:spcBef>
                <a:spcPts val="0"/>
              </a:spcBef>
              <a:spcAft>
                <a:spcPts val="0"/>
              </a:spcAft>
              <a:buClr>
                <a:schemeClr val="tx1"/>
              </a:buClr>
              <a:buSzTx/>
              <a:buFontTx/>
              <a:buChar char="»"/>
              <a:tabLst/>
              <a:defRPr sz="1800" b="0" i="0" u="none" strike="noStrike" kern="1" spc="0" baseline="0">
                <a:solidFill>
                  <a:schemeClr val="bg1"/>
                </a:solidFill>
                <a:effectLst/>
                <a:latin typeface="Arial" pitchFamily="2" charset="0"/>
                <a:ea typeface="Arial" pitchFamily="2" charset="0"/>
                <a:cs typeface="Arial" pitchFamily="2" charset="0"/>
              </a:defRPr>
            </a:lvl5pPr>
          </a:lstStyle>
          <a:p>
            <a:pPr>
              <a:defRPr/>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fourObj" preserve="1">
  <p:cSld name="Título y cuatro áreas de contenido">
    <p:spTree>
      <p:nvGrpSpPr>
        <p:cNvPr id="1" name=""/>
        <p:cNvGrpSpPr/>
        <p:nvPr/>
      </p:nvGrpSpPr>
      <p:grpSpPr>
        <a:xfrm>
          <a:off x="0" y="0"/>
          <a:ext cx="0" cy="0"/>
          <a:chOff x="0" y="0"/>
          <a:chExt cx="0" cy="0"/>
        </a:xfrm>
      </p:grpSpPr>
      <p:sp>
        <p:nvSpPr>
          <p:cNvPr id="2" name="TítuloDiapositiva1"/>
          <p:cNvSpPr>
            <a:spLocks noGrp="1" noChangeArrowheads="1"/>
            <a:extLst>
              <a:ext uri="smNativeData">
                <pr:smNativeData xmlns:pr="smNativeData" xmlns="" val="SMDATA_12_HWbqYxMAAAAlAAAAZAAAAA0AAAAAkAAAAEgAAACQAAAASAAAAAAAAAAB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QAAAAAAAAAEAAAAAAAAAAEAAAAPP2gKAAAAABQAAAAUAAAAZAAAAGQAAAAAAAAAy8vLAAAAAAAUAAAAFAAAAGQAAABkAAAAAAAAABcAAAAUAAAAAAAAAAAAAAD/fwAA/38AAAAAAAAJAAAABAAAAC9hOmUMAAAAEAAAAAAAAAAAAAAAAAAAAAAAAAAeAAAAaAAAAAAAAAAAAAAAAAAAAAAAAAAAAAAAECcAABAnAAAAAAAAAAAAAAAAAAAAAAAAAAAAAAAAAAAAAAAAAAAAABQAAAAAAAAAwMD/AAAAAABkAAAAMgAAAAAAAABkAAAAAAAAAH9/fwAKAAAAHwAAAFQAAAAAAAAFAAAAAQAAAAAAAAAAAAAAAAAAAAAAAAAAAAAAAAAAAAAAAAAAAAAAAn9/fwAAAAADy8vLAMDA/wB/f38AAAAAAAAAAAAAAAAAAAAAAAAAAAAhAAAAGAAAABQAAAC/BwAAdgIAACY3AACWBQAAEAAAAA=="/>
              </a:ext>
            </a:extLst>
          </p:cNvSpPr>
          <p:nvPr>
            <p:ph type="title"/>
          </p:nvPr>
        </p:nvSpPr>
        <p:spPr>
          <a:xfrm>
            <a:off x="1259205" y="400050"/>
            <a:ext cx="7705725" cy="508000"/>
          </a:xfrm>
          <a:prstGeom prst="rect">
            <a:avLst/>
          </a:prstGeom>
          <a:noFill/>
          <a:ln w="12700" cap="flat" cmpd="sng" algn="ctr">
            <a:noFill/>
            <a:prstDash val="solid"/>
            <a:headEnd type="none" w="med" len="med"/>
            <a:tailEnd type="none" w="med" len="med"/>
          </a:ln>
          <a:effectLst>
            <a:outerShdw blurRad="12700" dist="17961" dir="2700000" algn="ctr">
              <a:schemeClr val="bg2"/>
            </a:outerShdw>
          </a:effectLst>
        </p:spPr>
        <p:txBody>
          <a:bodyPr vert="horz" wrap="square" lIns="91440" tIns="45720" rIns="91440" bIns="45720" numCol="1" anchor="ctr">
            <a:prstTxWarp prst="textNoShape">
              <a:avLst/>
            </a:prstTxWarp>
          </a:bodyPr>
          <a:lstStyle/>
          <a:p>
            <a:pPr>
              <a:defRPr/>
            </a:pPr>
            <a:endParaRPr/>
          </a:p>
        </p:txBody>
      </p:sp>
      <p:sp>
        <p:nvSpPr>
          <p:cNvPr id="3" name="Objeto1"/>
          <p:cNvSpPr>
            <a:spLocks noGrp="1" noChangeArrowheads="1"/>
            <a:extLst>
              <a:ext uri="smNativeData">
                <pr:smNativeData xmlns:pr="smNativeData" xmlns="" val="SMDATA_12_HWbqYxMAAAAlAAAAZAAAAA0AAAAAkAAAAEgAAACQAAAASAAAAAAAAAAA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AAAAAAAAAAEAAAAAAAAAAEAAAAPP2g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BwAAzgcAAFYeAABPFwAAEAAAAA=="/>
              </a:ext>
            </a:extLst>
          </p:cNvSpPr>
          <p:nvPr>
            <p:ph sz="quarter" idx="1"/>
          </p:nvPr>
        </p:nvSpPr>
        <p:spPr>
          <a:xfrm>
            <a:off x="1259205" y="1268730"/>
            <a:ext cx="3672205" cy="2520315"/>
          </a:xfrm>
          <a:prstGeom prst="rect">
            <a:avLst/>
          </a:prstGeom>
          <a:noFill/>
          <a:ln w="12700" cap="flat" cmpd="sng" algn="ctr">
            <a:noFill/>
            <a:prstDash val="solid"/>
            <a:headEnd type="none" w="med" len="med"/>
            <a:tailEnd type="none" w="med" len="med"/>
          </a:ln>
          <a:effectLst/>
        </p:spPr>
        <p:txBody>
          <a:bodyPr vert="horz" wrap="square" lIns="91440" tIns="45720" rIns="91440" bIns="45720" numCol="1" anchor="t">
            <a:prstTxWarp prst="textNoShape">
              <a:avLst/>
            </a:prstTxWarp>
          </a:bodyPr>
          <a:lstStyle>
            <a:lvl1pPr marL="342900" marR="0" indent="-342900" algn="l" defTabSz="914400">
              <a:lnSpc>
                <a:spcPct val="100000"/>
              </a:lnSpc>
              <a:spcBef>
                <a:spcPts val="0"/>
              </a:spcBef>
              <a:spcAft>
                <a:spcPts val="0"/>
              </a:spcAft>
              <a:buClr>
                <a:schemeClr val="tx1"/>
              </a:buClr>
              <a:buSzTx/>
              <a:buFontTx/>
              <a:buChar char="•"/>
              <a:tabLst/>
              <a:defRPr sz="2000" b="0" i="0" u="none" strike="noStrike" kern="1" spc="0" baseline="0">
                <a:solidFill>
                  <a:schemeClr val="bg1"/>
                </a:solidFill>
                <a:effectLst/>
                <a:latin typeface="Arial" pitchFamily="2" charset="0"/>
                <a:ea typeface="Arial" pitchFamily="2" charset="0"/>
                <a:cs typeface="Arial" pitchFamily="2" charset="0"/>
              </a:defRPr>
            </a:lvl1pPr>
            <a:lvl2pPr marL="742950" marR="0" indent="-285750" algn="l" defTabSz="914400">
              <a:lnSpc>
                <a:spcPct val="100000"/>
              </a:lnSpc>
              <a:spcBef>
                <a:spcPts val="0"/>
              </a:spcBef>
              <a:spcAft>
                <a:spcPts val="0"/>
              </a:spcAft>
              <a:buClr>
                <a:schemeClr val="tx1"/>
              </a:buClr>
              <a:buSzTx/>
              <a:buFontTx/>
              <a:buChar char="–"/>
              <a:tabLst/>
              <a:defRPr sz="1800" b="1" i="0" u="none" strike="noStrike" kern="1" spc="0" baseline="0">
                <a:solidFill>
                  <a:schemeClr val="bg1"/>
                </a:solidFill>
                <a:effectLst/>
                <a:latin typeface="Arial" pitchFamily="2" charset="0"/>
                <a:ea typeface="Arial" pitchFamily="2" charset="0"/>
                <a:cs typeface="Arial" pitchFamily="2" charset="0"/>
              </a:defRPr>
            </a:lvl2pPr>
            <a:lvl3pPr marL="1143000" marR="0" indent="-228600" algn="l" defTabSz="914400">
              <a:lnSpc>
                <a:spcPct val="100000"/>
              </a:lnSpc>
              <a:spcBef>
                <a:spcPts val="0"/>
              </a:spcBef>
              <a:spcAft>
                <a:spcPts val="0"/>
              </a:spcAft>
              <a:buClr>
                <a:schemeClr val="tx1"/>
              </a:buClr>
              <a:buSzTx/>
              <a:buFontTx/>
              <a:buChar char="•"/>
              <a:tabLst/>
              <a:defRPr sz="1800" b="0" i="0" u="none" strike="noStrike" kern="1" spc="0" baseline="0">
                <a:solidFill>
                  <a:schemeClr val="bg1"/>
                </a:solidFill>
                <a:effectLst/>
                <a:latin typeface="Arial" pitchFamily="2" charset="0"/>
                <a:ea typeface="Arial" pitchFamily="2" charset="0"/>
                <a:cs typeface="Arial" pitchFamily="2" charset="0"/>
              </a:defRPr>
            </a:lvl3pPr>
            <a:lvl4pPr marL="1600200" marR="0" indent="-228600" algn="l" defTabSz="914400">
              <a:lnSpc>
                <a:spcPct val="100000"/>
              </a:lnSpc>
              <a:spcBef>
                <a:spcPts val="0"/>
              </a:spcBef>
              <a:spcAft>
                <a:spcPts val="0"/>
              </a:spcAft>
              <a:buClr>
                <a:schemeClr val="tx1"/>
              </a:buClr>
              <a:buSzTx/>
              <a:buFontTx/>
              <a:buChar char="–"/>
              <a:tabLst/>
              <a:defRPr sz="1600" b="0" i="0" u="none" strike="noStrike" kern="1" spc="0" baseline="0">
                <a:solidFill>
                  <a:schemeClr val="bg1"/>
                </a:solidFill>
                <a:effectLst/>
                <a:latin typeface="Arial" pitchFamily="2" charset="0"/>
                <a:ea typeface="Arial" pitchFamily="2" charset="0"/>
                <a:cs typeface="Arial" pitchFamily="2" charset="0"/>
              </a:defRPr>
            </a:lvl4pPr>
            <a:lvl5pPr marL="2057400" marR="0" indent="-228600" algn="l" defTabSz="914400">
              <a:lnSpc>
                <a:spcPct val="100000"/>
              </a:lnSpc>
              <a:spcBef>
                <a:spcPts val="0"/>
              </a:spcBef>
              <a:spcAft>
                <a:spcPts val="0"/>
              </a:spcAft>
              <a:buClr>
                <a:schemeClr val="tx1"/>
              </a:buClr>
              <a:buSzTx/>
              <a:buFontTx/>
              <a:buChar char="»"/>
              <a:tabLst/>
              <a:defRPr sz="1600" b="0" i="0" u="none" strike="noStrike" kern="1" spc="0" baseline="0">
                <a:solidFill>
                  <a:schemeClr val="bg1"/>
                </a:solidFill>
                <a:effectLst/>
                <a:latin typeface="Arial" pitchFamily="2" charset="0"/>
                <a:ea typeface="Arial" pitchFamily="2" charset="0"/>
                <a:cs typeface="Arial" pitchFamily="2" charset="0"/>
              </a:defRPr>
            </a:lvl5pPr>
          </a:lstStyle>
          <a:p>
            <a:pPr>
              <a:defRPr/>
            </a:pPr>
            <a:endParaRPr/>
          </a:p>
        </p:txBody>
      </p:sp>
      <p:sp>
        <p:nvSpPr>
          <p:cNvPr id="4" name="Objeto2"/>
          <p:cNvSpPr>
            <a:spLocks noGrp="1" noChangeArrowheads="1"/>
            <a:extLst>
              <a:ext uri="smNativeData">
                <pr:smNativeData xmlns:pr="smNativeData" xmlns="" val="SMDATA_12_HWbqYxMAAAAlAAAAZAAAAA0AAAAAkAAAAEgAAACQAAAASAAAAAAAAAAA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AAAAAAAAAAEAAAAAAAAAAEAAAAPP2g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MIAAAzgcAACM3AABPFwAAEAAAAA=="/>
              </a:ext>
            </a:extLst>
          </p:cNvSpPr>
          <p:nvPr>
            <p:ph sz="quarter" idx="2"/>
          </p:nvPr>
        </p:nvSpPr>
        <p:spPr>
          <a:xfrm>
            <a:off x="5290820" y="1268730"/>
            <a:ext cx="3672205" cy="2520315"/>
          </a:xfrm>
          <a:prstGeom prst="rect">
            <a:avLst/>
          </a:prstGeom>
          <a:noFill/>
          <a:ln w="12700" cap="flat" cmpd="sng" algn="ctr">
            <a:noFill/>
            <a:prstDash val="solid"/>
            <a:headEnd type="none" w="med" len="med"/>
            <a:tailEnd type="none" w="med" len="med"/>
          </a:ln>
          <a:effectLst/>
        </p:spPr>
        <p:txBody>
          <a:bodyPr vert="horz" wrap="square" lIns="91440" tIns="45720" rIns="91440" bIns="45720" numCol="1" anchor="t">
            <a:prstTxWarp prst="textNoShape">
              <a:avLst/>
            </a:prstTxWarp>
          </a:bodyPr>
          <a:lstStyle>
            <a:lvl1pPr marL="342900" marR="0" indent="-342900" algn="l" defTabSz="914400">
              <a:lnSpc>
                <a:spcPct val="100000"/>
              </a:lnSpc>
              <a:spcBef>
                <a:spcPts val="0"/>
              </a:spcBef>
              <a:spcAft>
                <a:spcPts val="0"/>
              </a:spcAft>
              <a:buClr>
                <a:schemeClr val="tx1"/>
              </a:buClr>
              <a:buSzTx/>
              <a:buFontTx/>
              <a:buChar char="•"/>
              <a:tabLst/>
              <a:defRPr sz="2000" b="0" i="0" u="none" strike="noStrike" kern="1" spc="0" baseline="0">
                <a:solidFill>
                  <a:schemeClr val="bg1"/>
                </a:solidFill>
                <a:effectLst/>
                <a:latin typeface="Arial" pitchFamily="2" charset="0"/>
                <a:ea typeface="Arial" pitchFamily="2" charset="0"/>
                <a:cs typeface="Arial" pitchFamily="2" charset="0"/>
              </a:defRPr>
            </a:lvl1pPr>
            <a:lvl2pPr marL="742950" marR="0" indent="-285750" algn="l" defTabSz="914400">
              <a:lnSpc>
                <a:spcPct val="100000"/>
              </a:lnSpc>
              <a:spcBef>
                <a:spcPts val="0"/>
              </a:spcBef>
              <a:spcAft>
                <a:spcPts val="0"/>
              </a:spcAft>
              <a:buClr>
                <a:schemeClr val="tx1"/>
              </a:buClr>
              <a:buSzTx/>
              <a:buFontTx/>
              <a:buChar char="–"/>
              <a:tabLst/>
              <a:defRPr sz="1800" b="1" i="0" u="none" strike="noStrike" kern="1" spc="0" baseline="0">
                <a:solidFill>
                  <a:schemeClr val="bg1"/>
                </a:solidFill>
                <a:effectLst/>
                <a:latin typeface="Arial" pitchFamily="2" charset="0"/>
                <a:ea typeface="Arial" pitchFamily="2" charset="0"/>
                <a:cs typeface="Arial" pitchFamily="2" charset="0"/>
              </a:defRPr>
            </a:lvl2pPr>
            <a:lvl3pPr marL="1143000" marR="0" indent="-228600" algn="l" defTabSz="914400">
              <a:lnSpc>
                <a:spcPct val="100000"/>
              </a:lnSpc>
              <a:spcBef>
                <a:spcPts val="0"/>
              </a:spcBef>
              <a:spcAft>
                <a:spcPts val="0"/>
              </a:spcAft>
              <a:buClr>
                <a:schemeClr val="tx1"/>
              </a:buClr>
              <a:buSzTx/>
              <a:buFontTx/>
              <a:buChar char="•"/>
              <a:tabLst/>
              <a:defRPr sz="1800" b="0" i="0" u="none" strike="noStrike" kern="1" spc="0" baseline="0">
                <a:solidFill>
                  <a:schemeClr val="bg1"/>
                </a:solidFill>
                <a:effectLst/>
                <a:latin typeface="Arial" pitchFamily="2" charset="0"/>
                <a:ea typeface="Arial" pitchFamily="2" charset="0"/>
                <a:cs typeface="Arial" pitchFamily="2" charset="0"/>
              </a:defRPr>
            </a:lvl3pPr>
            <a:lvl4pPr marL="1600200" marR="0" indent="-228600" algn="l" defTabSz="914400">
              <a:lnSpc>
                <a:spcPct val="100000"/>
              </a:lnSpc>
              <a:spcBef>
                <a:spcPts val="0"/>
              </a:spcBef>
              <a:spcAft>
                <a:spcPts val="0"/>
              </a:spcAft>
              <a:buClr>
                <a:schemeClr val="tx1"/>
              </a:buClr>
              <a:buSzTx/>
              <a:buFontTx/>
              <a:buChar char="–"/>
              <a:tabLst/>
              <a:defRPr sz="1600" b="0" i="0" u="none" strike="noStrike" kern="1" spc="0" baseline="0">
                <a:solidFill>
                  <a:schemeClr val="bg1"/>
                </a:solidFill>
                <a:effectLst/>
                <a:latin typeface="Arial" pitchFamily="2" charset="0"/>
                <a:ea typeface="Arial" pitchFamily="2" charset="0"/>
                <a:cs typeface="Arial" pitchFamily="2" charset="0"/>
              </a:defRPr>
            </a:lvl4pPr>
            <a:lvl5pPr marL="2057400" marR="0" indent="-228600" algn="l" defTabSz="914400">
              <a:lnSpc>
                <a:spcPct val="100000"/>
              </a:lnSpc>
              <a:spcBef>
                <a:spcPts val="0"/>
              </a:spcBef>
              <a:spcAft>
                <a:spcPts val="0"/>
              </a:spcAft>
              <a:buClr>
                <a:schemeClr val="tx1"/>
              </a:buClr>
              <a:buSzTx/>
              <a:buFontTx/>
              <a:buChar char="»"/>
              <a:tabLst/>
              <a:defRPr sz="1600" b="0" i="0" u="none" strike="noStrike" kern="1" spc="0" baseline="0">
                <a:solidFill>
                  <a:schemeClr val="bg1"/>
                </a:solidFill>
                <a:effectLst/>
                <a:latin typeface="Arial" pitchFamily="2" charset="0"/>
                <a:ea typeface="Arial" pitchFamily="2" charset="0"/>
                <a:cs typeface="Arial" pitchFamily="2" charset="0"/>
              </a:defRPr>
            </a:lvl5pPr>
          </a:lstStyle>
          <a:p>
            <a:pPr>
              <a:defRPr/>
            </a:pPr>
            <a:endParaRPr/>
          </a:p>
        </p:txBody>
      </p:sp>
      <p:sp>
        <p:nvSpPr>
          <p:cNvPr id="5" name="Objeto4"/>
          <p:cNvSpPr>
            <a:spLocks noGrp="1" noChangeArrowheads="1"/>
            <a:extLst>
              <a:ext uri="smNativeData">
                <pr:smNativeData xmlns:pr="smNativeData" xmlns="" val="SMDATA_12_HWbqYxMAAAAlAAAAZAAAAA0AAAAAkAAAAEgAAACQAAAASAAAAAAAAAAA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AAAAAAAAAAEAAAAAAAAAAEAAAAPP2g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BwAAhRkAAFYeAAAHKQAAEAAAAA=="/>
              </a:ext>
            </a:extLst>
          </p:cNvSpPr>
          <p:nvPr>
            <p:ph sz="quarter" idx="3"/>
          </p:nvPr>
        </p:nvSpPr>
        <p:spPr>
          <a:xfrm>
            <a:off x="1259205" y="4148455"/>
            <a:ext cx="3672205" cy="2520950"/>
          </a:xfrm>
          <a:prstGeom prst="rect">
            <a:avLst/>
          </a:prstGeom>
          <a:noFill/>
          <a:ln w="12700" cap="flat" cmpd="sng" algn="ctr">
            <a:noFill/>
            <a:prstDash val="solid"/>
            <a:headEnd type="none" w="med" len="med"/>
            <a:tailEnd type="none" w="med" len="med"/>
          </a:ln>
          <a:effectLst/>
        </p:spPr>
        <p:txBody>
          <a:bodyPr vert="horz" wrap="square" lIns="91440" tIns="45720" rIns="91440" bIns="45720" numCol="1" anchor="t">
            <a:prstTxWarp prst="textNoShape">
              <a:avLst/>
            </a:prstTxWarp>
          </a:bodyPr>
          <a:lstStyle>
            <a:lvl1pPr marL="342900" marR="0" indent="-342900" algn="l" defTabSz="914400">
              <a:lnSpc>
                <a:spcPct val="100000"/>
              </a:lnSpc>
              <a:spcBef>
                <a:spcPts val="0"/>
              </a:spcBef>
              <a:spcAft>
                <a:spcPts val="0"/>
              </a:spcAft>
              <a:buClr>
                <a:schemeClr val="tx1"/>
              </a:buClr>
              <a:buSzTx/>
              <a:buFontTx/>
              <a:buChar char="•"/>
              <a:tabLst/>
              <a:defRPr sz="2000" b="0" i="0" u="none" strike="noStrike" kern="1" spc="0" baseline="0">
                <a:solidFill>
                  <a:schemeClr val="bg1"/>
                </a:solidFill>
                <a:effectLst/>
                <a:latin typeface="Arial" pitchFamily="2" charset="0"/>
                <a:ea typeface="Arial" pitchFamily="2" charset="0"/>
                <a:cs typeface="Arial" pitchFamily="2" charset="0"/>
              </a:defRPr>
            </a:lvl1pPr>
            <a:lvl2pPr marL="742950" marR="0" indent="-285750" algn="l" defTabSz="914400">
              <a:lnSpc>
                <a:spcPct val="100000"/>
              </a:lnSpc>
              <a:spcBef>
                <a:spcPts val="0"/>
              </a:spcBef>
              <a:spcAft>
                <a:spcPts val="0"/>
              </a:spcAft>
              <a:buClr>
                <a:schemeClr val="tx1"/>
              </a:buClr>
              <a:buSzTx/>
              <a:buFontTx/>
              <a:buChar char="–"/>
              <a:tabLst/>
              <a:defRPr sz="1800" b="1" i="0" u="none" strike="noStrike" kern="1" spc="0" baseline="0">
                <a:solidFill>
                  <a:schemeClr val="bg1"/>
                </a:solidFill>
                <a:effectLst/>
                <a:latin typeface="Arial" pitchFamily="2" charset="0"/>
                <a:ea typeface="Arial" pitchFamily="2" charset="0"/>
                <a:cs typeface="Arial" pitchFamily="2" charset="0"/>
              </a:defRPr>
            </a:lvl2pPr>
            <a:lvl3pPr marL="1143000" marR="0" indent="-228600" algn="l" defTabSz="914400">
              <a:lnSpc>
                <a:spcPct val="100000"/>
              </a:lnSpc>
              <a:spcBef>
                <a:spcPts val="0"/>
              </a:spcBef>
              <a:spcAft>
                <a:spcPts val="0"/>
              </a:spcAft>
              <a:buClr>
                <a:schemeClr val="tx1"/>
              </a:buClr>
              <a:buSzTx/>
              <a:buFontTx/>
              <a:buChar char="•"/>
              <a:tabLst/>
              <a:defRPr sz="1800" b="0" i="0" u="none" strike="noStrike" kern="1" spc="0" baseline="0">
                <a:solidFill>
                  <a:schemeClr val="bg1"/>
                </a:solidFill>
                <a:effectLst/>
                <a:latin typeface="Arial" pitchFamily="2" charset="0"/>
                <a:ea typeface="Arial" pitchFamily="2" charset="0"/>
                <a:cs typeface="Arial" pitchFamily="2" charset="0"/>
              </a:defRPr>
            </a:lvl3pPr>
            <a:lvl4pPr marL="1600200" marR="0" indent="-228600" algn="l" defTabSz="914400">
              <a:lnSpc>
                <a:spcPct val="100000"/>
              </a:lnSpc>
              <a:spcBef>
                <a:spcPts val="0"/>
              </a:spcBef>
              <a:spcAft>
                <a:spcPts val="0"/>
              </a:spcAft>
              <a:buClr>
                <a:schemeClr val="tx1"/>
              </a:buClr>
              <a:buSzTx/>
              <a:buFontTx/>
              <a:buChar char="–"/>
              <a:tabLst/>
              <a:defRPr sz="1600" b="0" i="0" u="none" strike="noStrike" kern="1" spc="0" baseline="0">
                <a:solidFill>
                  <a:schemeClr val="bg1"/>
                </a:solidFill>
                <a:effectLst/>
                <a:latin typeface="Arial" pitchFamily="2" charset="0"/>
                <a:ea typeface="Arial" pitchFamily="2" charset="0"/>
                <a:cs typeface="Arial" pitchFamily="2" charset="0"/>
              </a:defRPr>
            </a:lvl4pPr>
            <a:lvl5pPr marL="2057400" marR="0" indent="-228600" algn="l" defTabSz="914400">
              <a:lnSpc>
                <a:spcPct val="100000"/>
              </a:lnSpc>
              <a:spcBef>
                <a:spcPts val="0"/>
              </a:spcBef>
              <a:spcAft>
                <a:spcPts val="0"/>
              </a:spcAft>
              <a:buClr>
                <a:schemeClr val="tx1"/>
              </a:buClr>
              <a:buSzTx/>
              <a:buFontTx/>
              <a:buChar char="»"/>
              <a:tabLst/>
              <a:defRPr sz="1600" b="0" i="0" u="none" strike="noStrike" kern="1" spc="0" baseline="0">
                <a:solidFill>
                  <a:schemeClr val="bg1"/>
                </a:solidFill>
                <a:effectLst/>
                <a:latin typeface="Arial" pitchFamily="2" charset="0"/>
                <a:ea typeface="Arial" pitchFamily="2" charset="0"/>
                <a:cs typeface="Arial" pitchFamily="2" charset="0"/>
              </a:defRPr>
            </a:lvl5pPr>
          </a:lstStyle>
          <a:p>
            <a:pPr>
              <a:defRPr/>
            </a:pPr>
            <a:endParaRPr/>
          </a:p>
        </p:txBody>
      </p:sp>
      <p:sp>
        <p:nvSpPr>
          <p:cNvPr id="6" name="Objeto3"/>
          <p:cNvSpPr>
            <a:spLocks noGrp="1" noChangeArrowheads="1"/>
            <a:extLst>
              <a:ext uri="smNativeData">
                <pr:smNativeData xmlns:pr="smNativeData" xmlns="" val="SMDATA_12_HWbqYxMAAAAlAAAAZAAAAA0AAAAAkAAAAEgAAACQAAAASAAAAAAAAAAA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AAAAAAAAAAEAAAAAAAAAAEAAAAPP2g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MIAAAhRkAACM3AAAHKQAAEAAAAA=="/>
              </a:ext>
            </a:extLst>
          </p:cNvSpPr>
          <p:nvPr>
            <p:ph sz="quarter" idx="4"/>
          </p:nvPr>
        </p:nvSpPr>
        <p:spPr>
          <a:xfrm>
            <a:off x="5290820" y="4148455"/>
            <a:ext cx="3672205" cy="2520950"/>
          </a:xfrm>
          <a:prstGeom prst="rect">
            <a:avLst/>
          </a:prstGeom>
          <a:noFill/>
          <a:ln w="12700" cap="flat" cmpd="sng" algn="ctr">
            <a:noFill/>
            <a:prstDash val="solid"/>
            <a:headEnd type="none" w="med" len="med"/>
            <a:tailEnd type="none" w="med" len="med"/>
          </a:ln>
          <a:effectLst/>
        </p:spPr>
        <p:txBody>
          <a:bodyPr vert="horz" wrap="square" lIns="91440" tIns="45720" rIns="91440" bIns="45720" numCol="1" anchor="t">
            <a:prstTxWarp prst="textNoShape">
              <a:avLst/>
            </a:prstTxWarp>
          </a:bodyPr>
          <a:lstStyle>
            <a:lvl1pPr marL="342900" marR="0" indent="-342900" algn="l" defTabSz="914400">
              <a:lnSpc>
                <a:spcPct val="100000"/>
              </a:lnSpc>
              <a:spcBef>
                <a:spcPts val="0"/>
              </a:spcBef>
              <a:spcAft>
                <a:spcPts val="0"/>
              </a:spcAft>
              <a:buClr>
                <a:schemeClr val="tx1"/>
              </a:buClr>
              <a:buSzTx/>
              <a:buFontTx/>
              <a:buChar char="•"/>
              <a:tabLst/>
              <a:defRPr sz="2000" b="0" i="0" u="none" strike="noStrike" kern="1" spc="0" baseline="0">
                <a:solidFill>
                  <a:schemeClr val="bg1"/>
                </a:solidFill>
                <a:effectLst/>
                <a:latin typeface="Arial" pitchFamily="2" charset="0"/>
                <a:ea typeface="Arial" pitchFamily="2" charset="0"/>
                <a:cs typeface="Arial" pitchFamily="2" charset="0"/>
              </a:defRPr>
            </a:lvl1pPr>
            <a:lvl2pPr marL="742950" marR="0" indent="-285750" algn="l" defTabSz="914400">
              <a:lnSpc>
                <a:spcPct val="100000"/>
              </a:lnSpc>
              <a:spcBef>
                <a:spcPts val="0"/>
              </a:spcBef>
              <a:spcAft>
                <a:spcPts val="0"/>
              </a:spcAft>
              <a:buClr>
                <a:schemeClr val="tx1"/>
              </a:buClr>
              <a:buSzTx/>
              <a:buFontTx/>
              <a:buChar char="–"/>
              <a:tabLst/>
              <a:defRPr sz="1800" b="1" i="0" u="none" strike="noStrike" kern="1" spc="0" baseline="0">
                <a:solidFill>
                  <a:schemeClr val="bg1"/>
                </a:solidFill>
                <a:effectLst/>
                <a:latin typeface="Arial" pitchFamily="2" charset="0"/>
                <a:ea typeface="Arial" pitchFamily="2" charset="0"/>
                <a:cs typeface="Arial" pitchFamily="2" charset="0"/>
              </a:defRPr>
            </a:lvl2pPr>
            <a:lvl3pPr marL="1143000" marR="0" indent="-228600" algn="l" defTabSz="914400">
              <a:lnSpc>
                <a:spcPct val="100000"/>
              </a:lnSpc>
              <a:spcBef>
                <a:spcPts val="0"/>
              </a:spcBef>
              <a:spcAft>
                <a:spcPts val="0"/>
              </a:spcAft>
              <a:buClr>
                <a:schemeClr val="tx1"/>
              </a:buClr>
              <a:buSzTx/>
              <a:buFontTx/>
              <a:buChar char="•"/>
              <a:tabLst/>
              <a:defRPr sz="1800" b="0" i="0" u="none" strike="noStrike" kern="1" spc="0" baseline="0">
                <a:solidFill>
                  <a:schemeClr val="bg1"/>
                </a:solidFill>
                <a:effectLst/>
                <a:latin typeface="Arial" pitchFamily="2" charset="0"/>
                <a:ea typeface="Arial" pitchFamily="2" charset="0"/>
                <a:cs typeface="Arial" pitchFamily="2" charset="0"/>
              </a:defRPr>
            </a:lvl3pPr>
            <a:lvl4pPr marL="1600200" marR="0" indent="-228600" algn="l" defTabSz="914400">
              <a:lnSpc>
                <a:spcPct val="100000"/>
              </a:lnSpc>
              <a:spcBef>
                <a:spcPts val="0"/>
              </a:spcBef>
              <a:spcAft>
                <a:spcPts val="0"/>
              </a:spcAft>
              <a:buClr>
                <a:schemeClr val="tx1"/>
              </a:buClr>
              <a:buSzTx/>
              <a:buFontTx/>
              <a:buChar char="–"/>
              <a:tabLst/>
              <a:defRPr sz="1600" b="0" i="0" u="none" strike="noStrike" kern="1" spc="0" baseline="0">
                <a:solidFill>
                  <a:schemeClr val="bg1"/>
                </a:solidFill>
                <a:effectLst/>
                <a:latin typeface="Arial" pitchFamily="2" charset="0"/>
                <a:ea typeface="Arial" pitchFamily="2" charset="0"/>
                <a:cs typeface="Arial" pitchFamily="2" charset="0"/>
              </a:defRPr>
            </a:lvl4pPr>
            <a:lvl5pPr marL="2057400" marR="0" indent="-228600" algn="l" defTabSz="914400">
              <a:lnSpc>
                <a:spcPct val="100000"/>
              </a:lnSpc>
              <a:spcBef>
                <a:spcPts val="0"/>
              </a:spcBef>
              <a:spcAft>
                <a:spcPts val="0"/>
              </a:spcAft>
              <a:buClr>
                <a:schemeClr val="tx1"/>
              </a:buClr>
              <a:buSzTx/>
              <a:buFontTx/>
              <a:buChar char="»"/>
              <a:tabLst/>
              <a:defRPr sz="1600" b="0" i="0" u="none" strike="noStrike" kern="1" spc="0" baseline="0">
                <a:solidFill>
                  <a:schemeClr val="bg1"/>
                </a:solidFill>
                <a:effectLst/>
                <a:latin typeface="Arial" pitchFamily="2" charset="0"/>
                <a:ea typeface="Arial" pitchFamily="2" charset="0"/>
                <a:cs typeface="Arial" pitchFamily="2" charset="0"/>
              </a:defRPr>
            </a:lvl5pPr>
          </a:lstStyle>
          <a:p>
            <a:pPr>
              <a:defRPr/>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AndTwoObj" preserve="1">
  <p:cSld name="Título y dos columnas, columna derecha dividida">
    <p:spTree>
      <p:nvGrpSpPr>
        <p:cNvPr id="1" name=""/>
        <p:cNvGrpSpPr/>
        <p:nvPr/>
      </p:nvGrpSpPr>
      <p:grpSpPr>
        <a:xfrm>
          <a:off x="0" y="0"/>
          <a:ext cx="0" cy="0"/>
          <a:chOff x="0" y="0"/>
          <a:chExt cx="0" cy="0"/>
        </a:xfrm>
      </p:grpSpPr>
      <p:sp>
        <p:nvSpPr>
          <p:cNvPr id="2" name="TítuloDiapositiva1"/>
          <p:cNvSpPr>
            <a:spLocks noGrp="1" noChangeArrowheads="1"/>
            <a:extLst>
              <a:ext uri="smNativeData">
                <pr:smNativeData xmlns:pr="smNativeData" xmlns="" val="SMDATA_12_HWbqYxMAAAAlAAAAZAAAAA0AAAAAkAAAAEgAAACQAAAASAAAAAAAAAAB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QAAAAAAAAAEAAAAAAAAAAEAAAAPP2gKAAAAABQAAAAUAAAAZAAAAGQAAAAAAAAAy8vLAAAAAAAUAAAAF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y8vLAMDA/wB/f38AAAAAAAAAAAAAAAAAAAAAAAAAAAAhAAAAGAAAABQAAAC/BwAAdgIAACY3AACWBQAAEAAAAA=="/>
              </a:ext>
            </a:extLst>
          </p:cNvSpPr>
          <p:nvPr>
            <p:ph type="title"/>
          </p:nvPr>
        </p:nvSpPr>
        <p:spPr>
          <a:xfrm>
            <a:off x="1259205" y="400050"/>
            <a:ext cx="7705725" cy="508000"/>
          </a:xfrm>
          <a:prstGeom prst="rect">
            <a:avLst/>
          </a:prstGeom>
          <a:noFill/>
          <a:ln w="12700" cap="flat" cmpd="sng" algn="ctr">
            <a:noFill/>
            <a:prstDash val="solid"/>
            <a:headEnd type="none" w="med" len="med"/>
            <a:tailEnd type="none" w="med" len="med"/>
          </a:ln>
          <a:effectLst>
            <a:outerShdw blurRad="12700" dist="17961" dir="2700000" algn="ctr">
              <a:schemeClr val="bg2"/>
            </a:outerShdw>
          </a:effectLst>
        </p:spPr>
        <p:txBody>
          <a:bodyPr vert="horz" wrap="square" lIns="91440" tIns="45720" rIns="91440" bIns="45720" numCol="1" anchor="ctr">
            <a:prstTxWarp prst="textNoShape">
              <a:avLst/>
            </a:prstTxWarp>
          </a:bodyPr>
          <a:lstStyle/>
          <a:p>
            <a:pPr>
              <a:defRPr/>
            </a:pPr>
            <a:endParaRPr/>
          </a:p>
        </p:txBody>
      </p:sp>
      <p:sp>
        <p:nvSpPr>
          <p:cNvPr id="3" name="Objeto1"/>
          <p:cNvSpPr>
            <a:spLocks noGrp="1" noChangeArrowheads="1"/>
            <a:extLst>
              <a:ext uri="smNativeData">
                <pr:smNativeData xmlns:pr="smNativeData" xmlns="" val="SMDATA_12_HWbqYxMAAAAlAAAAZAAAAA0AAAAAkAAAAEgAAACQAAAASAAAAAAAAAAA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AAAAAAAAAAEAAAAAAAAAAEAAAAPP2g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BwAAzgcAAFYeAAAHKQAAEAAAAA=="/>
              </a:ext>
            </a:extLst>
          </p:cNvSpPr>
          <p:nvPr>
            <p:ph sz="half" idx="1"/>
          </p:nvPr>
        </p:nvSpPr>
        <p:spPr>
          <a:xfrm>
            <a:off x="1259205" y="1268730"/>
            <a:ext cx="3672205" cy="5400675"/>
          </a:xfrm>
          <a:prstGeom prst="rect">
            <a:avLst/>
          </a:prstGeom>
          <a:noFill/>
          <a:ln w="12700" cap="flat" cmpd="sng" algn="ctr">
            <a:noFill/>
            <a:prstDash val="solid"/>
            <a:headEnd type="none" w="med" len="med"/>
            <a:tailEnd type="none" w="med" len="med"/>
          </a:ln>
          <a:effectLst/>
        </p:spPr>
        <p:txBody>
          <a:bodyPr vert="horz" wrap="square" lIns="91440" tIns="45720" rIns="91440" bIns="45720" numCol="1" anchor="t">
            <a:prstTxWarp prst="textNoShape">
              <a:avLst/>
            </a:prstTxWarp>
          </a:bodyPr>
          <a:lstStyle>
            <a:lvl1pPr marL="342900" marR="0" indent="-342900" algn="l" defTabSz="914400">
              <a:lnSpc>
                <a:spcPct val="100000"/>
              </a:lnSpc>
              <a:spcBef>
                <a:spcPts val="0"/>
              </a:spcBef>
              <a:spcAft>
                <a:spcPts val="0"/>
              </a:spcAft>
              <a:buClr>
                <a:schemeClr val="tx1"/>
              </a:buClr>
              <a:buSzTx/>
              <a:buFontTx/>
              <a:buChar char="•"/>
              <a:tabLst/>
              <a:defRPr sz="2400" b="0" i="0" u="none" strike="noStrike" kern="1" spc="0" baseline="0">
                <a:solidFill>
                  <a:schemeClr val="bg1"/>
                </a:solidFill>
                <a:effectLst/>
                <a:latin typeface="Arial" pitchFamily="2" charset="0"/>
                <a:ea typeface="Arial" pitchFamily="2" charset="0"/>
                <a:cs typeface="Arial" pitchFamily="2" charset="0"/>
              </a:defRPr>
            </a:lvl1pPr>
            <a:lvl2pPr marL="742950" marR="0" indent="-285750" algn="l" defTabSz="914400">
              <a:lnSpc>
                <a:spcPct val="100000"/>
              </a:lnSpc>
              <a:spcBef>
                <a:spcPts val="0"/>
              </a:spcBef>
              <a:spcAft>
                <a:spcPts val="0"/>
              </a:spcAft>
              <a:buClr>
                <a:schemeClr val="tx1"/>
              </a:buClr>
              <a:buSzTx/>
              <a:buFontTx/>
              <a:buChar char="–"/>
              <a:tabLst/>
              <a:defRPr sz="2000" b="1" i="0" u="none" strike="noStrike" kern="1" spc="0" baseline="0">
                <a:solidFill>
                  <a:schemeClr val="bg1"/>
                </a:solidFill>
                <a:effectLst/>
                <a:latin typeface="Arial" pitchFamily="2" charset="0"/>
                <a:ea typeface="Arial" pitchFamily="2" charset="0"/>
                <a:cs typeface="Arial" pitchFamily="2" charset="0"/>
              </a:defRPr>
            </a:lvl2pPr>
            <a:lvl3pPr marL="1143000" marR="0" indent="-228600" algn="l" defTabSz="914400">
              <a:lnSpc>
                <a:spcPct val="100000"/>
              </a:lnSpc>
              <a:spcBef>
                <a:spcPts val="0"/>
              </a:spcBef>
              <a:spcAft>
                <a:spcPts val="0"/>
              </a:spcAft>
              <a:buClr>
                <a:schemeClr val="tx1"/>
              </a:buClr>
              <a:buSzTx/>
              <a:buFontTx/>
              <a:buChar char="•"/>
              <a:tabLst/>
              <a:defRPr sz="2000" b="0" i="0" u="none" strike="noStrike" kern="1" spc="0" baseline="0">
                <a:solidFill>
                  <a:schemeClr val="bg1"/>
                </a:solidFill>
                <a:effectLst/>
                <a:latin typeface="Arial" pitchFamily="2" charset="0"/>
                <a:ea typeface="Arial" pitchFamily="2" charset="0"/>
                <a:cs typeface="Arial" pitchFamily="2" charset="0"/>
              </a:defRPr>
            </a:lvl3pPr>
            <a:lvl4pPr marL="1600200" marR="0" indent="-228600" algn="l" defTabSz="914400">
              <a:lnSpc>
                <a:spcPct val="100000"/>
              </a:lnSpc>
              <a:spcBef>
                <a:spcPts val="0"/>
              </a:spcBef>
              <a:spcAft>
                <a:spcPts val="0"/>
              </a:spcAft>
              <a:buClr>
                <a:schemeClr val="tx1"/>
              </a:buClr>
              <a:buSzTx/>
              <a:buFontTx/>
              <a:buChar char="–"/>
              <a:tabLst/>
              <a:defRPr sz="1800" b="0" i="0" u="none" strike="noStrike" kern="1" spc="0" baseline="0">
                <a:solidFill>
                  <a:schemeClr val="bg1"/>
                </a:solidFill>
                <a:effectLst/>
                <a:latin typeface="Arial" pitchFamily="2" charset="0"/>
                <a:ea typeface="Arial" pitchFamily="2" charset="0"/>
                <a:cs typeface="Arial" pitchFamily="2" charset="0"/>
              </a:defRPr>
            </a:lvl4pPr>
            <a:lvl5pPr marL="2057400" marR="0" indent="-228600" algn="l" defTabSz="914400">
              <a:lnSpc>
                <a:spcPct val="100000"/>
              </a:lnSpc>
              <a:spcBef>
                <a:spcPts val="0"/>
              </a:spcBef>
              <a:spcAft>
                <a:spcPts val="0"/>
              </a:spcAft>
              <a:buClr>
                <a:schemeClr val="tx1"/>
              </a:buClr>
              <a:buSzTx/>
              <a:buFontTx/>
              <a:buChar char="»"/>
              <a:tabLst/>
              <a:defRPr sz="1800" b="0" i="0" u="none" strike="noStrike" kern="1" spc="0" baseline="0">
                <a:solidFill>
                  <a:schemeClr val="bg1"/>
                </a:solidFill>
                <a:effectLst/>
                <a:latin typeface="Arial" pitchFamily="2" charset="0"/>
                <a:ea typeface="Arial" pitchFamily="2" charset="0"/>
                <a:cs typeface="Arial" pitchFamily="2" charset="0"/>
              </a:defRPr>
            </a:lvl5pPr>
          </a:lstStyle>
          <a:p>
            <a:pPr>
              <a:defRPr/>
            </a:pPr>
            <a:endParaRPr/>
          </a:p>
        </p:txBody>
      </p:sp>
      <p:sp>
        <p:nvSpPr>
          <p:cNvPr id="4" name="Objeto3"/>
          <p:cNvSpPr>
            <a:spLocks noGrp="1" noChangeArrowheads="1"/>
            <a:extLst>
              <a:ext uri="smNativeData">
                <pr:smNativeData xmlns:pr="smNativeData" xmlns="" val="SMDATA_12_HWbqYxMAAAAlAAAAZAAAAA0AAAAAkAAAAEgAAACQAAAASAAAAAAAAAAA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AAAAAAAAAAEAAAAAAAAAAEAAAAPP2gKAAAAACgAAAAoAAAAZAAAAGQAAAAAAAAAzMzMAAAAAABQAAAAUAAAAGQAAABkAAAAAAAAABcAAAAUAAAAAAAAAAAAAAD/fwAA/38AAAAAAAAJAAAABAAAADxhOnM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MIAAAzgcAACM3AABPFwAAEAAAAA=="/>
              </a:ext>
            </a:extLst>
          </p:cNvSpPr>
          <p:nvPr>
            <p:ph sz="quarter" idx="2"/>
          </p:nvPr>
        </p:nvSpPr>
        <p:spPr>
          <a:xfrm>
            <a:off x="5290820" y="1268730"/>
            <a:ext cx="3672205" cy="2520315"/>
          </a:xfrm>
          <a:prstGeom prst="rect">
            <a:avLst/>
          </a:prstGeom>
          <a:noFill/>
          <a:ln w="12700" cap="flat" cmpd="sng" algn="ctr">
            <a:noFill/>
            <a:prstDash val="solid"/>
            <a:headEnd type="none" w="med" len="med"/>
            <a:tailEnd type="none" w="med" len="med"/>
          </a:ln>
          <a:effectLst/>
        </p:spPr>
        <p:txBody>
          <a:bodyPr vert="horz" wrap="square" lIns="91440" tIns="45720" rIns="91440" bIns="45720" numCol="1" anchor="t">
            <a:prstTxWarp prst="textNoShape">
              <a:avLst/>
            </a:prstTxWarp>
          </a:bodyPr>
          <a:lstStyle>
            <a:lvl1pPr marL="342900" marR="0" indent="-342900" algn="l" defTabSz="914400">
              <a:lnSpc>
                <a:spcPct val="100000"/>
              </a:lnSpc>
              <a:spcBef>
                <a:spcPts val="0"/>
              </a:spcBef>
              <a:spcAft>
                <a:spcPts val="0"/>
              </a:spcAft>
              <a:buClr>
                <a:schemeClr val="tx1"/>
              </a:buClr>
              <a:buSzTx/>
              <a:buFontTx/>
              <a:buChar char="•"/>
              <a:tabLst/>
              <a:defRPr sz="2000" b="0" i="0" u="none" strike="noStrike" kern="1" spc="0" baseline="0">
                <a:solidFill>
                  <a:schemeClr val="bg1"/>
                </a:solidFill>
                <a:effectLst/>
                <a:latin typeface="Arial" pitchFamily="2" charset="0"/>
                <a:ea typeface="Arial" pitchFamily="2" charset="0"/>
                <a:cs typeface="Arial" pitchFamily="2" charset="0"/>
              </a:defRPr>
            </a:lvl1pPr>
            <a:lvl2pPr marL="742950" marR="0" indent="-285750" algn="l" defTabSz="914400">
              <a:lnSpc>
                <a:spcPct val="100000"/>
              </a:lnSpc>
              <a:spcBef>
                <a:spcPts val="0"/>
              </a:spcBef>
              <a:spcAft>
                <a:spcPts val="0"/>
              </a:spcAft>
              <a:buClr>
                <a:schemeClr val="tx1"/>
              </a:buClr>
              <a:buSzTx/>
              <a:buFontTx/>
              <a:buChar char="–"/>
              <a:tabLst/>
              <a:defRPr sz="1800" b="1" i="0" u="none" strike="noStrike" kern="1" spc="0" baseline="0">
                <a:solidFill>
                  <a:schemeClr val="bg1"/>
                </a:solidFill>
                <a:effectLst/>
                <a:latin typeface="Arial" pitchFamily="2" charset="0"/>
                <a:ea typeface="Arial" pitchFamily="2" charset="0"/>
                <a:cs typeface="Arial" pitchFamily="2" charset="0"/>
              </a:defRPr>
            </a:lvl2pPr>
            <a:lvl3pPr marL="1143000" marR="0" indent="-228600" algn="l" defTabSz="914400">
              <a:lnSpc>
                <a:spcPct val="100000"/>
              </a:lnSpc>
              <a:spcBef>
                <a:spcPts val="0"/>
              </a:spcBef>
              <a:spcAft>
                <a:spcPts val="0"/>
              </a:spcAft>
              <a:buClr>
                <a:schemeClr val="tx1"/>
              </a:buClr>
              <a:buSzTx/>
              <a:buFontTx/>
              <a:buChar char="•"/>
              <a:tabLst/>
              <a:defRPr sz="1800" b="0" i="0" u="none" strike="noStrike" kern="1" spc="0" baseline="0">
                <a:solidFill>
                  <a:schemeClr val="bg1"/>
                </a:solidFill>
                <a:effectLst/>
                <a:latin typeface="Arial" pitchFamily="2" charset="0"/>
                <a:ea typeface="Arial" pitchFamily="2" charset="0"/>
                <a:cs typeface="Arial" pitchFamily="2" charset="0"/>
              </a:defRPr>
            </a:lvl3pPr>
            <a:lvl4pPr marL="1600200" marR="0" indent="-228600" algn="l" defTabSz="914400">
              <a:lnSpc>
                <a:spcPct val="100000"/>
              </a:lnSpc>
              <a:spcBef>
                <a:spcPts val="0"/>
              </a:spcBef>
              <a:spcAft>
                <a:spcPts val="0"/>
              </a:spcAft>
              <a:buClr>
                <a:schemeClr val="tx1"/>
              </a:buClr>
              <a:buSzTx/>
              <a:buFontTx/>
              <a:buChar char="–"/>
              <a:tabLst/>
              <a:defRPr sz="1600" b="0" i="0" u="none" strike="noStrike" kern="1" spc="0" baseline="0">
                <a:solidFill>
                  <a:schemeClr val="bg1"/>
                </a:solidFill>
                <a:effectLst/>
                <a:latin typeface="Arial" pitchFamily="2" charset="0"/>
                <a:ea typeface="Arial" pitchFamily="2" charset="0"/>
                <a:cs typeface="Arial" pitchFamily="2" charset="0"/>
              </a:defRPr>
            </a:lvl4pPr>
            <a:lvl5pPr marL="2057400" marR="0" indent="-228600" algn="l" defTabSz="914400">
              <a:lnSpc>
                <a:spcPct val="100000"/>
              </a:lnSpc>
              <a:spcBef>
                <a:spcPts val="0"/>
              </a:spcBef>
              <a:spcAft>
                <a:spcPts val="0"/>
              </a:spcAft>
              <a:buClr>
                <a:schemeClr val="tx1"/>
              </a:buClr>
              <a:buSzTx/>
              <a:buFontTx/>
              <a:buChar char="»"/>
              <a:tabLst/>
              <a:defRPr sz="1600" b="0" i="0" u="none" strike="noStrike" kern="1" spc="0" baseline="0">
                <a:solidFill>
                  <a:schemeClr val="bg1"/>
                </a:solidFill>
                <a:effectLst/>
                <a:latin typeface="Arial" pitchFamily="2" charset="0"/>
                <a:ea typeface="Arial" pitchFamily="2" charset="0"/>
                <a:cs typeface="Arial" pitchFamily="2" charset="0"/>
              </a:defRPr>
            </a:lvl5pPr>
          </a:lstStyle>
          <a:p>
            <a:pPr>
              <a:defRPr/>
            </a:pPr>
            <a:endParaRPr/>
          </a:p>
        </p:txBody>
      </p:sp>
      <p:sp>
        <p:nvSpPr>
          <p:cNvPr id="5" name="Objeto2"/>
          <p:cNvSpPr>
            <a:spLocks noGrp="1" noChangeArrowheads="1"/>
            <a:extLst>
              <a:ext uri="smNativeData">
                <pr:smNativeData xmlns:pr="smNativeData" xmlns="" val="SMDATA_12_HWbqYxMAAAAlAAAAZAAAAA0AAAAAkAAAAEgAAACQAAAASAAAAAAAAAAA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AAAAAAAAAAEAAAAAAAAAAEAAAAPP2gKAAAAACgAAAAoAAAAZAAAAGQAAAAAAAAAzMzMAAAAAABQAAAAUAAAAGQAAABkAAAAAAAAABcAAAAUAAAAAAAAAAAAAAD/fwAA/38AAAAAAAAJAAAABAAAAGhhcnM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MIAAAhRkAACM3AAAHKQAAEAAAAA=="/>
              </a:ext>
            </a:extLst>
          </p:cNvSpPr>
          <p:nvPr>
            <p:ph sz="quarter" idx="3"/>
          </p:nvPr>
        </p:nvSpPr>
        <p:spPr>
          <a:xfrm>
            <a:off x="5290820" y="4148455"/>
            <a:ext cx="3672205" cy="2520950"/>
          </a:xfrm>
          <a:prstGeom prst="rect">
            <a:avLst/>
          </a:prstGeom>
          <a:noFill/>
          <a:ln w="12700" cap="flat" cmpd="sng" algn="ctr">
            <a:noFill/>
            <a:prstDash val="solid"/>
            <a:headEnd type="none" w="med" len="med"/>
            <a:tailEnd type="none" w="med" len="med"/>
          </a:ln>
          <a:effectLst/>
        </p:spPr>
        <p:txBody>
          <a:bodyPr vert="horz" wrap="square" lIns="91440" tIns="45720" rIns="91440" bIns="45720" numCol="1" anchor="t">
            <a:prstTxWarp prst="textNoShape">
              <a:avLst/>
            </a:prstTxWarp>
          </a:bodyPr>
          <a:lstStyle>
            <a:lvl1pPr marL="342900" marR="0" indent="-342900" algn="l" defTabSz="914400">
              <a:lnSpc>
                <a:spcPct val="100000"/>
              </a:lnSpc>
              <a:spcBef>
                <a:spcPts val="0"/>
              </a:spcBef>
              <a:spcAft>
                <a:spcPts val="0"/>
              </a:spcAft>
              <a:buClr>
                <a:schemeClr val="tx1"/>
              </a:buClr>
              <a:buSzTx/>
              <a:buFontTx/>
              <a:buChar char="•"/>
              <a:tabLst/>
              <a:defRPr sz="2000" b="0" i="0" u="none" strike="noStrike" kern="1" spc="0" baseline="0">
                <a:solidFill>
                  <a:schemeClr val="bg1"/>
                </a:solidFill>
                <a:effectLst/>
                <a:latin typeface="Arial" pitchFamily="2" charset="0"/>
                <a:ea typeface="Arial" pitchFamily="2" charset="0"/>
                <a:cs typeface="Arial" pitchFamily="2" charset="0"/>
              </a:defRPr>
            </a:lvl1pPr>
            <a:lvl2pPr marL="742950" marR="0" indent="-285750" algn="l" defTabSz="914400">
              <a:lnSpc>
                <a:spcPct val="100000"/>
              </a:lnSpc>
              <a:spcBef>
                <a:spcPts val="0"/>
              </a:spcBef>
              <a:spcAft>
                <a:spcPts val="0"/>
              </a:spcAft>
              <a:buClr>
                <a:schemeClr val="tx1"/>
              </a:buClr>
              <a:buSzTx/>
              <a:buFontTx/>
              <a:buChar char="–"/>
              <a:tabLst/>
              <a:defRPr sz="1800" b="1" i="0" u="none" strike="noStrike" kern="1" spc="0" baseline="0">
                <a:solidFill>
                  <a:schemeClr val="bg1"/>
                </a:solidFill>
                <a:effectLst/>
                <a:latin typeface="Arial" pitchFamily="2" charset="0"/>
                <a:ea typeface="Arial" pitchFamily="2" charset="0"/>
                <a:cs typeface="Arial" pitchFamily="2" charset="0"/>
              </a:defRPr>
            </a:lvl2pPr>
            <a:lvl3pPr marL="1143000" marR="0" indent="-228600" algn="l" defTabSz="914400">
              <a:lnSpc>
                <a:spcPct val="100000"/>
              </a:lnSpc>
              <a:spcBef>
                <a:spcPts val="0"/>
              </a:spcBef>
              <a:spcAft>
                <a:spcPts val="0"/>
              </a:spcAft>
              <a:buClr>
                <a:schemeClr val="tx1"/>
              </a:buClr>
              <a:buSzTx/>
              <a:buFontTx/>
              <a:buChar char="•"/>
              <a:tabLst/>
              <a:defRPr sz="1800" b="0" i="0" u="none" strike="noStrike" kern="1" spc="0" baseline="0">
                <a:solidFill>
                  <a:schemeClr val="bg1"/>
                </a:solidFill>
                <a:effectLst/>
                <a:latin typeface="Arial" pitchFamily="2" charset="0"/>
                <a:ea typeface="Arial" pitchFamily="2" charset="0"/>
                <a:cs typeface="Arial" pitchFamily="2" charset="0"/>
              </a:defRPr>
            </a:lvl3pPr>
            <a:lvl4pPr marL="1600200" marR="0" indent="-228600" algn="l" defTabSz="914400">
              <a:lnSpc>
                <a:spcPct val="100000"/>
              </a:lnSpc>
              <a:spcBef>
                <a:spcPts val="0"/>
              </a:spcBef>
              <a:spcAft>
                <a:spcPts val="0"/>
              </a:spcAft>
              <a:buClr>
                <a:schemeClr val="tx1"/>
              </a:buClr>
              <a:buSzTx/>
              <a:buFontTx/>
              <a:buChar char="–"/>
              <a:tabLst/>
              <a:defRPr sz="1600" b="0" i="0" u="none" strike="noStrike" kern="1" spc="0" baseline="0">
                <a:solidFill>
                  <a:schemeClr val="bg1"/>
                </a:solidFill>
                <a:effectLst/>
                <a:latin typeface="Arial" pitchFamily="2" charset="0"/>
                <a:ea typeface="Arial" pitchFamily="2" charset="0"/>
                <a:cs typeface="Arial" pitchFamily="2" charset="0"/>
              </a:defRPr>
            </a:lvl4pPr>
            <a:lvl5pPr marL="2057400" marR="0" indent="-228600" algn="l" defTabSz="914400">
              <a:lnSpc>
                <a:spcPct val="100000"/>
              </a:lnSpc>
              <a:spcBef>
                <a:spcPts val="0"/>
              </a:spcBef>
              <a:spcAft>
                <a:spcPts val="0"/>
              </a:spcAft>
              <a:buClr>
                <a:schemeClr val="tx1"/>
              </a:buClr>
              <a:buSzTx/>
              <a:buFontTx/>
              <a:buChar char="»"/>
              <a:tabLst/>
              <a:defRPr sz="1600" b="0" i="0" u="none" strike="noStrike" kern="1" spc="0" baseline="0">
                <a:solidFill>
                  <a:schemeClr val="bg1"/>
                </a:solidFill>
                <a:effectLst/>
                <a:latin typeface="Arial" pitchFamily="2" charset="0"/>
                <a:ea typeface="Arial" pitchFamily="2" charset="0"/>
                <a:cs typeface="Arial" pitchFamily="2" charset="0"/>
              </a:defRPr>
            </a:lvl5pPr>
          </a:lstStyle>
          <a:p>
            <a:pPr>
              <a:defRPr/>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s://plantillaspowerpoint.org/"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template">
    <p:bg>
      <p:bgPr>
        <a:blipFill>
          <a:blip r:embed="rId14"/>
          <a:srcRect/>
          <a:stretch/>
        </a:blipFill>
        <a:effectLst/>
      </p:bgPr>
    </p:bg>
    <p:spTree>
      <p:nvGrpSpPr>
        <p:cNvPr id="1" name=""/>
        <p:cNvGrpSpPr/>
        <p:nvPr/>
      </p:nvGrpSpPr>
      <p:grpSpPr>
        <a:xfrm>
          <a:off x="0" y="0"/>
          <a:ext cx="0" cy="0"/>
          <a:chOff x="0" y="0"/>
          <a:chExt cx="0" cy="0"/>
        </a:xfrm>
      </p:grpSpPr>
      <p:sp>
        <p:nvSpPr>
          <p:cNvPr id="2" name="AreaMarcadorPosiciónTítulo1"/>
          <p:cNvSpPr>
            <a:spLocks noGrp="1" noChangeArrowheads="1"/>
            <a:extLst>
              <a:ext uri="smNativeData">
                <pr:smNativeData xmlns:pr="smNativeData" xmlns="" val="SMDATA_12_HWbqYxMAAAAlAAAAZAAAAA0AAAAAkAAAAEgAAACQAAAASAAAAAAAAAAB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QAAAAAAAAAEAAAAAAAAAAEAAAAPP2gKAAAAABQAAAAUAAAAZAAAAGQAAAAAAAAAy8vLAAAAAAAUAAAAF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y8vLAMDA/wB/f38AAAAAAAAAAAAAAAAAAAAAAAAAAAAhAAAAGAAAABQAAAC/BwAAdgIAACY3AACWBQAAEAAAAA=="/>
              </a:ext>
            </a:extLst>
          </p:cNvSpPr>
          <p:nvPr>
            <p:ph type="title"/>
          </p:nvPr>
        </p:nvSpPr>
        <p:spPr>
          <a:xfrm>
            <a:off x="1259205" y="400050"/>
            <a:ext cx="7705725" cy="508000"/>
          </a:xfrm>
          <a:prstGeom prst="rect">
            <a:avLst/>
          </a:prstGeom>
          <a:noFill/>
          <a:ln w="12700" cap="flat" cmpd="sng" algn="ctr">
            <a:noFill/>
            <a:prstDash val="solid"/>
            <a:headEnd type="none" w="med" len="med"/>
            <a:tailEnd type="none" w="med" len="med"/>
          </a:ln>
          <a:effectLst>
            <a:outerShdw blurRad="12700" dist="17961" dir="2700000" algn="ctr">
              <a:schemeClr val="bg2"/>
            </a:outerShdw>
          </a:effectLst>
        </p:spPr>
        <p:txBody>
          <a:bodyPr vert="horz" wrap="square" lIns="91440" tIns="45720" rIns="91440" bIns="45720" numCol="1" anchor="ctr">
            <a:prstTxWarp prst="textNoShape">
              <a:avLst/>
            </a:prstTxWarp>
          </a:bodyPr>
          <a:lstStyle>
            <a:lvl1pPr marL="0" marR="0" indent="0" algn="l" defTabSz="914400">
              <a:lnSpc>
                <a:spcPct val="100000"/>
              </a:lnSpc>
              <a:spcBef>
                <a:spcPts val="0"/>
              </a:spcBef>
              <a:spcAft>
                <a:spcPts val="0"/>
              </a:spcAft>
              <a:buNone/>
              <a:tabLst/>
              <a:defRPr sz="3600" b="0" i="0" u="none" strike="noStrike" kern="1" spc="0" baseline="0">
                <a:solidFill>
                  <a:schemeClr val="bg1"/>
                </a:solidFill>
                <a:effectLst/>
                <a:latin typeface="Arial" pitchFamily="2" charset="0"/>
                <a:ea typeface="Arial" pitchFamily="2" charset="0"/>
                <a:cs typeface="Arial" pitchFamily="2" charset="0"/>
              </a:defRPr>
            </a:lvl1pPr>
          </a:lstStyle>
          <a:p>
            <a:pPr>
              <a:spcBef>
                <a:spcPts val="0"/>
              </a:spcBef>
              <a:defRPr/>
            </a:pPr>
            <a:r>
              <a:t>Click to edit Master title style</a:t>
            </a:r>
          </a:p>
        </p:txBody>
      </p:sp>
      <p:sp>
        <p:nvSpPr>
          <p:cNvPr id="3" name="ÁreaMarcadorPosiciónTexto1"/>
          <p:cNvSpPr>
            <a:spLocks noGrp="1" noChangeArrowheads="1"/>
            <a:extLst>
              <a:ext uri="smNativeData">
                <pr:smNativeData xmlns:pr="smNativeData" xmlns="" val="SMDATA_12_HWbqYxMAAAAlAAAAZAAAAA0AAAAAkAAAAEgAAACQAAAASAAAAAAAAAAA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AAAAAAAAAAEAAAAAAAAAAEAAAAPP2g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BwAAzgcAACM3AAAHKQAAEAAAAA=="/>
              </a:ext>
            </a:extLst>
          </p:cNvSpPr>
          <p:nvPr>
            <p:ph type="body" idx="1"/>
          </p:nvPr>
        </p:nvSpPr>
        <p:spPr>
          <a:xfrm>
            <a:off x="1259205" y="1268730"/>
            <a:ext cx="7703820" cy="5400675"/>
          </a:xfrm>
          <a:prstGeom prst="rect">
            <a:avLst/>
          </a:prstGeom>
          <a:noFill/>
          <a:ln w="12700" cap="flat" cmpd="sng" algn="ctr">
            <a:noFill/>
            <a:prstDash val="solid"/>
            <a:headEnd type="none" w="med" len="med"/>
            <a:tailEnd type="none" w="med" len="med"/>
          </a:ln>
          <a:effectLst/>
        </p:spPr>
        <p:txBody>
          <a:bodyPr vert="horz" wrap="square" lIns="91440" tIns="45720" rIns="91440" bIns="45720" numCol="1" anchor="t">
            <a:prstTxWarp prst="textNoShape">
              <a:avLst/>
            </a:prstTxWarp>
          </a:bodyPr>
          <a:lstStyle>
            <a:lvl1pPr marL="342900" marR="0" indent="-342900" algn="l" defTabSz="914400">
              <a:lnSpc>
                <a:spcPct val="100000"/>
              </a:lnSpc>
              <a:spcBef>
                <a:spcPts val="0"/>
              </a:spcBef>
              <a:spcAft>
                <a:spcPts val="0"/>
              </a:spcAft>
              <a:buClr>
                <a:schemeClr val="tx1"/>
              </a:buClr>
              <a:buSzTx/>
              <a:buFontTx/>
              <a:buChar char="•"/>
              <a:tabLst/>
              <a:defRPr sz="2800" b="0" i="0" u="none" strike="noStrike" kern="1" spc="0" baseline="0">
                <a:solidFill>
                  <a:schemeClr val="bg1"/>
                </a:solidFill>
                <a:effectLst/>
                <a:latin typeface="Arial" pitchFamily="2" charset="0"/>
                <a:ea typeface="Arial" pitchFamily="2" charset="0"/>
                <a:cs typeface="Arial" pitchFamily="2" charset="0"/>
              </a:defRPr>
            </a:lvl1pPr>
            <a:lvl2pPr marL="742950" marR="0" indent="-285750" algn="l" defTabSz="914400">
              <a:lnSpc>
                <a:spcPct val="100000"/>
              </a:lnSpc>
              <a:spcBef>
                <a:spcPts val="0"/>
              </a:spcBef>
              <a:spcAft>
                <a:spcPts val="0"/>
              </a:spcAft>
              <a:buClr>
                <a:schemeClr val="tx1"/>
              </a:buClr>
              <a:buSzTx/>
              <a:buFontTx/>
              <a:buChar char="–"/>
              <a:tabLst/>
              <a:defRPr sz="2400" b="1" i="0" u="none" strike="noStrike" kern="1" spc="0" baseline="0">
                <a:solidFill>
                  <a:schemeClr val="bg1"/>
                </a:solidFill>
                <a:effectLst/>
                <a:latin typeface="Arial" pitchFamily="2" charset="0"/>
                <a:ea typeface="Arial" pitchFamily="2" charset="0"/>
                <a:cs typeface="Arial" pitchFamily="2" charset="0"/>
              </a:defRPr>
            </a:lvl2pPr>
            <a:lvl3pPr marL="1143000" marR="0" indent="-228600" algn="l" defTabSz="914400">
              <a:lnSpc>
                <a:spcPct val="100000"/>
              </a:lnSpc>
              <a:spcBef>
                <a:spcPts val="0"/>
              </a:spcBef>
              <a:spcAft>
                <a:spcPts val="0"/>
              </a:spcAft>
              <a:buClr>
                <a:schemeClr val="tx1"/>
              </a:buClr>
              <a:buSzTx/>
              <a:buFontTx/>
              <a:buChar char="•"/>
              <a:tabLst/>
              <a:defRPr sz="2400" b="0" i="0" u="none" strike="noStrike" kern="1" spc="0" baseline="0">
                <a:solidFill>
                  <a:schemeClr val="bg1"/>
                </a:solidFill>
                <a:effectLst/>
                <a:latin typeface="Arial" pitchFamily="2" charset="0"/>
                <a:ea typeface="Arial" pitchFamily="2" charset="0"/>
                <a:cs typeface="Arial" pitchFamily="2" charset="0"/>
              </a:defRPr>
            </a:lvl3pPr>
            <a:lvl4pPr marL="1600200" marR="0" indent="-228600" algn="l" defTabSz="914400">
              <a:lnSpc>
                <a:spcPct val="100000"/>
              </a:lnSpc>
              <a:spcBef>
                <a:spcPts val="0"/>
              </a:spcBef>
              <a:spcAft>
                <a:spcPts val="0"/>
              </a:spcAft>
              <a:buClr>
                <a:schemeClr val="tx1"/>
              </a:buClr>
              <a:buSzTx/>
              <a:buFontTx/>
              <a:buChar char="–"/>
              <a:tabLst/>
              <a:defRPr sz="2000" b="0" i="0" u="none" strike="noStrike" kern="1" spc="0" baseline="0">
                <a:solidFill>
                  <a:schemeClr val="bg1"/>
                </a:solidFill>
                <a:effectLst/>
                <a:latin typeface="Arial" pitchFamily="2" charset="0"/>
                <a:ea typeface="Arial" pitchFamily="2" charset="0"/>
                <a:cs typeface="Arial" pitchFamily="2" charset="0"/>
              </a:defRPr>
            </a:lvl4pPr>
            <a:lvl5pPr marL="2057400" marR="0" indent="-228600" algn="l" defTabSz="914400">
              <a:lnSpc>
                <a:spcPct val="100000"/>
              </a:lnSpc>
              <a:spcBef>
                <a:spcPts val="0"/>
              </a:spcBef>
              <a:spcAft>
                <a:spcPts val="0"/>
              </a:spcAft>
              <a:buClr>
                <a:schemeClr val="tx1"/>
              </a:buClr>
              <a:buSzTx/>
              <a:buFontTx/>
              <a:buChar char="»"/>
              <a:tabLst/>
              <a:defRPr sz="2000" b="0" i="0" u="none" strike="noStrike" kern="1" spc="0" baseline="0">
                <a:solidFill>
                  <a:schemeClr val="bg1"/>
                </a:solidFill>
                <a:effectLst/>
                <a:latin typeface="Arial" pitchFamily="2" charset="0"/>
                <a:ea typeface="Arial" pitchFamily="2" charset="0"/>
                <a:cs typeface="Arial" pitchFamily="2" charset="0"/>
              </a:defRPr>
            </a:lvl5pPr>
          </a:lstStyle>
          <a:p>
            <a:pPr>
              <a:spcBef>
                <a:spcPts val="0"/>
              </a:spcBef>
              <a:defRPr/>
            </a:pPr>
            <a:r>
              <a:t>Click to edit Master text styles</a:t>
            </a:r>
          </a:p>
          <a:p>
            <a:pPr lvl="1">
              <a:defRPr/>
            </a:pPr>
            <a:r>
              <a:t>Second level</a:t>
            </a:r>
          </a:p>
          <a:p>
            <a:pPr lvl="2">
              <a:defRPr/>
            </a:pPr>
            <a:r>
              <a:t>Third level</a:t>
            </a:r>
          </a:p>
          <a:p>
            <a:pPr lvl="3">
              <a:defRPr/>
            </a:pPr>
            <a:r>
              <a:t>Fourth level</a:t>
            </a:r>
          </a:p>
          <a:p>
            <a:pPr lvl="4">
              <a:defRPr/>
            </a:pPr>
            <a:r>
              <a:t>Fifth level</a:t>
            </a:r>
          </a:p>
        </p:txBody>
      </p:sp>
      <p:sp>
        <p:nvSpPr>
          <p:cNvPr id="4" name="TextBox 11"/>
          <p:cNvSpPr txBox="1"/>
          <p:nvPr userDrawn="1"/>
        </p:nvSpPr>
        <p:spPr>
          <a:xfrm rot="16200000">
            <a:off x="-2375975" y="2685673"/>
            <a:ext cx="4446020" cy="276999"/>
          </a:xfrm>
          <a:prstGeom prst="rect">
            <a:avLst/>
          </a:prstGeom>
          <a:noFill/>
        </p:spPr>
        <p:txBody>
          <a:bodyPr wrap="square" rtlCol="0" anchor="ctr">
            <a:spAutoFit/>
          </a:bodyPr>
          <a:lstStyle/>
          <a:p>
            <a:r>
              <a:rPr lang="bs-Latn-BA" sz="1200" dirty="0">
                <a:solidFill>
                  <a:schemeClr val="bg1">
                    <a:lumMod val="65000"/>
                  </a:schemeClr>
                </a:solidFill>
              </a:rPr>
              <a:t>Find</a:t>
            </a:r>
            <a:r>
              <a:rPr lang="bs-Latn-BA" sz="1200" baseline="0" dirty="0">
                <a:solidFill>
                  <a:schemeClr val="bg1">
                    <a:lumMod val="65000"/>
                  </a:schemeClr>
                </a:solidFill>
              </a:rPr>
              <a:t> m</a:t>
            </a:r>
            <a:r>
              <a:rPr lang="bs-Latn-BA" sz="1200" dirty="0">
                <a:solidFill>
                  <a:schemeClr val="bg1">
                    <a:lumMod val="65000"/>
                  </a:schemeClr>
                </a:solidFill>
              </a:rPr>
              <a:t>ore PowerPoint templates</a:t>
            </a:r>
            <a:r>
              <a:rPr lang="bs-Latn-BA" sz="1200" baseline="0" dirty="0">
                <a:solidFill>
                  <a:schemeClr val="bg1">
                    <a:lumMod val="65000"/>
                  </a:schemeClr>
                </a:solidFill>
              </a:rPr>
              <a:t> on </a:t>
            </a:r>
            <a:r>
              <a:rPr lang="es-PE" sz="1200" b="1" baseline="0" dirty="0" smtClean="0">
                <a:solidFill>
                  <a:schemeClr val="bg1">
                    <a:lumMod val="65000"/>
                  </a:schemeClr>
                </a:solidFill>
                <a:hlinkClick r:id="rId15"/>
              </a:rPr>
              <a:t>plantillaspowerpoint.org</a:t>
            </a:r>
            <a:endParaRPr lang="en-US" sz="1200" dirty="0">
              <a:solidFill>
                <a:schemeClr val="bg1">
                  <a:lumMod val="65000"/>
                </a:schemeClr>
              </a:solidFill>
            </a:endParaRPr>
          </a:p>
        </p:txBody>
      </p:sp>
      <p:pic>
        <p:nvPicPr>
          <p:cNvPr id="5" name="Imagen 4"/>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rot="16200000">
            <a:off x="-794666" y="5497703"/>
            <a:ext cx="1245186" cy="344147"/>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hf sldNum="0" hdr="0"/>
  <p:txStyles>
    <p:titleStyle>
      <a:lvl1pPr marL="0" marR="0" indent="0" algn="r" defTabSz="914400">
        <a:lnSpc>
          <a:spcPct val="100000"/>
        </a:lnSpc>
        <a:spcBef>
          <a:spcPts val="0"/>
        </a:spcBef>
        <a:spcAft>
          <a:spcPts val="0"/>
        </a:spcAft>
        <a:buNone/>
        <a:tabLst/>
        <a:defRPr sz="3200" b="1" i="0" u="none" strike="noStrike" kern="1" spc="0" baseline="0">
          <a:solidFill>
            <a:schemeClr val="bg1"/>
          </a:solidFill>
          <a:effectLst/>
          <a:latin typeface="Arial" pitchFamily="2" charset="0"/>
          <a:ea typeface="Arial" pitchFamily="2" charset="0"/>
          <a:cs typeface="Arial" pitchFamily="2" charset="0"/>
        </a:defRPr>
      </a:lvl1pPr>
    </p:titleStyle>
    <p:bodyStyle>
      <a:lvl1pPr marL="342900" marR="0" indent="-342900" algn="l" defTabSz="914400">
        <a:lnSpc>
          <a:spcPct val="100000"/>
        </a:lnSpc>
        <a:spcBef>
          <a:spcPts val="0"/>
        </a:spcBef>
        <a:spcAft>
          <a:spcPts val="0"/>
        </a:spcAft>
        <a:buClr>
          <a:schemeClr val="tx1"/>
        </a:buClr>
        <a:buSzTx/>
        <a:buFontTx/>
        <a:buChar char="•"/>
        <a:tabLst/>
        <a:defRPr sz="2800" b="0" i="0" u="none" strike="noStrike" kern="1" spc="0" baseline="0">
          <a:solidFill>
            <a:schemeClr val="bg1"/>
          </a:solidFill>
          <a:effectLst/>
          <a:latin typeface="Arial" pitchFamily="2" charset="0"/>
          <a:ea typeface="Arial" pitchFamily="2" charset="0"/>
          <a:cs typeface="Arial" pitchFamily="2" charset="0"/>
        </a:defRPr>
      </a:lvl1pPr>
      <a:lvl2pPr marL="742950" marR="0" indent="-285750" algn="l" defTabSz="914400">
        <a:lnSpc>
          <a:spcPct val="100000"/>
        </a:lnSpc>
        <a:spcBef>
          <a:spcPts val="0"/>
        </a:spcBef>
        <a:spcAft>
          <a:spcPts val="0"/>
        </a:spcAft>
        <a:buClr>
          <a:schemeClr val="tx1"/>
        </a:buClr>
        <a:buSzTx/>
        <a:buFontTx/>
        <a:buChar char="–"/>
        <a:tabLst/>
        <a:defRPr sz="2400" b="1" i="0" u="none" strike="noStrike" kern="1" spc="0" baseline="0">
          <a:solidFill>
            <a:schemeClr val="bg1"/>
          </a:solidFill>
          <a:effectLst/>
          <a:latin typeface="Arial" pitchFamily="2" charset="0"/>
          <a:ea typeface="Arial" pitchFamily="2" charset="0"/>
          <a:cs typeface="Arial" pitchFamily="2" charset="0"/>
        </a:defRPr>
      </a:lvl2pPr>
      <a:lvl3pPr marL="1143000" marR="0" indent="-228600" algn="l" defTabSz="914400">
        <a:lnSpc>
          <a:spcPct val="100000"/>
        </a:lnSpc>
        <a:spcBef>
          <a:spcPts val="0"/>
        </a:spcBef>
        <a:spcAft>
          <a:spcPts val="0"/>
        </a:spcAft>
        <a:buClr>
          <a:schemeClr val="tx1"/>
        </a:buClr>
        <a:buSzTx/>
        <a:buFontTx/>
        <a:buChar char="•"/>
        <a:tabLst/>
        <a:defRPr sz="2400" b="0" i="0" u="none" strike="noStrike" kern="1" spc="0" baseline="0">
          <a:solidFill>
            <a:schemeClr val="bg1"/>
          </a:solidFill>
          <a:effectLst/>
          <a:latin typeface="Arial" pitchFamily="2" charset="0"/>
          <a:ea typeface="Arial" pitchFamily="2" charset="0"/>
          <a:cs typeface="Arial" pitchFamily="2" charset="0"/>
        </a:defRPr>
      </a:lvl3pPr>
      <a:lvl4pPr marL="1600200" marR="0" indent="-228600" algn="l" defTabSz="914400">
        <a:lnSpc>
          <a:spcPct val="100000"/>
        </a:lnSpc>
        <a:spcBef>
          <a:spcPts val="0"/>
        </a:spcBef>
        <a:spcAft>
          <a:spcPts val="0"/>
        </a:spcAft>
        <a:buClr>
          <a:schemeClr val="tx1"/>
        </a:buClr>
        <a:buSzTx/>
        <a:buFontTx/>
        <a:buChar char="–"/>
        <a:tabLst/>
        <a:defRPr sz="2000" b="0" i="0" u="none" strike="noStrike" kern="1" spc="0" baseline="0">
          <a:solidFill>
            <a:schemeClr val="bg1"/>
          </a:solidFill>
          <a:effectLst/>
          <a:latin typeface="Arial" pitchFamily="2" charset="0"/>
          <a:ea typeface="Arial" pitchFamily="2" charset="0"/>
          <a:cs typeface="Arial" pitchFamily="2" charset="0"/>
        </a:defRPr>
      </a:lvl4pPr>
      <a:lvl5pPr marL="2057400" marR="0" indent="-228600" algn="l" defTabSz="914400">
        <a:lnSpc>
          <a:spcPct val="100000"/>
        </a:lnSpc>
        <a:spcBef>
          <a:spcPts val="0"/>
        </a:spcBef>
        <a:spcAft>
          <a:spcPts val="0"/>
        </a:spcAft>
        <a:buClr>
          <a:schemeClr val="tx1"/>
        </a:buClr>
        <a:buSzTx/>
        <a:buFontTx/>
        <a:buChar char="»"/>
        <a:tabLst/>
        <a:defRPr sz="2000" b="0" i="0" u="none" strike="noStrike" kern="1" spc="0" baseline="0">
          <a:solidFill>
            <a:schemeClr val="bg1"/>
          </a:solidFill>
          <a:effectLst/>
          <a:latin typeface="Arial" pitchFamily="2" charset="0"/>
          <a:ea typeface="Arial" pitchFamily="2" charset="0"/>
          <a:cs typeface="Arial" pitchFamily="2" charset="0"/>
        </a:defRPr>
      </a:lvl5pPr>
    </p:bodyStyle>
    <p:otherStyle>
      <a:lvl1pPr marL="342900" marR="0" indent="-342900" algn="l" defTabSz="914400">
        <a:lnSpc>
          <a:spcPct val="100000"/>
        </a:lnSpc>
        <a:spcBef>
          <a:spcPts val="0"/>
        </a:spcBef>
        <a:spcAft>
          <a:spcPts val="0"/>
        </a:spcAft>
        <a:buClr>
          <a:schemeClr val="tx1"/>
        </a:buClr>
        <a:buSzTx/>
        <a:buFontTx/>
        <a:buChar char="•"/>
        <a:tabLst/>
        <a:defRPr sz="2000" b="0" i="0" u="none" strike="noStrike" kern="1" spc="0" baseline="0">
          <a:solidFill>
            <a:schemeClr val="bg1"/>
          </a:solidFill>
          <a:effectLst/>
          <a:latin typeface="Arial" pitchFamily="2" charset="0"/>
          <a:ea typeface="Arial" pitchFamily="2" charset="0"/>
          <a:cs typeface="Arial" pitchFamily="2" charset="0"/>
        </a:defRPr>
      </a:lvl1pPr>
      <a:lvl2pPr marL="742950" marR="0" indent="-285750" algn="l" defTabSz="914400">
        <a:lnSpc>
          <a:spcPct val="100000"/>
        </a:lnSpc>
        <a:spcBef>
          <a:spcPts val="0"/>
        </a:spcBef>
        <a:spcAft>
          <a:spcPts val="0"/>
        </a:spcAft>
        <a:buClr>
          <a:schemeClr val="tx1"/>
        </a:buClr>
        <a:buSzTx/>
        <a:buFontTx/>
        <a:buChar char="–"/>
        <a:tabLst/>
        <a:defRPr sz="1800" b="1" i="0" u="none" strike="noStrike" kern="1" spc="0" baseline="0">
          <a:solidFill>
            <a:schemeClr val="bg1"/>
          </a:solidFill>
          <a:effectLst/>
          <a:latin typeface="Arial" pitchFamily="2" charset="0"/>
          <a:ea typeface="Arial" pitchFamily="2" charset="0"/>
          <a:cs typeface="Arial" pitchFamily="2" charset="0"/>
        </a:defRPr>
      </a:lvl2pPr>
      <a:lvl3pPr marL="1143000" marR="0" indent="-228600" algn="l" defTabSz="914400">
        <a:lnSpc>
          <a:spcPct val="100000"/>
        </a:lnSpc>
        <a:spcBef>
          <a:spcPts val="0"/>
        </a:spcBef>
        <a:spcAft>
          <a:spcPts val="0"/>
        </a:spcAft>
        <a:buClr>
          <a:schemeClr val="tx1"/>
        </a:buClr>
        <a:buSzTx/>
        <a:buFontTx/>
        <a:buChar char="•"/>
        <a:tabLst/>
        <a:defRPr sz="1800" b="0" i="0" u="none" strike="noStrike" kern="1" spc="0" baseline="0">
          <a:solidFill>
            <a:schemeClr val="bg1"/>
          </a:solidFill>
          <a:effectLst/>
          <a:latin typeface="Arial" pitchFamily="2" charset="0"/>
          <a:ea typeface="Arial" pitchFamily="2" charset="0"/>
          <a:cs typeface="Arial" pitchFamily="2" charset="0"/>
        </a:defRPr>
      </a:lvl3pPr>
      <a:lvl4pPr marL="1600200" marR="0" indent="-228600" algn="l" defTabSz="914400">
        <a:lnSpc>
          <a:spcPct val="100000"/>
        </a:lnSpc>
        <a:spcBef>
          <a:spcPts val="0"/>
        </a:spcBef>
        <a:spcAft>
          <a:spcPts val="0"/>
        </a:spcAft>
        <a:buClr>
          <a:schemeClr val="tx1"/>
        </a:buClr>
        <a:buSzTx/>
        <a:buFontTx/>
        <a:buChar char="–"/>
        <a:tabLst/>
        <a:defRPr sz="1600" b="0" i="0" u="none" strike="noStrike" kern="1" spc="0" baseline="0">
          <a:solidFill>
            <a:schemeClr val="bg1"/>
          </a:solidFill>
          <a:effectLst/>
          <a:latin typeface="Arial" pitchFamily="2" charset="0"/>
          <a:ea typeface="Arial" pitchFamily="2" charset="0"/>
          <a:cs typeface="Arial" pitchFamily="2" charset="0"/>
        </a:defRPr>
      </a:lvl4pPr>
      <a:lvl5pPr marL="2057400" marR="0" indent="-228600" algn="l" defTabSz="914400">
        <a:lnSpc>
          <a:spcPct val="100000"/>
        </a:lnSpc>
        <a:spcBef>
          <a:spcPts val="0"/>
        </a:spcBef>
        <a:spcAft>
          <a:spcPts val="0"/>
        </a:spcAft>
        <a:buClr>
          <a:schemeClr val="tx1"/>
        </a:buClr>
        <a:buSzTx/>
        <a:buFontTx/>
        <a:buChar char="»"/>
        <a:tabLst/>
        <a:defRPr sz="1600" b="0" i="0" u="none" strike="noStrike" kern="1" spc="0" baseline="0">
          <a:solidFill>
            <a:schemeClr val="bg1"/>
          </a:solidFill>
          <a:effectLst/>
          <a:latin typeface="Arial" pitchFamily="2" charset="0"/>
          <a:ea typeface="Arial" pitchFamily="2" charset="0"/>
          <a:cs typeface="Arial" pitchFamily="2" charset="0"/>
        </a:defRPr>
      </a:lvl5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Diapositiva1"/>
          <p:cNvSpPr>
            <a:spLocks noGrp="1" noChangeArrowheads="1"/>
            <a:extLst>
              <a:ext uri="smNativeData">
                <pr:smNativeData xmlns:pr="smNativeData" xmlns="" val="SMDATA_12_HWbqYxMAAAAlAAAAZAAAAA0AAAAAkAAAAEgAAACQAAAASAAAAAAAAAAB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QAAAAAAAAAEAAAAAAAAAAEAAAAPP2gKAAAAABQAAAAUAAAAZAAAAGQAAAAAAAAAy8vLAAAAAAAUAAAAFAAAAGQAAABkAAAAAAAAABcAAAAUAAAAAAAAAAAAAAD/fwAA/38AAAAAAAAJAAAABAAAAN57IAAMAAAAEAAAAAAAAAAAAAAAAAAAAAAAAAAeAAAAaAAAAAAAAAAAAAAAAAAAAAAAAAAAAAAAECcAABAnAAAAAAAAAAAAAAAAAAAAAAAAAAAAAAAAAAAAAAAAAAAAABQAAAAAAAAAwMD/AAAAAABkAAAAMgAAAAAAAABkAAAAAAAAAH9/fwAKAAAAHwAAAFQAAAAwpt8F////AQAAAAAAAAAAAAAAAAAAAAAAAAAAAAAAAAAAAAAAAAAATU1NAn9/fwAPP2gDy8vLAMDA/wB/f38AAAAAAAAAAAAAAAAAAAAAAAAAAAAhAAAAGAAAABQAAAAoFAAAHBEAANI1AAD8FQAAAAAAAA=="/>
              </a:ext>
            </a:extLst>
          </p:cNvSpPr>
          <p:nvPr>
            <p:ph type="ctrTitle"/>
          </p:nvPr>
        </p:nvSpPr>
        <p:spPr>
          <a:xfrm>
            <a:off x="3276600" y="2781300"/>
            <a:ext cx="5472430" cy="792480"/>
          </a:xfrm>
          <a:prstGeom prst="rect">
            <a:avLst/>
          </a:prstGeom>
          <a:noFill/>
          <a:ln w="12700" cap="flat" cmpd="sng" algn="ctr">
            <a:noFill/>
            <a:prstDash val="solid"/>
            <a:headEnd type="none" w="med" len="med"/>
            <a:tailEnd type="none" w="med" len="med"/>
          </a:ln>
          <a:effectLst>
            <a:outerShdw blurRad="12700" dist="17961" dir="2700000" algn="ctr">
              <a:schemeClr val="bg2"/>
            </a:outerShdw>
          </a:effectLst>
        </p:spPr>
        <p:txBody>
          <a:bodyPr vert="horz" wrap="square" lIns="91440" tIns="45720" rIns="91440" bIns="45720" numCol="1" anchor="ctr">
            <a:prstTxWarp prst="textNoShape">
              <a:avLst/>
            </a:prstTxWarp>
          </a:bodyPr>
          <a:lstStyle/>
          <a:p>
            <a:pPr>
              <a:spcBef>
                <a:spcPts val="0"/>
              </a:spcBef>
              <a:defRPr sz="3000">
                <a:latin typeface="Tahoma" pitchFamily="2" charset="0"/>
                <a:ea typeface="Tahoma" pitchFamily="2" charset="0"/>
                <a:cs typeface="Tahoma" pitchFamily="2" charset="0"/>
              </a:defRPr>
            </a:pPr>
            <a:r>
              <a:t>Aparato reproductor Masculino</a:t>
            </a:r>
          </a:p>
        </p:txBody>
      </p:sp>
      <p:sp>
        <p:nvSpPr>
          <p:cNvPr id="3" name="SubtítuloDiapositiva1"/>
          <p:cNvSpPr>
            <a:spLocks noGrp="1" noChangeArrowheads="1"/>
            <a:extLst>
              <a:ext uri="smNativeData">
                <pr:smNativeData xmlns:pr="smNativeData" xmlns="" val="SMDATA_12_HWbqYxMAAAAlAAAAZAAAAA0AAAAAkAAAAEgAAACQAAAASAAAAAAAAAAA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QAAAAAAAAAEAAAAAAAAAAEAAAAPP2gKAAAAABQAAAAUAAAAZAAAAGQAAAAAAAAAy8vLAAAAAAAUAAAAFAAAAGQAAABkAAAAAAAAABcAAAAUAAAAAAAAAAAAAAD/fwAA/38AAAAAAAAJAAAABAAAAAAAAAAMAAAAEAAAAAAAAAAAAAAAAAAAAAAAAAAeAAAAaAAAAAAAAAAAAAAAAAAAAAAAAAAAAAAAECcAABAnAAAAAAAAAAAAAAAAAAAAAAAAAAAAAAAAAAAAAAAAAAAAABQAAAAAAAAAwMD/AAAAAABkAAAAMgAAAAAAAABkAAAAAAAAAH9/fwAKAAAAHwAAAFQAAAAwpt8F////AQAAAAAAAAAAAAAAAAAAAAAAAAAAAAAAAAAAAAAAAAAATU1NAn9/fwAPP2gDy8vLAMDA/wB/f38AAAAAAAAAAAAAAAAAAAAAAAAAAAAhAAAAGAAAABQAAAAoFAAATBYAANI1AACkGAAAEAAAAA=="/>
              </a:ext>
            </a:extLst>
          </p:cNvSpPr>
          <p:nvPr>
            <p:ph type="subTitle" idx="1"/>
          </p:nvPr>
        </p:nvSpPr>
        <p:spPr>
          <a:xfrm>
            <a:off x="3276600" y="3624580"/>
            <a:ext cx="5472430" cy="381000"/>
          </a:xfrm>
          <a:prstGeom prst="rect">
            <a:avLst/>
          </a:prstGeom>
          <a:noFill/>
          <a:ln w="12700" cap="flat" cmpd="sng" algn="ctr">
            <a:noFill/>
            <a:prstDash val="solid"/>
            <a:headEnd type="none" w="med" len="med"/>
            <a:tailEnd type="none" w="med" len="med"/>
          </a:ln>
          <a:effectLst>
            <a:outerShdw blurRad="12700" dist="17961" dir="2700000" algn="ctr">
              <a:schemeClr val="bg2"/>
            </a:outerShdw>
          </a:effectLst>
        </p:spPr>
        <p:txBody>
          <a:bodyPr vert="horz" wrap="square" lIns="91440" tIns="45720" rIns="91440" bIns="45720" numCol="1" anchor="t">
            <a:prstTxWarp prst="textNoShape">
              <a:avLst/>
            </a:prstTxWarp>
          </a:bodyPr>
          <a:lstStyle>
            <a:lvl1pPr marL="342900" marR="0" indent="-342900" algn="r" defTabSz="914400">
              <a:lnSpc>
                <a:spcPct val="100000"/>
              </a:lnSpc>
              <a:spcBef>
                <a:spcPts val="0"/>
              </a:spcBef>
              <a:spcAft>
                <a:spcPts val="0"/>
              </a:spcAft>
              <a:buNone/>
              <a:tabLst/>
              <a:defRPr sz="2400" b="1" i="0" u="none" strike="noStrike" kern="1" spc="0" baseline="0">
                <a:solidFill>
                  <a:schemeClr val="bg1"/>
                </a:solidFill>
                <a:effectLst/>
                <a:latin typeface="Arial" pitchFamily="2" charset="0"/>
                <a:ea typeface="Arial" pitchFamily="2" charset="0"/>
                <a:cs typeface="Arial" pitchFamily="2" charset="0"/>
              </a:defRPr>
            </a:lvl1pPr>
            <a:lvl2pPr marL="742950" marR="0" indent="-285750" algn="ctr" defTabSz="914400">
              <a:lnSpc>
                <a:spcPct val="100000"/>
              </a:lnSpc>
              <a:spcBef>
                <a:spcPts val="0"/>
              </a:spcBef>
              <a:spcAft>
                <a:spcPts val="0"/>
              </a:spcAft>
              <a:buNone/>
              <a:tabLst/>
              <a:defRPr sz="2400" b="1" i="0" u="none" strike="noStrike" kern="1" spc="0" baseline="0">
                <a:solidFill>
                  <a:schemeClr val="bg1"/>
                </a:solidFill>
                <a:effectLst/>
                <a:latin typeface="Arial" pitchFamily="2" charset="0"/>
                <a:ea typeface="Arial" pitchFamily="2" charset="0"/>
                <a:cs typeface="Arial" pitchFamily="2" charset="0"/>
              </a:defRPr>
            </a:lvl2pPr>
            <a:lvl3pPr marL="1143000" marR="0" indent="-228600" algn="ctr" defTabSz="914400">
              <a:lnSpc>
                <a:spcPct val="100000"/>
              </a:lnSpc>
              <a:spcBef>
                <a:spcPts val="0"/>
              </a:spcBef>
              <a:spcAft>
                <a:spcPts val="0"/>
              </a:spcAft>
              <a:buNone/>
              <a:tabLst/>
              <a:defRPr sz="2400" b="0" i="0" u="none" strike="noStrike" kern="1" spc="0" baseline="0">
                <a:solidFill>
                  <a:schemeClr val="bg1"/>
                </a:solidFill>
                <a:effectLst/>
                <a:latin typeface="Arial" pitchFamily="2" charset="0"/>
                <a:ea typeface="Arial" pitchFamily="2" charset="0"/>
                <a:cs typeface="Arial" pitchFamily="2" charset="0"/>
              </a:defRPr>
            </a:lvl3pPr>
            <a:lvl4pPr marL="1600200" marR="0" indent="-228600" algn="ctr" defTabSz="914400">
              <a:lnSpc>
                <a:spcPct val="100000"/>
              </a:lnSpc>
              <a:spcBef>
                <a:spcPts val="0"/>
              </a:spcBef>
              <a:spcAft>
                <a:spcPts val="0"/>
              </a:spcAft>
              <a:buNone/>
              <a:tabLst/>
              <a:defRPr sz="2000" b="0" i="0" u="none" strike="noStrike" kern="1" spc="0" baseline="0">
                <a:solidFill>
                  <a:schemeClr val="bg1"/>
                </a:solidFill>
                <a:effectLst/>
                <a:latin typeface="Arial" pitchFamily="2" charset="0"/>
                <a:ea typeface="Arial" pitchFamily="2" charset="0"/>
                <a:cs typeface="Arial" pitchFamily="2" charset="0"/>
              </a:defRPr>
            </a:lvl4pPr>
            <a:lvl5pPr marL="2057400" marR="0" indent="-228600" algn="ctr" defTabSz="914400">
              <a:lnSpc>
                <a:spcPct val="100000"/>
              </a:lnSpc>
              <a:spcBef>
                <a:spcPts val="0"/>
              </a:spcBef>
              <a:spcAft>
                <a:spcPts val="0"/>
              </a:spcAft>
              <a:buNone/>
              <a:tabLst/>
              <a:defRPr sz="2000" b="0" i="0" u="none" strike="noStrike" kern="1" spc="0" baseline="0">
                <a:solidFill>
                  <a:schemeClr val="bg1"/>
                </a:solidFill>
                <a:effectLst/>
                <a:latin typeface="Arial" pitchFamily="2" charset="0"/>
                <a:ea typeface="Arial" pitchFamily="2" charset="0"/>
                <a:cs typeface="Arial" pitchFamily="2" charset="0"/>
              </a:defRPr>
            </a:lvl5pPr>
          </a:lstStyle>
          <a:p>
            <a:pPr>
              <a:lnSpc>
                <a:spcPct val="90000"/>
              </a:lnSpc>
              <a:spcBef>
                <a:spcPts val="0"/>
              </a:spcBef>
              <a:defRPr/>
            </a:pPr>
            <a:r>
              <a:t>Company name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Diapositiva1"/>
          <p:cNvSpPr>
            <a:spLocks noGrp="1" noChangeArrowheads="1"/>
            <a:extLst>
              <a:ext uri="smNativeData">
                <pr:smNativeData xmlns:pr="smNativeData" xmlns="" val="SMDATA_12_HWbqYxMAAAAlAAAAZAAAAA0AAAAAkAAAAEgAAACQAAAASAAAAAAAAAAB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AAAAAAAAAAEAAAAAAAAAAEAAAAPP2gKAAAAABQAAAAUAAAAZAAAAGQAAAAAAAAAy8vLAAAAAAAUAAAAFAAAAGQAAABkAAAAAAAAABcAAAAUAAAAAAAAAAAAAAD/fwAA/38AAAAAAAAJAAAABAAAAPkLAQAMAAAAEAAAAAAAAAAAAAAAAAAAAAAAAAAeAAAAaAAAAAAAAAAAAAAAAAAAAAAAAAAAAAAAECcAABAnAAAAAAAAAAAAAAAAAAAAAAAAAAAAAAAAAAAAAAAAAAAAABQAAAAAAAAAwMD/AAAAAABkAAAAMgAAAAAAAABkAAAAAAAAAH9/fwAKAAAAHwAAAFQAAAAwpt8F////AQAAAAAAAAAAAAAAAAAAAAAAAAAAAAAAAAAAAAAAAAAATU1NAn9/fwAPP2gDy8vLAMDA/wB/f38AAAAAAAAAAAAAAAAAAAAAAAAAAAAhAAAAGAAAABQAAAD2CQAADQIAAEI2AAAMBgAAEAAAAA=="/>
              </a:ext>
            </a:extLst>
          </p:cNvSpPr>
          <p:nvPr>
            <p:ph type="title"/>
          </p:nvPr>
        </p:nvSpPr>
        <p:spPr>
          <a:xfrm>
            <a:off x="1619250" y="333375"/>
            <a:ext cx="7200900" cy="649605"/>
          </a:xfrm>
          <a:prstGeom prst="rect">
            <a:avLst/>
          </a:prstGeom>
          <a:noFill/>
          <a:ln w="12700" cap="flat" cmpd="sng" algn="ctr">
            <a:noFill/>
            <a:prstDash val="solid"/>
            <a:headEnd type="none" w="med" len="med"/>
            <a:tailEnd type="none" w="med" len="med"/>
          </a:ln>
          <a:effectLst/>
        </p:spPr>
        <p:txBody>
          <a:bodyPr vert="horz" wrap="square" lIns="91440" tIns="45720" rIns="91440" bIns="45720" numCol="1" anchor="ctr">
            <a:prstTxWarp prst="textNoShape">
              <a:avLst/>
            </a:prstTxWarp>
          </a:bodyPr>
          <a:lstStyle/>
          <a:p>
            <a:pPr>
              <a:spcBef>
                <a:spcPts val="0"/>
              </a:spcBef>
              <a:defRPr/>
            </a:pPr>
            <a:r>
              <a:rPr b="1">
                <a:latin typeface="Tahoma" pitchFamily="2" charset="0"/>
                <a:ea typeface="Tahoma" pitchFamily="2" charset="0"/>
                <a:cs typeface="Tahoma" pitchFamily="2" charset="0"/>
              </a:rPr>
              <a:t>Second Page</a:t>
            </a:r>
          </a:p>
        </p:txBody>
      </p:sp>
      <p:sp>
        <p:nvSpPr>
          <p:cNvPr id="3" name="TextoDiapositiva1"/>
          <p:cNvSpPr>
            <a:spLocks noGrp="1" noChangeArrowheads="1"/>
            <a:extLst>
              <a:ext uri="smNativeData">
                <pr:smNativeData xmlns:pr="smNativeData" xmlns="" val="SMDATA_12_HWbqYxMAAAAlAAAAZAAAAA0AAAAAkAAAAEgAAACQAAAASAAAAAAAAAAA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AAAAAAAAAAEAAAAAAAAAAEAAAAPP2gKAAAAACgAAAAoAAAAZAAAAGQAAAAAAAAAzMzMAAAAAABQAAAAUAAAAGQAAABkAAAAAAAAABcAAAAUAAAAAAAAAAAAAAD/fwAA/38AAAAAAAAJAAAABAAAAO7///8MAAAAEAAAAAAAAAAAAAAAAAAAAAAAAAAeAAAAaAAAAAAAAAAAAAAAAAAAAAAAAAAAAAAAECcAABAnAAAAAAAAAAAAAAAAAAAAAAAAAAAAAAAAAAAAAAAAAAAAABQAAAAAAAAAwMD/AAAAAABkAAAAMgAAAAAAAABkAAAAAAAAAH9/fwAKAAAAHwAAAFQAAAAwpt8F////AQAAAAAAAAAAAAAAAAAAAAAAAAAAAAAAAAAAAAAAAAAATU1NAn9/fwAPP2gDzMzMAMDA/wB/f38AAAAAAAAAAAAAAAAAAAAAAAAAAAAhAAAAGAAAABQAAADUCAAARQkAAEMzAADuJQAAEAAAAA=="/>
              </a:ext>
            </a:extLst>
          </p:cNvSpPr>
          <p:nvPr>
            <p:ph type="body" idx="1"/>
          </p:nvPr>
        </p:nvSpPr>
        <p:spPr>
          <a:xfrm>
            <a:off x="1435100" y="1506855"/>
            <a:ext cx="6898005" cy="4658995"/>
          </a:xfrm>
          <a:prstGeom prst="rect">
            <a:avLst/>
          </a:prstGeom>
          <a:noFill/>
          <a:ln w="12700" cap="flat" cmpd="sng" algn="ctr">
            <a:noFill/>
            <a:prstDash val="solid"/>
            <a:headEnd type="none" w="med" len="med"/>
            <a:tailEnd type="none" w="med" len="med"/>
          </a:ln>
          <a:effectLst/>
        </p:spPr>
        <p:txBody>
          <a:bodyPr vert="horz" wrap="square" lIns="91440" tIns="45720" rIns="91440" bIns="45720" numCol="1" anchor="t">
            <a:prstTxWarp prst="textNoShape">
              <a:avLst/>
            </a:prstTxWarp>
          </a:bodyPr>
          <a:lstStyle/>
          <a:p>
            <a:pPr>
              <a:lnSpc>
                <a:spcPct val="90000"/>
              </a:lnSpc>
              <a:spcBef>
                <a:spcPts val="0"/>
              </a:spcBef>
              <a:defRPr/>
            </a:pPr>
            <a:r>
              <a:rPr sz="2000">
                <a:latin typeface="Verdana" pitchFamily="2" charset="0"/>
                <a:ea typeface="Verdana" pitchFamily="2" charset="0"/>
                <a:cs typeface="Verdana" pitchFamily="2" charset="0"/>
              </a:rPr>
              <a:t>Your Text here</a:t>
            </a:r>
          </a:p>
          <a:p>
            <a:pPr>
              <a:lnSpc>
                <a:spcPct val="90000"/>
              </a:lnSpc>
              <a:defRPr sz="2000">
                <a:latin typeface="Verdana" pitchFamily="2" charset="0"/>
                <a:ea typeface="Verdana" pitchFamily="2" charset="0"/>
                <a:cs typeface="Verdana" pitchFamily="2" charset="0"/>
              </a:defRPr>
            </a:pPr>
            <a:endParaRPr sz="2000">
              <a:latin typeface="Verdana" pitchFamily="2" charset="0"/>
              <a:ea typeface="Verdana" pitchFamily="2" charset="0"/>
              <a:cs typeface="Verdana" pitchFamily="2" charset="0"/>
            </a:endParaRPr>
          </a:p>
          <a:p>
            <a:pPr>
              <a:lnSpc>
                <a:spcPct val="90000"/>
              </a:lnSpc>
              <a:defRPr/>
            </a:pPr>
            <a:r>
              <a:rPr sz="2000">
                <a:latin typeface="Verdana" pitchFamily="2" charset="0"/>
                <a:ea typeface="Verdana" pitchFamily="2" charset="0"/>
                <a:cs typeface="Verdana" pitchFamily="2" charset="0"/>
              </a:rPr>
              <a:t>Lorem ipsum dolor sit amet, consectetuer adipiscing elit, sed diam nonummy nibh euismod tincidunt ut laoreet dolore magna aliquam erat volutpat. Ut wisi enim ad minim veniam, quis nostrud exerci tation ullamcorper suscipit lobortis nisl ut aliquip ex ea commodo consequat. </a:t>
            </a:r>
          </a:p>
          <a:p>
            <a:pPr>
              <a:lnSpc>
                <a:spcPct val="90000"/>
              </a:lnSpc>
              <a:defRPr sz="2000">
                <a:latin typeface="Verdana" pitchFamily="2" charset="0"/>
                <a:ea typeface="Verdana" pitchFamily="2" charset="0"/>
                <a:cs typeface="Verdana" pitchFamily="2" charset="0"/>
              </a:defRPr>
            </a:pPr>
            <a:endParaRPr sz="2000">
              <a:latin typeface="Verdana" pitchFamily="2" charset="0"/>
              <a:ea typeface="Verdana" pitchFamily="2" charset="0"/>
              <a:cs typeface="Verdana" pitchFamily="2" charset="0"/>
            </a:endParaRPr>
          </a:p>
          <a:p>
            <a:pPr>
              <a:lnSpc>
                <a:spcPct val="90000"/>
              </a:lnSpc>
              <a:defRPr/>
            </a:pPr>
            <a:r>
              <a:rPr sz="2000">
                <a:latin typeface="Verdana" pitchFamily="2" charset="0"/>
                <a:ea typeface="Verdana" pitchFamily="2" charset="0"/>
                <a:cs typeface="Verdana" pitchFamily="2" charset="0"/>
              </a:rPr>
              <a:t>Duis autem vel eum iriure dolor in hendrerit in vulputate velit esse molestie consequat, vel illum dolore eu feugiat nulla facilisis at vero eros et accumsan et iusto odio dignissim qui blandit praesent luptatum zzril delenit augue duis dolore te feugait nulla facilisi.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Diapositiva1"/>
          <p:cNvSpPr>
            <a:spLocks noGrp="1" noChangeArrowheads="1"/>
            <a:extLst>
              <a:ext uri="smNativeData">
                <pr:smNativeData xmlns:pr="smNativeData" xmlns="" val="SMDATA_12_HWbqYxMAAAAlAAAAZAAAAA0AAAAAkAAAAEgAAACQAAAASAAAAAAAAAAB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QAAAAAAAAAEAAAAAAAAAAEAAAAPP2gKAAAAABQAAAAUAAAAZAAAAGQAAAAAAAAAy8vLAAAAAAAUAAAAFAAAAGQAAABkAAAAAAAAABcAAAAUAAAAAAAAAAAAAAD/fwAA/38AAAAAAAAJAAAABAAAAAAAAAAMAAAAEAAAAAAAAAAAAAAAAAAAAAAAAAAeAAAAaAAAAAAAAAAAAAAAAAAAAAAAAAAAAAAAECcAABAnAAAAAAAAAAAAAAAAAAAAAAAAAAAAAAAAAAAAAAAAAAAAABQAAAAAAAAAwMD/AAAAAABkAAAAMgAAAAAAAABkAAAAAAAAAH9/fwAKAAAAHwAAAFQAAAAwpt8F////AQAAAAAAAAAAAAAAAAAAAAAAAAAAAAAAAAAAAAAAAAAATU1NAn9/fwAPP2gDy8vLAMDA/wB/f38AAAAAAAAAAAAAAAAAAAAAAAAAAAAhAAAAGAAAABQAAADZCAAANQIAAEA4AABVBQAAAAAAAA=="/>
              </a:ext>
            </a:extLst>
          </p:cNvSpPr>
          <p:nvPr>
            <p:ph type="title"/>
          </p:nvPr>
        </p:nvSpPr>
        <p:spPr>
          <a:xfrm>
            <a:off x="1438275" y="358775"/>
            <a:ext cx="7705725" cy="508000"/>
          </a:xfrm>
          <a:prstGeom prst="rect">
            <a:avLst/>
          </a:prstGeom>
          <a:noFill/>
          <a:ln w="12700" cap="flat" cmpd="sng" algn="ctr">
            <a:noFill/>
            <a:prstDash val="solid"/>
            <a:headEnd type="none" w="med" len="med"/>
            <a:tailEnd type="none" w="med" len="med"/>
          </a:ln>
          <a:effectLst>
            <a:outerShdw blurRad="12700" dist="17961" dir="2700000" algn="ctr">
              <a:schemeClr val="bg2"/>
            </a:outerShdw>
          </a:effectLst>
        </p:spPr>
        <p:txBody>
          <a:bodyPr vert="horz" wrap="square" lIns="91440" tIns="45720" rIns="91440" bIns="45720" numCol="1" anchor="ctr">
            <a:prstTxWarp prst="textNoShape">
              <a:avLst/>
            </a:prstTxWarp>
          </a:bodyPr>
          <a:lstStyle/>
          <a:p>
            <a:pPr>
              <a:defRPr/>
            </a:pPr>
            <a:r>
              <a:t>Add a title</a:t>
            </a:r>
          </a:p>
        </p:txBody>
      </p:sp>
      <p:graphicFrame>
        <p:nvGraphicFramePr>
          <p:cNvPr id="3" name="Objeto1"/>
          <p:cNvGraphicFramePr>
            <a:graphicFrameLocks noGrp="1"/>
            <a:extLst>
              <a:ext uri="smNativeData">
                <pr:smNativeData xmlns:pr="smNativeData" xmlns="" val="SMDATA_7_HWbqYxMAAAAlAAAAEwAAAA0AAAAAkAAAAEgAAACQAAAASAAAAAAAAAAAAAAAAAAAABcAAAAUAAAAAAAAAAAAAAD/fwAA/38AAAAAAAAJAAAABAAAAMoAAAAMAAAAEAAAAAAAAAAAAAAAAAAAAAAAAAALAAAAAAAAAAEAAAABAAAAmZmZAAAAAAAAAAAAAQAAAAAAAAD///8A////AAAAAAAAAAAAAAAAAAAAAAAAAAAAAAA8AAAAPAAAADwAAAAAAAAAAAAAAKAPAACgDwAAAAAAAAAAAAAAAAAAAAAAAAAAAAAAAAAAAAAAAAAAAAD/////yAAAADIyAQAAAEEAcgBpAGEAbAAAAAAAAAAAAAAAAAAAAAAAAAAAAAAAAAAAAAAAAAAAAAAAAAAAAAAAAAAAAAAAAAAAAAAAAAABAAAAAAAAAAAAAAACAAAAAAAAADcWAAAhDwAAyAABAAAAAQAAAAAAAAAAAAAAAAAAAAEAAAABAAAA////AAAAAAAAAAAAAAAAAAAAAAAAAAAAAAAAAAAAPAAAADwAAAA8AAAAAAAAAAAAAACgDwAAnQEAAAAAAAAAAAAAAAAAAAAAAAAAAAAAAAAAAAAAAAAAAAAA/////8gAAAAyMgEAAABBAHIAaQBhAGwAAAAAAAAAAAAAAAAAAAAAAAAAAAAAAAAAAAAAAAAAAAAAAAAAAAAAAAAAAAAAAAAAAAAAAAAAAQAAAAAAAAAAAAAAAgAAAAAAAAA3FgAAIQ8AAMgAAQAAAAAAAAAAAAAAAAAAAAAAAAABAAAAAAAAAP///wD///8AAAAAAAAAAAAAAAAAAAAAAAAAAAAAADwAAAA8AAAAPAAAAAQNAAApBwAAnAIAAE0BAAAAAAAAtgMAAEMBAAAAAAAAAAAAAAQNAAApBwAAAQAAAAMAAAD/////yAAAADIyAQAAAEEAcgBpAGEAbAAAAAAAAAAAAAAAAAAAAAAAAAAAAAAAAAAAAAAAAAAAAAAAAAAAAAAAAAAAAAAAAAAAAAAAAAABAAAAAAAAAAAAAAABAAAAAAAAADcWAAAhDwAAyAABAAAAAAAAAAAAAAAAAAAAAAAAAAEAAAAAAAAA////AP///wAAAAAAAAAAAAAAAAAAAAAAAAAAAAAAPAAAADwAAAA8AAAA8AEAAAUBAABzCgAA/wsAAAAAAAAAAAAAAAAAAAAAAAAAAAAA8AEAAAUBAAAAAAAAFAAAAA8AAAAeAAAAZAAAAGQAAAABAAAAAAAAAAAAAAAPAAAAZAAAAAAAAAAyAAAAAAAAAAAAAAAEAAAACgAAAAAAAAAAAAAAAAAAAEsAAABkAAAA/////wAAAAAAAAAAAQAAAAAAAAAAAAAA/////wAAAAAAAAAAAAAAAAAAAAAAAAAAAAAAAAQAAAAAAAAAAgAAAAAAAAAAAPA/QNCLAwEAAAAAAAAAAAIAAAAAAAAAAAAAQADQiwMBAAAAAAAAAAACAAAAAAAAAAAACEBg0IsDAQAAAAAAAAAAAgAAAAAAAAAAABBAINCLAwEAAAAAAAAAAAEAAAAAAAAAAAAAAAAAAAABAAAAAAAAAAAAAAAAAAAAAQAAAP////8BAAAAAAAAAAAAAAABAAAAAAAAAAEAAAABAAAAP2iYAP///wAAAAAAAAAAAAAAAQAAAAAAAAAAAAAAZAAAAAEAAAABAAAAAAAAAAAAAAAAAAAAAAAAAAAAAAALAAAACgAAAMgAAAAAAAAAAAAAAAAAAAA8AAAAPAAAADwAAAAAAAAAAAAAAAAAAAAAAAAAAAAAAAAAAAAAAAAAAAAAAAAAAAAAAAAAAAAAAAAAAAAAAAAAAAAAAAAAAAAAAAAAAAAAAAAAAAAAAAAAAAAAAAAAAAAAAAAAAAAAAAAAAAAAAAAAAAAAAAAAAAAAAAAAAAAAAAAAAAAAAAAAAQAAAAEAAAAAAAAAAAAAAAAAAABkAAAAZAAAAAIAAAAAAAAAlgAAAAAAAABkAAAAAQAAAAAAAAABAAAAAAAAAAAAAAD/AP8AAP//AAEAAAAyAAAA//8AAAoAAAAAAAAADQAAAAAAAAAAAAAAAAAAAAAAAAAAAAAAAAAAAAEAAAAAAAAAAQAAAAEAAAAAAAAAAAAAAAAAAAAAAAAAAQAAAAEAAAAAAAAAAAAAAAAAAAAAAAAAAQAAAAEAAAAAAAAAAAAAAAAAAAAAAAAAAQAAAAEAAAAAAAAAAAAAAAAAAAAAAAAAlgAAAAEAAAABAAAAAAAAAAAAAAAAAAAAAQAAAAEAAAD///8AAAAAAAAAAAAAAAAAAAABAAAAAQAAAAAAAAAAAAAAAAAAAAEAAAABAAAA////AAAAAAAAAAAAAAAAAAAAAAAAAAAAAAACAAAAAAAAAAEAAAABAAAAmZmZAAAAAAAAAAAAAAAAAAEAAAABAAAAAAAAAAAAAAAAAAAAAwAAAAAAAAABAAAAAQAAAAAAAAAAAAAAAAAAAAAAAAADAAAA/////8gAAAAyMgEAAABBAHIAaQBhAGwAAAAAAAAAAAAAAAAAAAAAAAAAAAAAAAAAAAAAAAAAAAAAAAAAAAAAAAAAAAAAAAAAAAAAAAAAAQAAAAAAAAAAAAAAAgAAAAAAAAA3FgAAIQ8AAMgAAQAAAAEAAAAAAAAAAAAAAAAAAAABAAAAAQAAAP///wAAAAAAAAAAAAAAAAAAAAAAAAAAAAAAAAAAADwAAAA8AAAAPAAAAAAAAAAAAAAAAAAAAAAAAAAAAAAAAAAAAAAAAAAAAAAAAAAAAAAAAAAAAAAAAAAAAP/////IAAAAMjIBAAAAQQByAGkAYQBsAAAAAAAAAAAAAAAAAAAAAAAAAAAAAAAAAAAAAAAAAAAAAAAAAAAAAAAAAAAAAAAAAAAAAAAAAAEAAAAAAAAAAAAAAAIAAAAAAAAANxYAACEPAADIAAAAAAAAAAAAAAAAAAAAAAABAAAAAAAAAAAA8D8AAAAAAAAUQAAAAAAAAPA/AAAAAAAA4D8AAAAAAADwPwEAAAABAAAAAQAAAAEAAAABAAAAAAAAAAAAAAABAAAAAAABAAAAAAAAAAAAAAABAAAAAQAAAAAAAAABAAAAAQAAAAEAAAABAAAAAQAAAAEAAAABAAAAAQAAAJmZmQAAAAAAAAAAAAEAAAABAAAAAQAAAJmZmQAAAAAAAAAAAAMAAAAAAAAAAQAAAAEAAAAAAAAAAAAAAAAAAAAAAAAAAwAAAP/////IAAAAMjIBAAAAQQByAGkAYQBsAAAAAAAAAAAAAAAAAAAAAAAAAAAAAAAAAAAAAAAAAAAAAAAAAAAAAAAAAAAAAAAAAAAAAAAAAAEAAAAAAAAAAAAAAAIAAAAAAAAANxYAACEPAADIAAEAAAABAAAAAAAAAAAAAAAAAAAAAQAAAAEAAAD///8AAAAAAAAAAAAAAAAAAAAAAAAAAAAAAAAAAAA8AAAAPAAAADwAAAAAAAAAAAAAAAAAAAAAAAAAAAAAAAAAAAAAAAAAAAAAAAAAAAAAAAAAAAAAAAAAAAD/////yAAAADIyAQAAAEEAcgBpAGEAbAAAAAAAAAAAAAAAAAAAAAAAAAAAAAAAAAAAAAAAAAAAAAAAAAAAAAAAAAAAAAAAAAAAAAAAAAABAAAAAAAAAAAAAAACAAAAAAAAADcWAAAhDwAAyAAAAAAAAgAAAAAAAAAAAAAAAQAAAAAAAAAAAAAAAAAAAAAAEkAAAAAAAADgP5qZmZmZmbk/AAAAAAAAAAABAAAAAQAAAAEAAAABAAAAAQAAAAAAAAAAAAAAAQAAAAAAAQAAAAAAAAAAAAAAAQAAAAEAAAAAAAAAAQAAAAEAAAAAAAAAAQAAAAEAAAABAAAAAQAAAAAAAAAAAAAAAAAAAAEAAAABAAAA////AAAAAAAAAAAAAAAAAAAAAQAAAAEAAAAAAAAAAAAAAAAAAAABAAAAAQAAAP///wAAAAAAAAAAAAAAAAAAAAAAAAAHAAAAAAAAAAEAAAAfAAAAVAAAAAAAAAAAAAAAAAAAAAAAAAAAAAAAAAAAAAAAAAAAAAAAAAAAAAAAAAAAAAAAAAAAAAAAAAAAAAAAAAAAAAAAAAAAAAAAAAAAAAAAAAAAAAAAAAAAACEAAAAYAAAAFAAAAL8HAADOBwAAVh4AAE8XAAAQAAAA"/>
              </a:ext>
            </a:extLst>
          </p:cNvGraphicFramePr>
          <p:nvPr>
            <p:ph type="chart" sz="quarter" idx="1"/>
          </p:nvPr>
        </p:nvGraphicFramePr>
        <p:xfrm>
          <a:off x="1259205" y="1268730"/>
          <a:ext cx="3672205" cy="252031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Objeto3"/>
          <p:cNvGraphicFramePr>
            <a:graphicFrameLocks noGrp="1"/>
            <a:extLst>
              <a:ext uri="smNativeData">
                <pr:smNativeData xmlns:pr="smNativeData" xmlns="" val="SMDATA_7_HWbqYxMAAAAlAAAAEwAAAA0AAAAAkAAAAEgAAACQAAAASAAAAAAAAAAAAAAAAAAAABcAAAAUAAAAAAAAAAAAAAD/fwAA/38AAAAAAAAJAAAABAAAAAAAAAAMAAAAEAAAAAAAAAAAAAAAAAAAAAAAAAALAAAAAAAAAAEAAAABAAAAmZmZAAAAAAAAAAAAAQAAAAAAAAD///8A////AAAAAAAAAAAAAAAAAAAAAAAAAAAAAAA8AAAAPAAAADwAAAAAAAAAAAAAAKAPAACgDwAAAAAAAAAAAAAAAAAAAAAAAAAAAAAAAAAAAAAAAAAAAAD/////yAAAADIyAQAAAEEAcgBpAGEAbAAAAAAAAAAAAAAAAAAAAAAAAAAAAAAAAAAAAAAAAAAAAAAAAAAAAAAAAAAAAAAAAAAAAAAAAAABAAAAAAAAAAAAAAACAAAAAAAAADcWAAAiDwAAyAABAAAAAQAAAAAAAAAAAAAAAAAAAAEAAAABAAAA////AAAAAAAAAAAAAAAAAAAAAAAAAAAAAAAAAAAAPAAAADwAAAA8AAAAAAAAAAAAAACgDwAAnQEAAAAAAAAAAAAAAAAAAAAAAAAAAAAAAAAAAAAAAAAAAAAA/////8gAAAAyMgEAAABBAHIAaQBhAGwAAAAAAAAAAAAAAAAAAAAAAAAAAAAAAAAAAAAAAAAAAAAAAAAAAAAAAAAAAAAAAAAAAAAAAAAAAQAAAAAAAAAAAAAAAgAAAAAAAAA3FgAAIg8AAMgAAQAAAAAAAAAAAAAAAAAAAAAAAAABAAAAAAAAAP///wD///8AAAAAAAAAAAAAAAAAAAAAAAAAAAAAADwAAAA8AAAAPAAAAEwOAAA1BQAAVAEAADYFAAAAAAAA5AEAAAwFAAAAAAAAAAAAAEwOAAA1BQAAAQAAAAMAAAD/////yAAAADIyAQAAAEEAcgBpAGEAbAAAAAAAAAAAAAAAAAAAAAAAAAAAAAAAAAAAAAAAAAAAAAAAAAAAAAAAAAAAAAAAAAAAAAAAAAABAAAAAAAAAAAAAAABAAAAAAAAADcWAAAiDwAAyAABAAAAAAAAAAAAAAAAAAAAAAAAAAEAAAAAAAAA////AP///wAAAAAAAAAAAAAAAAAAAAAAAAAAAAAAPAAAADwAAAA8AAAADQIAADoCAAAJCgAAKgsAAAAAAAAAAAAAAAAAAAAAAAAAAAAADQIAADoCAAAAAAAAFAAAAA8AAAAeAAAAZAAAAGQAAAABAAAAAAAAAAAAAAAPAAAAZAAAAAAAAAAAAAAAAAAAAAAAAAAEAAAACgAAAAAAAAAAAAAAAAAAAEsAAABkAAAAAQAAAAQAAAAAAAAAAQAAAAAAAAAAAAAA/////wAAAAAAAAAAAAAAAAAAAAAAAAAAAAAAAAQAAAAAAAAAAgAAAAAAAAAAAPA/sNCLAwEAAAAAAAAAAAIAAAAAAAAAAAAAQHDRiwMBAAAAAAAAAAACAAAAAAAAAAAACECA0YsDAQAAAAAAAAAAAgAAAAAAAAAAABBAINCLAwEAAAAAAAAAAAEAAAAAAAAAAAAAAAAAAAABAAAAAAAAAAAAAAAAAAAAAQAAAP////8BAAAAAAAAAAAAAAABAAAAAAAAAAEAAAABAAAAeJbCAP///wAAAAAAAAAAAAAAAQAAAAAAAAAAAAAAZAAAAAEAAAABAAAAAAAAAAAAAAAAAAAAAAAAAAAAAAALAAAACgAAAMgAAAAAAAAAAAAAAAAAAAA8AAAAPAAAADwAAAAAAAAAAAAAAAAAAAAAAAAAAAAAAAAAAAAAAAAAAAAAAAAAAAAAAAAAAAAAAAAAAAAAAAAAAAAAAAAAAAAAAAAAAAAAAAAAAAAAAAAAAAAAAAAAAAAAAAAAAAAAAAAAAAAAAAAAAAAAAAAAAAAAAAAAAAAAAAAAAAAAAAAAAQAAAAEAAAAAAAAACQAAAAEAAAAAAAAAZAAAAAAAAAAAAAAAlgAAAAAAAABkAAAAAQAAAAAAAAABAAAAAAAAAAAAAAD/AP8AAP//AAEAAAAyAAAA//8AAAABAAEAAQABAAEAAQABAAEAAAAAAAAAAAAAAAAAAAAAAAAAAAEAAAAAAAAAAQAAAAEAAAAAAAAAAAAAAAAAAAAAAAAAAQAAAAEAAAAAAAAAAAAAAAAAAAABAAAAAQAAAAEAAAAAAAAAAAAAAAAAAAAAAAAAAQAAAAEAAAAAAAAAAAAAAAAAAAAAAAAAlgAAAAEAAAABAAAAAAAAAAAAAAAAAAAAAQAAAAEAAAD///8AAAAAAAAAAAAAAAAAAAABAAAAAQAAAAAAAAAAAAAAAAAAAAEAAAABAAAA////AAAAAAAAAAAAAAAAAAAAAAAAAAAAAAAAAAAAAQAAAAEAAAAAAAAAAAAAAAAAAAABAAAAAQAAAP///wAAAAAAAAAAAAAAAAAAAAEAAAABAAAAAAAAAAAAAAAAAAAAAQAAAAEAAAD///8AAAAAAAAAAAAAAAAAAAAAAAAACAAAAAAAAAABAAAAHwAAAFQAAAAAAAAAAAAAAAAAAAAAAAAAAAAAAAAAAAAAAAAAAAAAAAAAAAAAAAAAAAAAAAAAAAAAAAAAAAAAAAAAAAAAAAAAAAAAAAAAAAAAAAAAAAAAAAAAAAAhAAAAGAAAABQAAAC/BwAAhRkAAFYeAAAHKQAAEAAAAA=="/>
              </a:ext>
            </a:extLst>
          </p:cNvGraphicFramePr>
          <p:nvPr>
            <p:ph type="chart" sz="quarter" idx="2"/>
          </p:nvPr>
        </p:nvGraphicFramePr>
        <p:xfrm>
          <a:off x="1259205" y="4148455"/>
          <a:ext cx="3672205" cy="2520950"/>
        </p:xfrm>
        <a:graphic>
          <a:graphicData uri="http://schemas.openxmlformats.org/drawingml/2006/chart">
            <c:chart xmlns:c="http://schemas.openxmlformats.org/drawingml/2006/chart" xmlns:r="http://schemas.openxmlformats.org/officeDocument/2006/relationships" r:id="rId3"/>
          </a:graphicData>
        </a:graphic>
      </p:graphicFrame>
      <p:sp>
        <p:nvSpPr>
          <p:cNvPr id="5" name="Objeto2"/>
          <p:cNvSpPr>
            <a:spLocks noGrp="1" noChangeArrowheads="1"/>
            <a:extLst>
              <a:ext uri="smNativeData">
                <pr:smNativeData xmlns:pr="smNativeData" xmlns="" val="SMDATA_12_HWbqYxMAAAAlAAAAZAAAAA0AAAAAkAAAAEgAAACQAAAASAAAAAAAAAAA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AAAAAAAAAAEAAAAAAAAAAEAAAAPP2g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wpt8F////AQAAAAAAAAAAAAAAAAAAAAAAAAAAAAAAAAAAAAAAAAAATU1NAn9/fwAPP2gDzMzMAMDA/wB/f38AAAAAAAAAAAAAAAAAAAAAAAAAAAAhAAAAGAAAABQAAACMIAAAzgcAACM3AAAHKQAAAAAAAA=="/>
              </a:ext>
            </a:extLst>
          </p:cNvSpPr>
          <p:nvPr>
            <p:ph sz="half" idx="3"/>
          </p:nvPr>
        </p:nvSpPr>
        <p:spPr>
          <a:xfrm>
            <a:off x="5290820" y="1268730"/>
            <a:ext cx="3672205" cy="5400675"/>
          </a:xfrm>
          <a:prstGeom prst="rect">
            <a:avLst/>
          </a:prstGeom>
          <a:noFill/>
          <a:ln w="12700" cap="flat" cmpd="sng" algn="ctr">
            <a:noFill/>
            <a:prstDash val="solid"/>
            <a:headEnd type="none" w="med" len="med"/>
            <a:tailEnd type="none" w="med" len="med"/>
          </a:ln>
          <a:effectLst/>
        </p:spPr>
        <p:txBody>
          <a:bodyPr vert="horz" wrap="square" lIns="91440" tIns="45720" rIns="91440" bIns="45720" numCol="1" anchor="t">
            <a:prstTxWarp prst="textNoShape">
              <a:avLst/>
            </a:prstTxWarp>
          </a:bodyPr>
          <a:lstStyle>
            <a:lvl1pPr marL="342900" marR="0" indent="-342900" algn="l" defTabSz="914400">
              <a:lnSpc>
                <a:spcPct val="100000"/>
              </a:lnSpc>
              <a:spcBef>
                <a:spcPts val="0"/>
              </a:spcBef>
              <a:spcAft>
                <a:spcPts val="0"/>
              </a:spcAft>
              <a:buClr>
                <a:schemeClr val="tx1"/>
              </a:buClr>
              <a:buSzTx/>
              <a:buFontTx/>
              <a:buChar char="•"/>
              <a:tabLst/>
              <a:defRPr sz="2400" b="0" i="0" u="none" strike="noStrike" kern="1" spc="0" baseline="0">
                <a:solidFill>
                  <a:schemeClr val="bg1"/>
                </a:solidFill>
                <a:effectLst/>
                <a:latin typeface="Arial" pitchFamily="2" charset="0"/>
                <a:ea typeface="Arial" pitchFamily="2" charset="0"/>
                <a:cs typeface="Arial" pitchFamily="2" charset="0"/>
              </a:defRPr>
            </a:lvl1pPr>
            <a:lvl2pPr marL="742950" marR="0" indent="-285750" algn="l" defTabSz="914400">
              <a:lnSpc>
                <a:spcPct val="100000"/>
              </a:lnSpc>
              <a:spcBef>
                <a:spcPts val="0"/>
              </a:spcBef>
              <a:spcAft>
                <a:spcPts val="0"/>
              </a:spcAft>
              <a:buClr>
                <a:schemeClr val="tx1"/>
              </a:buClr>
              <a:buSzTx/>
              <a:buFontTx/>
              <a:buChar char="–"/>
              <a:tabLst/>
              <a:defRPr sz="2000" b="1" i="0" u="none" strike="noStrike" kern="1" spc="0" baseline="0">
                <a:solidFill>
                  <a:schemeClr val="bg1"/>
                </a:solidFill>
                <a:effectLst/>
                <a:latin typeface="Arial" pitchFamily="2" charset="0"/>
                <a:ea typeface="Arial" pitchFamily="2" charset="0"/>
                <a:cs typeface="Arial" pitchFamily="2" charset="0"/>
              </a:defRPr>
            </a:lvl2pPr>
            <a:lvl3pPr marL="1143000" marR="0" indent="-228600" algn="l" defTabSz="914400">
              <a:lnSpc>
                <a:spcPct val="100000"/>
              </a:lnSpc>
              <a:spcBef>
                <a:spcPts val="0"/>
              </a:spcBef>
              <a:spcAft>
                <a:spcPts val="0"/>
              </a:spcAft>
              <a:buClr>
                <a:schemeClr val="tx1"/>
              </a:buClr>
              <a:buSzTx/>
              <a:buFontTx/>
              <a:buChar char="•"/>
              <a:tabLst/>
              <a:defRPr sz="2000" b="0" i="0" u="none" strike="noStrike" kern="1" spc="0" baseline="0">
                <a:solidFill>
                  <a:schemeClr val="bg1"/>
                </a:solidFill>
                <a:effectLst/>
                <a:latin typeface="Arial" pitchFamily="2" charset="0"/>
                <a:ea typeface="Arial" pitchFamily="2" charset="0"/>
                <a:cs typeface="Arial" pitchFamily="2" charset="0"/>
              </a:defRPr>
            </a:lvl3pPr>
            <a:lvl4pPr marL="1600200" marR="0" indent="-228600" algn="l" defTabSz="914400">
              <a:lnSpc>
                <a:spcPct val="100000"/>
              </a:lnSpc>
              <a:spcBef>
                <a:spcPts val="0"/>
              </a:spcBef>
              <a:spcAft>
                <a:spcPts val="0"/>
              </a:spcAft>
              <a:buClr>
                <a:schemeClr val="tx1"/>
              </a:buClr>
              <a:buSzTx/>
              <a:buFontTx/>
              <a:buChar char="–"/>
              <a:tabLst/>
              <a:defRPr sz="1800" b="0" i="0" u="none" strike="noStrike" kern="1" spc="0" baseline="0">
                <a:solidFill>
                  <a:schemeClr val="bg1"/>
                </a:solidFill>
                <a:effectLst/>
                <a:latin typeface="Arial" pitchFamily="2" charset="0"/>
                <a:ea typeface="Arial" pitchFamily="2" charset="0"/>
                <a:cs typeface="Arial" pitchFamily="2" charset="0"/>
              </a:defRPr>
            </a:lvl4pPr>
            <a:lvl5pPr marL="2057400" marR="0" indent="-228600" algn="l" defTabSz="914400">
              <a:lnSpc>
                <a:spcPct val="100000"/>
              </a:lnSpc>
              <a:spcBef>
                <a:spcPts val="0"/>
              </a:spcBef>
              <a:spcAft>
                <a:spcPts val="0"/>
              </a:spcAft>
              <a:buClr>
                <a:schemeClr val="tx1"/>
              </a:buClr>
              <a:buSzTx/>
              <a:buFontTx/>
              <a:buChar char="»"/>
              <a:tabLst/>
              <a:defRPr sz="1800" b="0" i="0" u="none" strike="noStrike" kern="1" spc="0" baseline="0">
                <a:solidFill>
                  <a:schemeClr val="bg1"/>
                </a:solidFill>
                <a:effectLst/>
                <a:latin typeface="Arial" pitchFamily="2" charset="0"/>
                <a:ea typeface="Arial" pitchFamily="2" charset="0"/>
                <a:cs typeface="Arial" pitchFamily="2" charset="0"/>
              </a:defRPr>
            </a:lvl5pPr>
          </a:lstStyle>
          <a:p>
            <a:pPr>
              <a:defRPr/>
            </a:pPr>
            <a:r>
              <a:t>write a textwrite a textwrite a textwrite a textwrite a textwrite a textwrite a textwrite a textwrite a textwrite a textwrite a textwrite a textwrite a textwrite a textwrite a textwrite a textwrite a textwrite a textwrite a textwrite a textwrite a textwrite a textwrite a textwrite a textwrite a textwrite a textwrite a text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Diapositiva1"/>
          <p:cNvSpPr>
            <a:spLocks noGrp="1" noChangeArrowheads="1"/>
            <a:extLst>
              <a:ext uri="smNativeData">
                <pr:smNativeData xmlns:pr="smNativeData" xmlns="" val="SMDATA_12_HWbqYxMAAAAlAAAAZAAAAA0AAAAAkAAAAEgAAACQAAAASAAAAAAAAAAB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QAAAAAAAAAEAAAAAAAAAAEAAAAPP2gKAAAAABQAAAAUAAAAZAAAAGQAAAAAAAAAy8vLAAAAAAAUAAAAFAAAAGQAAABkAAAAAAAAABcAAAAUAAAAAAAAAAAAAAD/fwAA/38AAAAAAAAJAAAABAAAAAAAAAAMAAAAEAAAAAAAAAAAAAAAAAAAAAAAAAAeAAAAaAAAAAAAAAAAAAAAAAAAAAAAAAAAAAAAECcAABAnAAAAAAAAAAAAAAAAAAAAAAAAAAAAAAAAAAAAAAAAAAAAABQAAAAAAAAAwMD/AAAAAABkAAAAMgAAAAAAAABkAAAAAAAAAH9/fwAKAAAAHwAAAFQAAAAwpt8F////AQAAAAAAAAAAAAAAAAAAAAAAAAAAAAAAAAAAAAAAAAAATU1NAn9/fwAPP2gDy8vLAMDA/wB/f38AAAAAAAAAAAAAAAAAAAAAAAAAAAAhAAAAGAAAABQAAABsCgAApgIAANM5AADGBQAAAAAAAA=="/>
              </a:ext>
            </a:extLst>
          </p:cNvSpPr>
          <p:nvPr>
            <p:ph type="title"/>
          </p:nvPr>
        </p:nvSpPr>
        <p:spPr>
          <a:xfrm>
            <a:off x="1694180" y="430530"/>
            <a:ext cx="7705725" cy="508000"/>
          </a:xfrm>
          <a:prstGeom prst="rect">
            <a:avLst/>
          </a:prstGeom>
          <a:noFill/>
          <a:ln w="12700" cap="flat" cmpd="sng" algn="ctr">
            <a:noFill/>
            <a:prstDash val="solid"/>
            <a:headEnd type="none" w="med" len="med"/>
            <a:tailEnd type="none" w="med" len="med"/>
          </a:ln>
          <a:effectLst>
            <a:outerShdw blurRad="12700" dist="17961" dir="2700000" algn="ctr">
              <a:schemeClr val="bg2"/>
            </a:outerShdw>
          </a:effectLst>
        </p:spPr>
        <p:txBody>
          <a:bodyPr vert="horz" wrap="square" lIns="91440" tIns="45720" rIns="91440" bIns="45720" numCol="1" anchor="ctr">
            <a:prstTxWarp prst="textNoShape">
              <a:avLst/>
            </a:prstTxWarp>
          </a:bodyPr>
          <a:lstStyle/>
          <a:p>
            <a:pPr>
              <a:defRPr/>
            </a:pPr>
            <a:r>
              <a:t>Add a title</a:t>
            </a:r>
          </a:p>
        </p:txBody>
      </p:sp>
      <p:pic>
        <p:nvPicPr>
          <p:cNvPr id="3" name="Objeto1"/>
          <p:cNvPicPr>
            <a:picLocks noGrp="1" noChangeAspect="1" noChangeArrowheads="1"/>
            <a:extLst>
              <a:ext uri="smNativeData">
                <pr:smNativeData xmlns:pr="smNativeData" xmlns="" val="SMDATA_14_HWbqYxMAAAAlAAAAEQAAAC0AAAAAkAAAAEgAAACQAAAASAAAAAAAAAAA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AAAAAAAAAAEAAAAAAAAAAEAAAAPP2gKAAAAACgAAAAoAAAAZAAAAGQAAAAAAAAAzMzMAAAAAABQAAAAUAAAAGQAAABkAAAAAAAAAAcAAAA4AAAAAAAAAAAAAAAAAAAA////AAAAAAAAAAAAAAAAAAAAAAAAAAAAAAAAAAAAAABkAAAAZAAAAAAAAAAjAAAABAAAAGQAAAAXAAAAFAAAAAAAAAAAAAAA/38AAP9/AAAAAAAACQAAAAQAAABpAGYADAAAABAAAAAAAAAAAAAAAAAAAAAAAAAAHgAAAGgAAAAAAAAAAAAAAAAAAAAAAAAAAAAAABAnAAAQJwAAAAAAAAAAAAAAAAAAAAAAAAAAAAAAAAAAAAAAAAAAAAAUAAAAAAAAAMDA/wAAAAAAZAAAADIAAAAAAAAAZAAAAAAAAAB/f38ACgAAAB8AAABUAAAAMKbfBf///wEAAAAAAAAAAAAAAAAAAAAAAAAAAAAAAAAAAAAAAAAAAE1NTQJ/f38ADz9oA8zMzADAwP8Af39/AAAAAAAAAAAAAAAAAP///wAAAAAAIQAAABgAAAAUAAAAtgYAAOQPAAClHgAAkx0AABAAAAA="/>
              </a:ext>
            </a:extLst>
          </p:cNvPicPr>
          <p:nvPr>
            <p:ph type="clipArt" sz="half" idx="1"/>
          </p:nvPr>
        </p:nvPicPr>
        <p:blipFill>
          <a:blip r:embed="rId2"/>
          <a:stretch>
            <a:fillRect/>
          </a:stretch>
        </p:blipFill>
        <p:spPr>
          <a:xfrm>
            <a:off x="1090930" y="2583180"/>
            <a:ext cx="3890645" cy="2224405"/>
          </a:xfrm>
          <a:prstGeom prst="rect">
            <a:avLst/>
          </a:prstGeom>
          <a:noFill/>
          <a:ln w="12700" cap="flat" cmpd="sng" algn="ctr">
            <a:noFill/>
            <a:prstDash val="solid"/>
            <a:headEnd type="none" w="med" len="med"/>
            <a:tailEnd type="none" w="med" len="med"/>
          </a:ln>
          <a:effectLst/>
        </p:spPr>
      </p:pic>
      <p:sp>
        <p:nvSpPr>
          <p:cNvPr id="4" name="Objeto2"/>
          <p:cNvSpPr>
            <a:spLocks noGrp="1" noChangeArrowheads="1"/>
            <a:extLst>
              <a:ext uri="smNativeData">
                <pr:smNativeData xmlns:pr="smNativeData" xmlns="" val="SMDATA_12_HWbqYxMAAAAlAAAAZAAAAA0AAAAAkAAAAEgAAACQAAAASAAAAAAAAAAA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AAAAAAAAAAEAAAAAAAAAAEAAAAPP2gKAAAAACgAAAAoAAAAZAAAAGQAAAAAAAAAzMzMAAAAAABQAAAAUAAAAGQAAABkAAAAAAAAABcAAAAUAAAAAAAAAAAAAAD/fwAA/38AAAAAAAAJAAAABAAAABay0D8MAAAAEAAAAAAAAAAAAAAAAAAAAAAAAAAeAAAAaAAAAAAAAAAAAAAAAAAAAAAAAAAAAAAAECcAABAnAAAAAAAAAAAAAAAAAAAAAAAAAAAAAAAAAAAAAAAAAAAAABQAAAAAAAAAwMD/AAAAAABkAAAAMgAAAAAAAABkAAAAAAAAAH9/fwAKAAAAHwAAAFQAAAAwpt8F////AQAAAAAAAAAAAAAAAAAAAAAAAAAAAAAAAAAAAAAAAAAATU1NAn9/fwAPP2gDzMzMAMDA/wB/f38AAAAAAAAAAAAAAAAAAAAAAAAAAAAhAAAAGAAAABQAAACMIAAAzgcAACM3AAAHKQAAAAAAAA=="/>
              </a:ext>
            </a:extLst>
          </p:cNvSpPr>
          <p:nvPr>
            <p:ph sz="half" idx="2"/>
          </p:nvPr>
        </p:nvSpPr>
        <p:spPr>
          <a:xfrm>
            <a:off x="5290820" y="1268730"/>
            <a:ext cx="3672205" cy="5400675"/>
          </a:xfrm>
          <a:prstGeom prst="rect">
            <a:avLst/>
          </a:prstGeom>
          <a:noFill/>
          <a:ln w="12700" cap="flat" cmpd="sng" algn="ctr">
            <a:noFill/>
            <a:prstDash val="solid"/>
            <a:headEnd type="none" w="med" len="med"/>
            <a:tailEnd type="none" w="med" len="med"/>
          </a:ln>
          <a:effectLst/>
        </p:spPr>
        <p:txBody>
          <a:bodyPr vert="horz" wrap="square" lIns="91440" tIns="45720" rIns="91440" bIns="45720" numCol="1" anchor="t">
            <a:prstTxWarp prst="textNoShape">
              <a:avLst/>
            </a:prstTxWarp>
          </a:bodyPr>
          <a:lstStyle>
            <a:lvl1pPr marL="342900" marR="0" indent="-342900" algn="l" defTabSz="914400">
              <a:lnSpc>
                <a:spcPct val="100000"/>
              </a:lnSpc>
              <a:spcBef>
                <a:spcPts val="0"/>
              </a:spcBef>
              <a:spcAft>
                <a:spcPts val="0"/>
              </a:spcAft>
              <a:buClr>
                <a:schemeClr val="tx1"/>
              </a:buClr>
              <a:buSzTx/>
              <a:buFontTx/>
              <a:buChar char="•"/>
              <a:tabLst/>
              <a:defRPr sz="2400" b="0" i="0" u="none" strike="noStrike" kern="1" spc="0" baseline="0">
                <a:solidFill>
                  <a:schemeClr val="bg1"/>
                </a:solidFill>
                <a:effectLst/>
                <a:latin typeface="Arial" pitchFamily="2" charset="0"/>
                <a:ea typeface="Arial" pitchFamily="2" charset="0"/>
                <a:cs typeface="Arial" pitchFamily="2" charset="0"/>
              </a:defRPr>
            </a:lvl1pPr>
            <a:lvl2pPr marL="742950" marR="0" indent="-285750" algn="l" defTabSz="914400">
              <a:lnSpc>
                <a:spcPct val="100000"/>
              </a:lnSpc>
              <a:spcBef>
                <a:spcPts val="0"/>
              </a:spcBef>
              <a:spcAft>
                <a:spcPts val="0"/>
              </a:spcAft>
              <a:buClr>
                <a:schemeClr val="tx1"/>
              </a:buClr>
              <a:buSzTx/>
              <a:buFontTx/>
              <a:buChar char="–"/>
              <a:tabLst/>
              <a:defRPr sz="2000" b="1" i="0" u="none" strike="noStrike" kern="1" spc="0" baseline="0">
                <a:solidFill>
                  <a:schemeClr val="bg1"/>
                </a:solidFill>
                <a:effectLst/>
                <a:latin typeface="Arial" pitchFamily="2" charset="0"/>
                <a:ea typeface="Arial" pitchFamily="2" charset="0"/>
                <a:cs typeface="Arial" pitchFamily="2" charset="0"/>
              </a:defRPr>
            </a:lvl2pPr>
            <a:lvl3pPr marL="1143000" marR="0" indent="-228600" algn="l" defTabSz="914400">
              <a:lnSpc>
                <a:spcPct val="100000"/>
              </a:lnSpc>
              <a:spcBef>
                <a:spcPts val="0"/>
              </a:spcBef>
              <a:spcAft>
                <a:spcPts val="0"/>
              </a:spcAft>
              <a:buClr>
                <a:schemeClr val="tx1"/>
              </a:buClr>
              <a:buSzTx/>
              <a:buFontTx/>
              <a:buChar char="•"/>
              <a:tabLst/>
              <a:defRPr sz="2000" b="0" i="0" u="none" strike="noStrike" kern="1" spc="0" baseline="0">
                <a:solidFill>
                  <a:schemeClr val="bg1"/>
                </a:solidFill>
                <a:effectLst/>
                <a:latin typeface="Arial" pitchFamily="2" charset="0"/>
                <a:ea typeface="Arial" pitchFamily="2" charset="0"/>
                <a:cs typeface="Arial" pitchFamily="2" charset="0"/>
              </a:defRPr>
            </a:lvl3pPr>
            <a:lvl4pPr marL="1600200" marR="0" indent="-228600" algn="l" defTabSz="914400">
              <a:lnSpc>
                <a:spcPct val="100000"/>
              </a:lnSpc>
              <a:spcBef>
                <a:spcPts val="0"/>
              </a:spcBef>
              <a:spcAft>
                <a:spcPts val="0"/>
              </a:spcAft>
              <a:buClr>
                <a:schemeClr val="tx1"/>
              </a:buClr>
              <a:buSzTx/>
              <a:buFontTx/>
              <a:buChar char="–"/>
              <a:tabLst/>
              <a:defRPr sz="1800" b="0" i="0" u="none" strike="noStrike" kern="1" spc="0" baseline="0">
                <a:solidFill>
                  <a:schemeClr val="bg1"/>
                </a:solidFill>
                <a:effectLst/>
                <a:latin typeface="Arial" pitchFamily="2" charset="0"/>
                <a:ea typeface="Arial" pitchFamily="2" charset="0"/>
                <a:cs typeface="Arial" pitchFamily="2" charset="0"/>
              </a:defRPr>
            </a:lvl4pPr>
            <a:lvl5pPr marL="2057400" marR="0" indent="-228600" algn="l" defTabSz="914400">
              <a:lnSpc>
                <a:spcPct val="100000"/>
              </a:lnSpc>
              <a:spcBef>
                <a:spcPts val="0"/>
              </a:spcBef>
              <a:spcAft>
                <a:spcPts val="0"/>
              </a:spcAft>
              <a:buClr>
                <a:schemeClr val="tx1"/>
              </a:buClr>
              <a:buSzTx/>
              <a:buFontTx/>
              <a:buChar char="»"/>
              <a:tabLst/>
              <a:defRPr sz="1800" b="0" i="0" u="none" strike="noStrike" kern="1" spc="0" baseline="0">
                <a:solidFill>
                  <a:schemeClr val="bg1"/>
                </a:solidFill>
                <a:effectLst/>
                <a:latin typeface="Arial" pitchFamily="2" charset="0"/>
                <a:ea typeface="Arial" pitchFamily="2" charset="0"/>
                <a:cs typeface="Arial" pitchFamily="2" charset="0"/>
              </a:defRPr>
            </a:lvl5pPr>
          </a:lstStyle>
          <a:p>
            <a:pPr>
              <a:defRPr/>
            </a:pPr>
            <a:r>
              <a:t>write a textwrite a textwrite a textwrite a textwrite a textwrite a textwrite a textwrite a textwrite a textwrite a textwrite a textwrite a textwrite a textwrite a textwrite a textwrite a textwrite a textwrite a textwrite a textwrite a textwrite a textwrite a textwrite a textwrite a textwrite a textwrite a textwrite a textwrite a text</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rcRect/>
          <a:stretch/>
        </a:blipFill>
        <a:effectLst/>
      </p:bgPr>
    </p:bg>
    <p:spTree>
      <p:nvGrpSpPr>
        <p:cNvPr id="1" name=""/>
        <p:cNvGrpSpPr/>
        <p:nvPr/>
      </p:nvGrpSpPr>
      <p:grpSpPr>
        <a:xfrm>
          <a:off x="0" y="0"/>
          <a:ext cx="0" cy="0"/>
          <a:chOff x="0" y="0"/>
          <a:chExt cx="0" cy="0"/>
        </a:xfrm>
      </p:grpSpPr>
      <p:sp>
        <p:nvSpPr>
          <p:cNvPr id="2" name="TítuloDiapositiva1"/>
          <p:cNvSpPr>
            <a:spLocks noGrp="1" noChangeArrowheads="1"/>
            <a:extLst>
              <a:ext uri="smNativeData">
                <pr:smNativeData xmlns:pr="smNativeData" xmlns="" val="SMDATA_12_HWbqYxMAAAAlAAAAZAAAAA0AAAAAkAAAAEgAAACQAAAASAAAAAAAAAAB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QAAAAAAAAAEAAAAAAAAAAEAAAAPP2gKAAAAABQAAAAUAAAAZAAAAGQAAAAAAAAAy8vLAAAAAAAUAAAAFAAAAGQAAABkAAAAAAAAABcAAAAUAAAAAAAAAAAAAAD/fwAA/38AAAAAAAAJAAAABAAAAPv///8MAAAAEAAAAAAAAAAAAAAAAAAAAAAAAAAeAAAAaAAAAAAAAAAAAAAAAAAAAAAAAAAAAAAAECcAABAnAAAAAAAAAAAAAAAAAAAAAAAAAAAAAAAAAAAAAAAAAAAAABQAAAAAAAAAwMD/AAAAAABkAAAAMgAAAAAAAABkAAAAAAAAAH9/fwAKAAAAHwAAAFQAAAAwpt8F////AQAAAAAAAAAAAAAAAAAAAAAAAAAAAAAAAAAAAAAAAAAATU1NAn9/fwAPP2gDy8vLAMDA/wB/f38AAAAAAAAAAAAAAAAAAAAAAAAAAAAhAAAAGAAAABQAAAC9CwAAtwAAACY3AAAjBQAAAAAAAA=="/>
              </a:ext>
            </a:extLst>
          </p:cNvSpPr>
          <p:nvPr>
            <p:ph type="title"/>
          </p:nvPr>
        </p:nvSpPr>
        <p:spPr>
          <a:xfrm>
            <a:off x="1908175" y="116205"/>
            <a:ext cx="7056755" cy="718820"/>
          </a:xfrm>
          <a:prstGeom prst="rect">
            <a:avLst/>
          </a:prstGeom>
          <a:noFill/>
          <a:ln w="12700" cap="flat" cmpd="sng" algn="ctr">
            <a:noFill/>
            <a:prstDash val="solid"/>
            <a:headEnd type="none" w="med" len="med"/>
            <a:tailEnd type="none" w="med" len="med"/>
          </a:ln>
          <a:effectLst>
            <a:outerShdw blurRad="12700" dist="17961" dir="2700000" algn="ctr">
              <a:schemeClr val="bg2"/>
            </a:outerShdw>
          </a:effectLst>
        </p:spPr>
        <p:txBody>
          <a:bodyPr vert="horz" wrap="square" lIns="91440" tIns="45720" rIns="91440" bIns="45720" numCol="1" anchor="ctr">
            <a:prstTxWarp prst="textNoShape">
              <a:avLst/>
            </a:prstTxWarp>
          </a:bodyPr>
          <a:lstStyle/>
          <a:p>
            <a:pPr>
              <a:spcBef>
                <a:spcPts val="0"/>
              </a:spcBef>
              <a:defRPr b="1">
                <a:solidFill>
                  <a:schemeClr val="tx1"/>
                </a:solidFill>
              </a:defRPr>
            </a:pPr>
            <a:r>
              <a:t>Add a title</a:t>
            </a:r>
          </a:p>
        </p:txBody>
      </p:sp>
      <p:sp>
        <p:nvSpPr>
          <p:cNvPr id="3" name="TextoDiapositiva1"/>
          <p:cNvSpPr>
            <a:spLocks noGrp="1" noChangeArrowheads="1"/>
            <a:extLst>
              <a:ext uri="smNativeData">
                <pr:smNativeData xmlns:pr="smNativeData" xmlns="" val="SMDATA_12_HWbqYxMAAAAlAAAAZAAAAA0AAAAAkAAAAEgAAACQAAAASAAAAAAAAAAAAAAAAAAAAAEAAABQAAAAAAAAAAAA4D8AAAAAAADgPwAAAAAAAOA/AAAAAAAA4D8AAAAAAADgPwAAAAAAAOA/AAAAAAAA4D8AAAAAAADgPwAAAAAAAOA/AAAAAAAA4D8CAAAAjAAAAAAAAAAAAAAAMKbfDP///wgAAAAAAAAAAAAAAAAAAAAAAAAAAAAAAAAAAAAAZAAAAAEAAABAAAAAAAAAAAAAAAAAAAAAAAAAAAAAAAAAAAAAAAAAAAAAAAAAAAAAAAAAAAAAAAAAAAAAAAAAAAAAAAAAAAAAAAAAAAAAAAAAAAAAAAAAAAAAAAAAAAAAFAAAADwAAAAAAAAAAAAAAE1NTQkUAAAAAQAAABQAAAAUAAAAFAAAAAEAAAAAAAAAZAAAAGQAAAAAAAAAZAAAAGQAAAAVAAAAYAAAAAAAAAAAAAAADwAAACADAAAAAAAAAAAAAAEAAACgMgAAVgcAAKr4//8BAAAAf39/AAEAAABkAAAAAAAAABQAAABAHwAAAAAAACYAAAAAAAAAwOD//wAAAAAmAAAAZAAAABYAAABMAAAAAAAAAAAAAAAEAAAAAAAAAAEAAAAPP2gKAAAAACgAAAAoAAAAZAAAAGQAAAAAAAAAzMzMAAAAAABQAAAAUAAAAGQAAABkAAAAAAAAABcAAAAUAAAAAAAAAAAAAAD/fwAA/38AAAAAAAAJAAAABAAAAPX///8MAAAAEAAAAAAAAAAAAAAAAAAAAAAAAAAeAAAAaAAAAAAAAAAAAAAAAAAAAAAAAAAAAAAAECcAABAnAAAAAAAAAAAAAAAAAAAAAAAAAAAAAAAAAAAAAAAAAAAAABQAAAAAAAAAwMD/AAAAAABkAAAAMgAAAAAAAABkAAAAAAAAAH9/fwAKAAAAHwAAAFQAAAAwpt8F////AQAAAAAAAAAAAAAAAAAAAAAAAAAAAAAAAAAAAAAAAAAATU1NAn9/fwAPP2gDzMzMAMDA/wB/f38AAAAAAAAAAAAAAAAAAAAAAAAAAAAhAAAAGAAAABQAAAC9CwAAlgUAACY3AAAOKQAAAAAAAA=="/>
              </a:ext>
            </a:extLst>
          </p:cNvSpPr>
          <p:nvPr>
            <p:ph type="body" idx="1"/>
          </p:nvPr>
        </p:nvSpPr>
        <p:spPr>
          <a:xfrm>
            <a:off x="1908175" y="908050"/>
            <a:ext cx="7056755" cy="5765800"/>
          </a:xfrm>
          <a:prstGeom prst="rect">
            <a:avLst/>
          </a:prstGeom>
          <a:noFill/>
          <a:ln w="12700" cap="flat" cmpd="sng" algn="ctr">
            <a:noFill/>
            <a:prstDash val="solid"/>
            <a:headEnd type="none" w="med" len="med"/>
            <a:tailEnd type="none" w="med" len="med"/>
          </a:ln>
          <a:effectLst/>
        </p:spPr>
        <p:txBody>
          <a:bodyPr vert="horz" wrap="square" lIns="91440" tIns="45720" rIns="91440" bIns="45720" numCol="1" anchor="t">
            <a:prstTxWarp prst="textNoShape">
              <a:avLst/>
            </a:prstTxWarp>
          </a:bodyPr>
          <a:lstStyle/>
          <a:p>
            <a:pPr>
              <a:spcBef>
                <a:spcPts val="0"/>
              </a:spcBef>
              <a:defRPr>
                <a:solidFill>
                  <a:schemeClr val="tx1"/>
                </a:solidFill>
              </a:defRPr>
            </a:pPr>
            <a:r>
              <a:t>write a textwrite a textwrite a textwrite a textwrite a textwrite a textwrite a textwrite a textwrite a textwrite a textwrite a textwrite a textwrite a textwrite a textwrite a textwrite a textwrite a textwrite a textwrite a textwrite a textwrite a textwrite a textwrite a textwrite a textwrite a textwrite a textwrite a textwrite a textwrite a textwrite a textwrite a textwrite a textwrite a textwrite a textwrite a textwrite a textwrite a textwrite a textwrite a textwrite a textwrite a textwrite a textwrite a textwrite a textwrite a textwrite a text</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resentation">
  <a:themeElements>
    <a:clrScheme name="Personalizado 671">
      <a:dk1>
        <a:srgbClr val="4D4D4D"/>
      </a:dk1>
      <a:lt1>
        <a:srgbClr val="FFFFFF"/>
      </a:lt1>
      <a:dk2>
        <a:srgbClr val="4D4D4D"/>
      </a:dk2>
      <a:lt2>
        <a:srgbClr val="0F3F68"/>
      </a:lt2>
      <a:accent1>
        <a:srgbClr val="30A6DF"/>
      </a:accent1>
      <a:accent2>
        <a:srgbClr val="76D0F8"/>
      </a:accent2>
      <a:accent3>
        <a:srgbClr val="535379"/>
      </a:accent3>
      <a:accent4>
        <a:srgbClr val="737359"/>
      </a:accent4>
      <a:accent5>
        <a:srgbClr val="939339"/>
      </a:accent5>
      <a:accent6>
        <a:srgbClr val="B3B319"/>
      </a:accent6>
      <a:hlink>
        <a:srgbClr val="4D4D4D"/>
      </a:hlink>
      <a:folHlink>
        <a:srgbClr val="EAEAEA"/>
      </a:folHlink>
    </a:clrScheme>
    <a:fontScheme name="Presentatio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esentation 1">
        <a:dk1>
          <a:srgbClr val="4D4D4D"/>
        </a:dk1>
        <a:lt1>
          <a:srgbClr val="FFFFFF"/>
        </a:lt1>
        <a:dk2>
          <a:srgbClr val="4D4D4D"/>
        </a:dk2>
        <a:lt2>
          <a:srgbClr val="0099FF"/>
        </a:lt2>
        <a:accent1>
          <a:srgbClr val="003399"/>
        </a:accent1>
        <a:accent2>
          <a:srgbClr val="CCECFF"/>
        </a:accent2>
        <a:accent3>
          <a:srgbClr val="535379"/>
        </a:accent3>
        <a:accent4>
          <a:srgbClr val="737359"/>
        </a:accent4>
        <a:accent5>
          <a:srgbClr val="939339"/>
        </a:accent5>
        <a:accent6>
          <a:srgbClr val="B3B319"/>
        </a:accent6>
        <a:hlink>
          <a:srgbClr val="6699FF"/>
        </a:hlink>
        <a:folHlink>
          <a:srgbClr val="EAEAEA"/>
        </a:folHlink>
      </a:clrScheme>
      <a:clrMap bg1="lt1" tx1="dk1" bg2="lt2" tx2="dk2" accent1="accent1" accent2="accent2" accent3="accent3" accent4="accent4" accent5="accent5" accent6="accent6" hlink="hlink" folHlink="folHlink"/>
    </a:extraClrScheme>
    <a:extraClrScheme>
      <a:clrScheme name="Presentation 2">
        <a:dk1>
          <a:srgbClr val="4D4D4D"/>
        </a:dk1>
        <a:lt1>
          <a:srgbClr val="FFFFFF"/>
        </a:lt1>
        <a:dk2>
          <a:srgbClr val="4D4D4D"/>
        </a:dk2>
        <a:lt2>
          <a:srgbClr val="2057D6"/>
        </a:lt2>
        <a:accent1>
          <a:srgbClr val="3D99F0"/>
        </a:accent1>
        <a:accent2>
          <a:srgbClr val="1280E4"/>
        </a:accent2>
        <a:accent3>
          <a:srgbClr val="535379"/>
        </a:accent3>
        <a:accent4>
          <a:srgbClr val="737359"/>
        </a:accent4>
        <a:accent5>
          <a:srgbClr val="939339"/>
        </a:accent5>
        <a:accent6>
          <a:srgbClr val="B3B319"/>
        </a:accent6>
        <a:hlink>
          <a:srgbClr val="58AEF3"/>
        </a:hlink>
        <a:folHlink>
          <a:srgbClr val="EAEAEA"/>
        </a:folHlink>
      </a:clrScheme>
      <a:clrMap bg1="lt1" tx1="dk1" bg2="lt2" tx2="dk2" accent1="accent1" accent2="accent2" accent3="accent3" accent4="accent4" accent5="accent5" accent6="accent6" hlink="hlink" folHlink="folHlink"/>
    </a:extraClrScheme>
    <a:extraClrScheme>
      <a:clrScheme name="Presentation 3">
        <a:dk1>
          <a:srgbClr val="4D4D4D"/>
        </a:dk1>
        <a:lt1>
          <a:srgbClr val="FFFFFF"/>
        </a:lt1>
        <a:dk2>
          <a:srgbClr val="4D4D4D"/>
        </a:dk2>
        <a:lt2>
          <a:srgbClr val="00519E"/>
        </a:lt2>
        <a:accent1>
          <a:srgbClr val="037AB9"/>
        </a:accent1>
        <a:accent2>
          <a:srgbClr val="019ACD"/>
        </a:accent2>
        <a:accent3>
          <a:srgbClr val="535379"/>
        </a:accent3>
        <a:accent4>
          <a:srgbClr val="737359"/>
        </a:accent4>
        <a:accent5>
          <a:srgbClr val="939339"/>
        </a:accent5>
        <a:accent6>
          <a:srgbClr val="B3B319"/>
        </a:accent6>
        <a:hlink>
          <a:srgbClr val="B0A6C9"/>
        </a:hlink>
        <a:folHlink>
          <a:srgbClr val="EAEAEA"/>
        </a:folHlink>
      </a:clrScheme>
      <a:clrMap bg1="lt1" tx1="dk1" bg2="lt2" tx2="dk2" accent1="accent1" accent2="accent2" accent3="accent3" accent4="accent4" accent5="accent5" accent6="accent6" hlink="hlink" folHlink="folHlink"/>
    </a:extraClrScheme>
    <a:extraClrScheme>
      <a:clrScheme name="Presentation 4">
        <a:dk1>
          <a:srgbClr val="4D4D4D"/>
        </a:dk1>
        <a:lt1>
          <a:srgbClr val="FFFFFF"/>
        </a:lt1>
        <a:dk2>
          <a:srgbClr val="4D4D4D"/>
        </a:dk2>
        <a:lt2>
          <a:srgbClr val="0A3384"/>
        </a:lt2>
        <a:accent1>
          <a:srgbClr val="3075D1"/>
        </a:accent1>
        <a:accent2>
          <a:srgbClr val="63B1FF"/>
        </a:accent2>
        <a:accent3>
          <a:srgbClr val="535379"/>
        </a:accent3>
        <a:accent4>
          <a:srgbClr val="737359"/>
        </a:accent4>
        <a:accent5>
          <a:srgbClr val="939339"/>
        </a:accent5>
        <a:accent6>
          <a:srgbClr val="B3B319"/>
        </a:accent6>
        <a:hlink>
          <a:srgbClr val="4390ED"/>
        </a:hlink>
        <a:folHlink>
          <a:srgbClr val="EAEAEA"/>
        </a:folHlink>
      </a:clrScheme>
      <a:clrMap bg1="lt1" tx1="dk1" bg2="lt2" tx2="dk2" accent1="accent1" accent2="accent2" accent3="accent3" accent4="accent4" accent5="accent5" accent6="accent6" hlink="hlink" folHlink="folHlink"/>
    </a:extraClrScheme>
    <a:extraClrScheme>
      <a:clrScheme name="Presentation 5">
        <a:dk1>
          <a:srgbClr val="4D4D4D"/>
        </a:dk1>
        <a:lt1>
          <a:srgbClr val="FFFFFF"/>
        </a:lt1>
        <a:dk2>
          <a:srgbClr val="4D4D4D"/>
        </a:dk2>
        <a:lt2>
          <a:srgbClr val="002B7A"/>
        </a:lt2>
        <a:accent1>
          <a:srgbClr val="50AAFF"/>
        </a:accent1>
        <a:accent2>
          <a:srgbClr val="5182BA"/>
        </a:accent2>
        <a:accent3>
          <a:srgbClr val="535379"/>
        </a:accent3>
        <a:accent4>
          <a:srgbClr val="737359"/>
        </a:accent4>
        <a:accent5>
          <a:srgbClr val="939339"/>
        </a:accent5>
        <a:accent6>
          <a:srgbClr val="B3B319"/>
        </a:accent6>
        <a:hlink>
          <a:srgbClr val="87C5FF"/>
        </a:hlink>
        <a:folHlink>
          <a:srgbClr val="EAEAEA"/>
        </a:folHlink>
      </a:clrScheme>
      <a:clrMap bg1="lt1" tx1="dk1" bg2="lt2" tx2="dk2" accent1="accent1" accent2="accent2" accent3="accent3" accent4="accent4" accent5="accent5" accent6="accent6" hlink="hlink" folHlink="folHlink"/>
    </a:extraClrScheme>
    <a:extraClrScheme>
      <a:clrScheme name="Presentation 6">
        <a:dk1>
          <a:srgbClr val="4D4D4D"/>
        </a:dk1>
        <a:lt1>
          <a:srgbClr val="FFFFFF"/>
        </a:lt1>
        <a:dk2>
          <a:srgbClr val="4D4D4D"/>
        </a:dk2>
        <a:lt2>
          <a:srgbClr val="00246D"/>
        </a:lt2>
        <a:accent1>
          <a:srgbClr val="225FB3"/>
        </a:accent1>
        <a:accent2>
          <a:srgbClr val="4EA8FF"/>
        </a:accent2>
        <a:accent3>
          <a:srgbClr val="535379"/>
        </a:accent3>
        <a:accent4>
          <a:srgbClr val="737359"/>
        </a:accent4>
        <a:accent5>
          <a:srgbClr val="939339"/>
        </a:accent5>
        <a:accent6>
          <a:srgbClr val="B3B319"/>
        </a:accent6>
        <a:hlink>
          <a:srgbClr val="61BFFF"/>
        </a:hlink>
        <a:folHlink>
          <a:srgbClr val="EAEAEA"/>
        </a:folHlink>
      </a:clrScheme>
      <a:clrMap bg1="lt1" tx1="dk1" bg2="lt2" tx2="dk2" accent1="accent1" accent2="accent2" accent3="accent3" accent4="accent4" accent5="accent5" accent6="accent6" hlink="hlink" folHlink="folHlink"/>
    </a:extraClrScheme>
    <a:extraClrScheme>
      <a:clrScheme name="Presentation 7">
        <a:dk1>
          <a:srgbClr val="4D4D4D"/>
        </a:dk1>
        <a:lt1>
          <a:srgbClr val="FFFFFF"/>
        </a:lt1>
        <a:dk2>
          <a:srgbClr val="4D4D4D"/>
        </a:dk2>
        <a:lt2>
          <a:srgbClr val="00236E"/>
        </a:lt2>
        <a:accent1>
          <a:srgbClr val="7399BE"/>
        </a:accent1>
        <a:accent2>
          <a:srgbClr val="4FA7FF"/>
        </a:accent2>
        <a:accent3>
          <a:srgbClr val="535379"/>
        </a:accent3>
        <a:accent4>
          <a:srgbClr val="737359"/>
        </a:accent4>
        <a:accent5>
          <a:srgbClr val="939339"/>
        </a:accent5>
        <a:accent6>
          <a:srgbClr val="B3B319"/>
        </a:accent6>
        <a:hlink>
          <a:srgbClr val="D5E5F4"/>
        </a:hlink>
        <a:folHlink>
          <a:srgbClr val="EAEAEA"/>
        </a:folHlink>
      </a:clrScheme>
      <a:clrMap bg1="lt1" tx1="dk1" bg2="lt2" tx2="dk2" accent1="accent1" accent2="accent2" accent3="accent3" accent4="accent4" accent5="accent5" accent6="accent6" hlink="hlink" folHlink="folHlink"/>
    </a:extraClrScheme>
    <a:extraClrScheme>
      <a:clrScheme name="Presentation 8">
        <a:dk1>
          <a:srgbClr val="4D4D4D"/>
        </a:dk1>
        <a:lt1>
          <a:srgbClr val="FFFFFF"/>
        </a:lt1>
        <a:dk2>
          <a:srgbClr val="4D4D4D"/>
        </a:dk2>
        <a:lt2>
          <a:srgbClr val="00246C"/>
        </a:lt2>
        <a:accent1>
          <a:srgbClr val="1C79DA"/>
        </a:accent1>
        <a:accent2>
          <a:srgbClr val="5DB9FF"/>
        </a:accent2>
        <a:accent3>
          <a:srgbClr val="535379"/>
        </a:accent3>
        <a:accent4>
          <a:srgbClr val="737359"/>
        </a:accent4>
        <a:accent5>
          <a:srgbClr val="939339"/>
        </a:accent5>
        <a:accent6>
          <a:srgbClr val="B3B319"/>
        </a:accent6>
        <a:hlink>
          <a:srgbClr val="0766BD"/>
        </a:hlink>
        <a:folHlink>
          <a:srgbClr val="EAEAEA"/>
        </a:folHlink>
      </a:clrScheme>
      <a:clrMap bg1="lt1" tx1="dk1" bg2="lt2" tx2="dk2" accent1="accent1" accent2="accent2" accent3="accent3" accent4="accent4" accent5="accent5" accent6="accent6" hlink="hlink" folHlink="folHlink"/>
    </a:extraClrScheme>
    <a:extraClrScheme>
      <a:clrScheme name="Presentation 9">
        <a:dk1>
          <a:srgbClr val="4D4D4D"/>
        </a:dk1>
        <a:lt1>
          <a:srgbClr val="FFFFFF"/>
        </a:lt1>
        <a:dk2>
          <a:srgbClr val="4D4D4D"/>
        </a:dk2>
        <a:lt2>
          <a:srgbClr val="062D6A"/>
        </a:lt2>
        <a:accent1>
          <a:srgbClr val="969696"/>
        </a:accent1>
        <a:accent2>
          <a:srgbClr val="46BBF5"/>
        </a:accent2>
        <a:accent3>
          <a:srgbClr val="535379"/>
        </a:accent3>
        <a:accent4>
          <a:srgbClr val="737359"/>
        </a:accent4>
        <a:accent5>
          <a:srgbClr val="939339"/>
        </a:accent5>
        <a:accent6>
          <a:srgbClr val="B3B319"/>
        </a:accent6>
        <a:hlink>
          <a:srgbClr val="104674"/>
        </a:hlink>
        <a:folHlink>
          <a:srgbClr val="EAEAEA"/>
        </a:folHlink>
      </a:clrScheme>
      <a:clrMap bg1="lt1" tx1="dk1" bg2="lt2" tx2="dk2" accent1="accent1" accent2="accent2" accent3="accent3" accent4="accent4" accent5="accent5" accent6="accent6" hlink="hlink" folHlink="folHlink"/>
    </a:extraClrScheme>
    <a:extraClrScheme>
      <a:clrScheme name="Presentation 10">
        <a:dk1>
          <a:srgbClr val="4D4D4D"/>
        </a:dk1>
        <a:lt1>
          <a:srgbClr val="FFFFFF"/>
        </a:lt1>
        <a:dk2>
          <a:srgbClr val="4D4D4D"/>
        </a:dk2>
        <a:lt2>
          <a:srgbClr val="13436C"/>
        </a:lt2>
        <a:accent1>
          <a:srgbClr val="1F8FD0"/>
        </a:accent1>
        <a:accent2>
          <a:srgbClr val="2E3CA1"/>
        </a:accent2>
        <a:accent3>
          <a:srgbClr val="535379"/>
        </a:accent3>
        <a:accent4>
          <a:srgbClr val="737359"/>
        </a:accent4>
        <a:accent5>
          <a:srgbClr val="939339"/>
        </a:accent5>
        <a:accent6>
          <a:srgbClr val="B3B319"/>
        </a:accent6>
        <a:hlink>
          <a:srgbClr val="9B999A"/>
        </a:hlink>
        <a:folHlink>
          <a:srgbClr val="EAEAEA"/>
        </a:folHlink>
      </a:clrScheme>
      <a:clrMap bg1="lt1" tx1="dk1" bg2="lt2" tx2="dk2" accent1="accent1" accent2="accent2" accent3="accent3" accent4="accent4" accent5="accent5" accent6="accent6" hlink="hlink" folHlink="folHlink"/>
    </a:extraClrScheme>
    <a:extraClrScheme>
      <a:clrScheme name="Presentation 11">
        <a:dk1>
          <a:srgbClr val="4D4D4D"/>
        </a:dk1>
        <a:lt1>
          <a:srgbClr val="FFFFFF"/>
        </a:lt1>
        <a:dk2>
          <a:srgbClr val="4D4D4D"/>
        </a:dk2>
        <a:lt2>
          <a:srgbClr val="104573"/>
        </a:lt2>
        <a:accent1>
          <a:srgbClr val="46BBF6"/>
        </a:accent1>
        <a:accent2>
          <a:srgbClr val="63C8F6"/>
        </a:accent2>
        <a:accent3>
          <a:srgbClr val="535379"/>
        </a:accent3>
        <a:accent4>
          <a:srgbClr val="737359"/>
        </a:accent4>
        <a:accent5>
          <a:srgbClr val="939339"/>
        </a:accent5>
        <a:accent6>
          <a:srgbClr val="B3B319"/>
        </a:accent6>
        <a:hlink>
          <a:srgbClr val="CBA47A"/>
        </a:hlink>
        <a:folHlink>
          <a:srgbClr val="EAEAEA"/>
        </a:folHlink>
      </a:clrScheme>
      <a:clrMap bg1="lt1" tx1="dk1" bg2="lt2" tx2="dk2" accent1="accent1" accent2="accent2" accent3="accent3" accent4="accent4" accent5="accent5" accent6="accent6" hlink="hlink" folHlink="folHlink"/>
    </a:extraClrScheme>
    <a:extraClrScheme>
      <a:clrScheme name="Presentation 12">
        <a:dk1>
          <a:srgbClr val="4D4D4D"/>
        </a:dk1>
        <a:lt1>
          <a:srgbClr val="FFFFFF"/>
        </a:lt1>
        <a:dk2>
          <a:srgbClr val="4D4D4D"/>
        </a:dk2>
        <a:lt2>
          <a:srgbClr val="0F3F68"/>
        </a:lt2>
        <a:accent1>
          <a:srgbClr val="30A6DF"/>
        </a:accent1>
        <a:accent2>
          <a:srgbClr val="76D0F8"/>
        </a:accent2>
        <a:accent3>
          <a:srgbClr val="535379"/>
        </a:accent3>
        <a:accent4>
          <a:srgbClr val="737359"/>
        </a:accent4>
        <a:accent5>
          <a:srgbClr val="939339"/>
        </a:accent5>
        <a:accent6>
          <a:srgbClr val="B3B319"/>
        </a:accent6>
        <a:hlink>
          <a:srgbClr val="1F7BBC"/>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Presentation">
  <a:themeElements>
    <a:clrScheme name="Presentation">
      <a:dk1>
        <a:srgbClr val="000000"/>
      </a:dk1>
      <a:lt1>
        <a:srgbClr val="FFFFFF"/>
      </a:lt1>
      <a:dk2>
        <a:srgbClr val="000000"/>
      </a:dk2>
      <a:lt2>
        <a:srgbClr val="808080"/>
      </a:lt2>
      <a:accent1>
        <a:srgbClr val="BBE0E3"/>
      </a:accent1>
      <a:accent2>
        <a:srgbClr val="333399"/>
      </a:accent2>
      <a:accent3>
        <a:srgbClr val="535379"/>
      </a:accent3>
      <a:accent4>
        <a:srgbClr val="737359"/>
      </a:accent4>
      <a:accent5>
        <a:srgbClr val="939339"/>
      </a:accent5>
      <a:accent6>
        <a:srgbClr val="B3B319"/>
      </a:accent6>
      <a:hlink>
        <a:srgbClr val="009999"/>
      </a:hlink>
      <a:folHlink>
        <a:srgbClr val="99CC00"/>
      </a:folHlink>
    </a:clrScheme>
    <a:fontScheme name="Presentatio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315</Words>
  <Application>Microsoft Office PowerPoint</Application>
  <PresentationFormat>Presentación en pantalla (4:3)</PresentationFormat>
  <Paragraphs>14</Paragraphs>
  <Slides>5</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5</vt:i4>
      </vt:variant>
    </vt:vector>
  </HeadingPairs>
  <TitlesOfParts>
    <vt:vector size="9" baseType="lpstr">
      <vt:lpstr>Arial</vt:lpstr>
      <vt:lpstr>Tahoma</vt:lpstr>
      <vt:lpstr>Verdana</vt:lpstr>
      <vt:lpstr>Presentation</vt:lpstr>
      <vt:lpstr>Aparato reproductor Masculino</vt:lpstr>
      <vt:lpstr>Second Page</vt:lpstr>
      <vt:lpstr>Add a title</vt:lpstr>
      <vt:lpstr>Add a title</vt:lpstr>
      <vt:lpstr>Add a title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Aparato reproductor Masculino</dc:title>
  <dc:subject/>
  <dc:creator/>
  <cp:keywords/>
  <dc:description/>
  <cp:lastModifiedBy>eduardo</cp:lastModifiedBy>
  <cp:revision>1</cp:revision>
  <dcterms:created xsi:type="dcterms:W3CDTF">2023-02-13T12:21:19Z</dcterms:created>
  <dcterms:modified xsi:type="dcterms:W3CDTF">2023-12-19T05:12:02Z</dcterms:modified>
</cp:coreProperties>
</file>