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7"/>
  </p:handoutMasterIdLst>
  <p:sldIdLst>
    <p:sldId id="256" r:id="rId2"/>
    <p:sldId id="257" r:id="rId3"/>
    <p:sldId id="261" r:id="rId4"/>
    <p:sldId id="260" r:id="rId5"/>
    <p:sldId id="258" r:id="rId6"/>
  </p:sldIdLst>
  <p:sldSz cx="9144000" cy="6858000" type="screen4x3"/>
  <p:notesSz cx="6858000" cy="9144000"/>
  <p:defaultTextStyle>
    <a:lvl1pPr marL="0" marR="0" indent="0" algn="l" defTabSz="914400">
      <a:lnSpc>
        <a:spcPct val="100000"/>
      </a:lnSpc>
      <a:spcBef>
        <a:spcPts val="0"/>
      </a:spcBef>
      <a:spcAft>
        <a:spcPts val="0"/>
      </a:spcAft>
      <a:buNone/>
      <a:tabLst/>
      <a:defRPr sz="1800" b="0" i="0" u="none" strike="noStrike" kern="1" spc="0" baseline="0">
        <a:solidFill>
          <a:schemeClr val="tx1"/>
        </a:solidFill>
        <a:effectLst/>
        <a:latin typeface="Arial" pitchFamily="2" charset="0"/>
        <a:ea typeface="Arial" pitchFamily="2" charset="0"/>
        <a:cs typeface="Arial" pitchFamily="2" charset="0"/>
      </a:defRPr>
    </a:lvl1pPr>
    <a:lvl2pPr marL="457200" marR="0" indent="0" algn="l" defTabSz="914400">
      <a:lnSpc>
        <a:spcPct val="100000"/>
      </a:lnSpc>
      <a:spcBef>
        <a:spcPts val="0"/>
      </a:spcBef>
      <a:spcAft>
        <a:spcPts val="0"/>
      </a:spcAft>
      <a:buNone/>
      <a:tabLst/>
      <a:defRPr sz="1800" b="0" i="0" u="none" strike="noStrike" kern="1" spc="0" baseline="0">
        <a:solidFill>
          <a:schemeClr val="tx1"/>
        </a:solidFill>
        <a:effectLst/>
        <a:latin typeface="Arial" pitchFamily="2" charset="0"/>
        <a:ea typeface="Arial" pitchFamily="2" charset="0"/>
        <a:cs typeface="Arial" pitchFamily="2" charset="0"/>
      </a:defRPr>
    </a:lvl2pPr>
    <a:lvl3pPr marL="914400" marR="0" indent="0" algn="l" defTabSz="914400">
      <a:lnSpc>
        <a:spcPct val="100000"/>
      </a:lnSpc>
      <a:spcBef>
        <a:spcPts val="0"/>
      </a:spcBef>
      <a:spcAft>
        <a:spcPts val="0"/>
      </a:spcAft>
      <a:buNone/>
      <a:tabLst/>
      <a:defRPr sz="1800" b="0" i="0" u="none" strike="noStrike" kern="1" spc="0" baseline="0">
        <a:solidFill>
          <a:schemeClr val="tx1"/>
        </a:solidFill>
        <a:effectLst/>
        <a:latin typeface="Arial" pitchFamily="2" charset="0"/>
        <a:ea typeface="Arial" pitchFamily="2" charset="0"/>
        <a:cs typeface="Arial" pitchFamily="2" charset="0"/>
      </a:defRPr>
    </a:lvl3pPr>
    <a:lvl4pPr marL="1371600" marR="0" indent="0" algn="l" defTabSz="914400">
      <a:lnSpc>
        <a:spcPct val="100000"/>
      </a:lnSpc>
      <a:spcBef>
        <a:spcPts val="0"/>
      </a:spcBef>
      <a:spcAft>
        <a:spcPts val="0"/>
      </a:spcAft>
      <a:buNone/>
      <a:tabLst/>
      <a:defRPr sz="1800" b="0" i="0" u="none" strike="noStrike" kern="1" spc="0" baseline="0">
        <a:solidFill>
          <a:schemeClr val="tx1"/>
        </a:solidFill>
        <a:effectLst/>
        <a:latin typeface="Arial" pitchFamily="2" charset="0"/>
        <a:ea typeface="Arial" pitchFamily="2" charset="0"/>
        <a:cs typeface="Arial" pitchFamily="2" charset="0"/>
      </a:defRPr>
    </a:lvl4pPr>
    <a:lvl5pPr marL="1828800" marR="0" indent="0" algn="l" defTabSz="914400">
      <a:lnSpc>
        <a:spcPct val="100000"/>
      </a:lnSpc>
      <a:spcBef>
        <a:spcPts val="0"/>
      </a:spcBef>
      <a:spcAft>
        <a:spcPts val="0"/>
      </a:spcAft>
      <a:buNone/>
      <a:tabLst/>
      <a:defRPr sz="1800" b="0" i="0" u="none" strike="noStrike" kern="1" spc="0" baseline="0">
        <a:solidFill>
          <a:schemeClr val="tx1"/>
        </a:solidFill>
        <a:effectLst/>
        <a:latin typeface="Arial" pitchFamily="2" charset="0"/>
        <a:ea typeface="Arial" pitchFamily="2" charset="0"/>
        <a:cs typeface="Arial" pitchFamily="2" charset="0"/>
      </a:defRPr>
    </a:lvl5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smNativeData">
      <pr:smAppRevision xmlns:pr="smNativeData" xmlns="" dt="1676305949" val="737"/>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7" d="100"/>
        <a:sy n="17" d="100"/>
      </p:scale>
      <p:origin x="0" y="0"/>
    </p:cViewPr>
  </p:sorterViewPr>
  <p:notesViewPr>
    <p:cSldViewPr>
      <p:cViewPr>
        <p:scale>
          <a:sx n="50" d="100"/>
          <a:sy n="50" d="100"/>
        </p:scale>
        <p:origin x="277" y="1026"/>
      </p:cViewPr>
      <p:guideLst/>
    </p:cSldViewPr>
  </p:notesViewPr>
  <p:gridSpacing cx="71755" cy="71755"/>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c:style val="2"/>
  <c:chart>
    <c:autoTitleDeleted val="1"/>
    <c:plotArea>
      <c:layout/>
      <c:barChart>
        <c:barDir val="col"/>
        <c:grouping val="stacked"/>
        <c:varyColors val="1"/>
        <c:ser>
          <c:idx val="0"/>
          <c:order val="0"/>
          <c:invertIfNegative val="1"/>
          <c:val>
            <c:numLit>
              <c:formatCode>General</c:formatCode>
              <c:ptCount val="4"/>
              <c:pt idx="0">
                <c:v>1</c:v>
              </c:pt>
              <c:pt idx="1">
                <c:v>2</c:v>
              </c:pt>
              <c:pt idx="2">
                <c:v>3</c:v>
              </c:pt>
              <c:pt idx="3">
                <c:v>4</c:v>
              </c:pt>
            </c:numLit>
          </c:val>
          <c:extLst>
            <c:ext xmlns:c16="http://schemas.microsoft.com/office/drawing/2014/chart" uri="{C3380CC4-5D6E-409C-BE32-E72D297353CC}">
              <c16:uniqueId val="{00000000-601A-4886-AAAE-E7DA753644E8}"/>
            </c:ext>
          </c:extLst>
        </c:ser>
        <c:dLbls>
          <c:showLegendKey val="0"/>
          <c:showVal val="0"/>
          <c:showCatName val="0"/>
          <c:showSerName val="0"/>
          <c:showPercent val="0"/>
          <c:showBubbleSize val="0"/>
        </c:dLbls>
        <c:gapWidth val="100"/>
        <c:overlap val="100"/>
        <c:axId val="10"/>
        <c:axId val="11"/>
      </c:barChart>
      <c:catAx>
        <c:axId val="10"/>
        <c:scaling>
          <c:orientation val="minMax"/>
        </c:scaling>
        <c:delete val="0"/>
        <c:axPos val="b"/>
        <c:majorTickMark val="cross"/>
        <c:minorTickMark val="none"/>
        <c:tickLblPos val="nextTo"/>
        <c:crossAx val="11"/>
        <c:crosses val="autoZero"/>
        <c:auto val="1"/>
        <c:lblAlgn val="ctr"/>
        <c:lblOffset val="100"/>
        <c:noMultiLvlLbl val="1"/>
      </c:catAx>
      <c:valAx>
        <c:axId val="11"/>
        <c:scaling>
          <c:orientation val="minMax"/>
        </c:scaling>
        <c:delete val="0"/>
        <c:axPos val="l"/>
        <c:majorGridlines/>
        <c:numFmt formatCode="General" sourceLinked="1"/>
        <c:majorTickMark val="cross"/>
        <c:minorTickMark val="none"/>
        <c:tickLblPos val="nextTo"/>
        <c:crossAx val="10"/>
        <c:crosses val="autoZero"/>
        <c:crossBetween val="between"/>
      </c:valAx>
    </c:plotArea>
    <c:legend>
      <c:legendPos val="r"/>
      <c:layout/>
      <c:overlay val="0"/>
      <c:txPr>
        <a:bodyPr anchor="t"/>
        <a:lstStyle/>
        <a:p>
          <a:pPr rtl="0">
            <a:defRPr/>
          </a:pPr>
          <a:endParaRPr lang="en-US"/>
        </a:p>
      </c:txPr>
    </c:legend>
    <c:plotVisOnly val="1"/>
    <c:dispBlanksAs val="gap"/>
    <c:showDLblsOverMax val="1"/>
  </c:chart>
  <c:txPr>
    <a:bodyPr rot="0" anchor="ctr" anchorCtr="1"/>
    <a:lstStyle/>
    <a:p>
      <a:pPr>
        <a:defRPr lang="es-es" sz="1000" b="0" i="0" u="none" strike="noStrike">
          <a:solidFill>
            <a:srgbClr val="000000"/>
          </a:solidFill>
          <a:latin typeface="Arial"/>
        </a:defRPr>
      </a:pPr>
      <a:endParaRPr lang="en-US"/>
    </a:p>
  </c:txPr>
  <c:extLst>
    <c:ext xmlns:sm="pr" uri="pr">
      <sm:colorScheme xmlns:sm="pr" id="1676305949" val="7"/>
    </c:ext>
  </c:extLst>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c:style val="3"/>
  <c:chart>
    <c:autoTitleDeleted val="1"/>
    <c:plotArea>
      <c:layout/>
      <c:pieChart>
        <c:varyColors val="1"/>
        <c:ser>
          <c:idx val="0"/>
          <c:order val="0"/>
          <c:val>
            <c:numLit>
              <c:formatCode>General</c:formatCode>
              <c:ptCount val="4"/>
              <c:pt idx="0">
                <c:v>1</c:v>
              </c:pt>
              <c:pt idx="1">
                <c:v>2</c:v>
              </c:pt>
              <c:pt idx="2">
                <c:v>3</c:v>
              </c:pt>
              <c:pt idx="3">
                <c:v>4</c:v>
              </c:pt>
            </c:numLit>
          </c:val>
          <c:extLst>
            <c:ext xmlns:c16="http://schemas.microsoft.com/office/drawing/2014/chart" uri="{C3380CC4-5D6E-409C-BE32-E72D297353CC}">
              <c16:uniqueId val="{00000000-1E96-4896-9555-45D727D9837D}"/>
            </c:ext>
          </c:extLst>
        </c:ser>
        <c:dLbls>
          <c:showLegendKey val="0"/>
          <c:showVal val="0"/>
          <c:showCatName val="0"/>
          <c:showSerName val="0"/>
          <c:showPercent val="0"/>
          <c:showBubbleSize val="0"/>
          <c:showLeaderLines val="0"/>
        </c:dLbls>
        <c:firstSliceAng val="0"/>
      </c:pieChart>
    </c:plotArea>
    <c:legend>
      <c:legendPos val="r"/>
      <c:layout/>
      <c:overlay val="0"/>
      <c:txPr>
        <a:bodyPr anchor="t"/>
        <a:lstStyle/>
        <a:p>
          <a:pPr rtl="0">
            <a:defRPr/>
          </a:pPr>
          <a:endParaRPr lang="en-US"/>
        </a:p>
      </c:txPr>
    </c:legend>
    <c:plotVisOnly val="1"/>
    <c:dispBlanksAs val="gap"/>
    <c:showDLblsOverMax val="1"/>
  </c:chart>
  <c:txPr>
    <a:bodyPr rot="0" anchor="ctr" anchorCtr="1"/>
    <a:lstStyle/>
    <a:p>
      <a:pPr>
        <a:defRPr lang="es-es" sz="1000" b="0" i="0" u="none" strike="noStrike">
          <a:solidFill>
            <a:srgbClr val="000000"/>
          </a:solidFill>
          <a:latin typeface="Arial"/>
        </a:defRPr>
      </a:pPr>
      <a:endParaRPr lang="en-US"/>
    </a:p>
  </c:txPr>
  <c:extLst>
    <c:ext xmlns:sm="pr" uri="pr">
      <sm:colorScheme xmlns:sm="pr" id="1676305949" val="8"/>
    </c:ext>
  </c:extLst>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hyperlink" Target="https://plantillaspowerpoint.org/" TargetMode="External"/><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Diapositiva de título">
    <p:bg>
      <p:bgPr>
        <a:blipFill>
          <a:blip r:embed="rId2"/>
          <a:srcRect/>
          <a:stretch/>
        </a:blipFill>
        <a:effectLst/>
      </p:bgPr>
    </p:bg>
    <p:spTree>
      <p:nvGrpSpPr>
        <p:cNvPr id="1" name=""/>
        <p:cNvGrpSpPr/>
        <p:nvPr/>
      </p:nvGrpSpPr>
      <p:grpSpPr>
        <a:xfrm>
          <a:off x="0" y="0"/>
          <a:ext cx="0" cy="0"/>
          <a:chOff x="0" y="0"/>
          <a:chExt cx="0" cy="0"/>
        </a:xfrm>
      </p:grpSpPr>
      <p:sp>
        <p:nvSpPr>
          <p:cNvPr id="2" name="AreaMarcadorPosiciónTítulo1"/>
          <p:cNvSpPr>
            <a:spLocks noGrp="1" noChangeArrowheads="1"/>
            <a:extLst>
              <a:ext uri="smNativeData">
                <pr:smNativeData xmlns:pr="smNativeData" xmlns="" val="SMDATA_12_HWbqYxMAAAAlAAAAZAAAAA0AAAAAkAAAAEgAAACQAAAASAAAAAAAAAAB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y8vLAMDA/wB/f38AAAAAAAAAAAAAAAAAAAAAAAAAAAAhAAAAGAAAABQAAAAqEAAAORAAAF81AAAMFwAAEAAAAA=="/>
              </a:ext>
            </a:extLst>
          </p:cNvSpPr>
          <p:nvPr>
            <p:ph type="ctrTitle"/>
          </p:nvPr>
        </p:nvSpPr>
        <p:spPr>
          <a:xfrm>
            <a:off x="2627630" y="2637155"/>
            <a:ext cx="6048375" cy="1109345"/>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ctr">
            <a:prstTxWarp prst="textNoShape">
              <a:avLst/>
            </a:prstTxWarp>
          </a:bodyPr>
          <a:lstStyle>
            <a:lvl1pPr marL="0" marR="0" indent="0" algn="r" defTabSz="914400">
              <a:lnSpc>
                <a:spcPct val="100000"/>
              </a:lnSpc>
              <a:spcBef>
                <a:spcPts val="0"/>
              </a:spcBef>
              <a:spcAft>
                <a:spcPts val="0"/>
              </a:spcAft>
              <a:buNone/>
              <a:tabLst/>
              <a:defRPr sz="3200" b="1" i="0" u="none" strike="noStrike" kern="1" spc="0" baseline="0">
                <a:solidFill>
                  <a:schemeClr val="bg1"/>
                </a:solidFill>
                <a:effectLst/>
                <a:latin typeface="Arial" pitchFamily="2" charset="0"/>
                <a:ea typeface="Arial" pitchFamily="2" charset="0"/>
                <a:cs typeface="Arial" pitchFamily="2" charset="0"/>
              </a:defRPr>
            </a:lvl1pPr>
          </a:lstStyle>
          <a:p>
            <a:pPr>
              <a:spcBef>
                <a:spcPts val="0"/>
              </a:spcBef>
              <a:defRPr/>
            </a:pPr>
            <a:r>
              <a:t>Click to edit Master title style</a:t>
            </a:r>
          </a:p>
        </p:txBody>
      </p:sp>
      <p:sp>
        <p:nvSpPr>
          <p:cNvPr id="3" name="ÁreaMarcadorPosiciónSubtítulo1"/>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y8vLAMDA/wB/f38AAAAAAAAAAAAAAAAAAAAAAAAAAAAhAAAAGAAAABQAAAAqEAAAhBUAAF81AADNGQAAEAAAAA=="/>
              </a:ext>
            </a:extLst>
          </p:cNvSpPr>
          <p:nvPr>
            <p:ph type="subTitle" idx="1"/>
          </p:nvPr>
        </p:nvSpPr>
        <p:spPr>
          <a:xfrm>
            <a:off x="2627630" y="3497580"/>
            <a:ext cx="6048375" cy="696595"/>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t">
            <a:prstTxWarp prst="textNoShape">
              <a:avLst/>
            </a:prstTxWarp>
          </a:bodyPr>
          <a:lstStyle>
            <a:lvl1pPr marL="342900" marR="0" indent="-342900" algn="r" defTabSz="914400">
              <a:lnSpc>
                <a:spcPct val="100000"/>
              </a:lnSpc>
              <a:spcBef>
                <a:spcPts val="0"/>
              </a:spcBef>
              <a:spcAft>
                <a:spcPts val="0"/>
              </a:spcAft>
              <a:buNone/>
              <a:tabLst/>
              <a:defRPr sz="2400" b="1"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ctr" defTabSz="914400">
              <a:lnSpc>
                <a:spcPct val="100000"/>
              </a:lnSpc>
              <a:spcBef>
                <a:spcPts val="0"/>
              </a:spcBef>
              <a:spcAft>
                <a:spcPts val="0"/>
              </a:spcAft>
              <a:buNone/>
              <a:tabLst/>
              <a:defRPr sz="24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ctr" defTabSz="914400">
              <a:lnSpc>
                <a:spcPct val="100000"/>
              </a:lnSpc>
              <a:spcBef>
                <a:spcPts val="0"/>
              </a:spcBef>
              <a:spcAft>
                <a:spcPts val="0"/>
              </a:spcAft>
              <a:buNone/>
              <a:tabLst/>
              <a:defRPr sz="24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ctr" defTabSz="914400">
              <a:lnSpc>
                <a:spcPct val="100000"/>
              </a:lnSpc>
              <a:spcBef>
                <a:spcPts val="0"/>
              </a:spcBef>
              <a:spcAft>
                <a:spcPts val="0"/>
              </a:spcAft>
              <a:buNone/>
              <a:tabLst/>
              <a:defRPr sz="20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ctr" defTabSz="914400">
              <a:lnSpc>
                <a:spcPct val="100000"/>
              </a:lnSpc>
              <a:spcBef>
                <a:spcPts val="0"/>
              </a:spcBef>
              <a:spcAft>
                <a:spcPts val="0"/>
              </a:spcAft>
              <a:buNone/>
              <a:tabLst/>
              <a:defRPr sz="2000" b="0" i="0" u="none" strike="noStrike" kern="1" spc="0" baseline="0">
                <a:solidFill>
                  <a:schemeClr val="bg1"/>
                </a:solidFill>
                <a:effectLst/>
                <a:latin typeface="Arial" pitchFamily="2" charset="0"/>
                <a:ea typeface="Arial" pitchFamily="2" charset="0"/>
                <a:cs typeface="Arial" pitchFamily="2" charset="0"/>
              </a:defRPr>
            </a:lvl5pPr>
          </a:lstStyle>
          <a:p>
            <a:pPr>
              <a:spcBef>
                <a:spcPts val="0"/>
              </a:spcBef>
              <a:defRPr/>
            </a:pPr>
            <a:r>
              <a:t>Click to edit Master subtitle style</a:t>
            </a:r>
          </a:p>
        </p:txBody>
      </p:sp>
      <p:sp>
        <p:nvSpPr>
          <p:cNvPr id="4" name="TextBox 11"/>
          <p:cNvSpPr txBox="1"/>
          <p:nvPr userDrawn="1"/>
        </p:nvSpPr>
        <p:spPr>
          <a:xfrm rot="16200000">
            <a:off x="-2375975" y="2685673"/>
            <a:ext cx="4446020" cy="276999"/>
          </a:xfrm>
          <a:prstGeom prst="rect">
            <a:avLst/>
          </a:prstGeom>
          <a:noFill/>
        </p:spPr>
        <p:txBody>
          <a:bodyPr wrap="square" rtlCol="0" anchor="ctr">
            <a:spAutoFit/>
          </a:bodyPr>
          <a:lstStyle/>
          <a:p>
            <a:r>
              <a:rPr lang="bs-Latn-BA" sz="1200" dirty="0">
                <a:solidFill>
                  <a:schemeClr val="bg1">
                    <a:lumMod val="65000"/>
                  </a:schemeClr>
                </a:solidFill>
              </a:rPr>
              <a:t>Find</a:t>
            </a:r>
            <a:r>
              <a:rPr lang="bs-Latn-BA" sz="1200" baseline="0" dirty="0">
                <a:solidFill>
                  <a:schemeClr val="bg1">
                    <a:lumMod val="65000"/>
                  </a:schemeClr>
                </a:solidFill>
              </a:rPr>
              <a:t> m</a:t>
            </a:r>
            <a:r>
              <a:rPr lang="bs-Latn-BA" sz="1200" dirty="0">
                <a:solidFill>
                  <a:schemeClr val="bg1">
                    <a:lumMod val="65000"/>
                  </a:schemeClr>
                </a:solidFill>
              </a:rPr>
              <a:t>ore PowerPoint templates</a:t>
            </a:r>
            <a:r>
              <a:rPr lang="bs-Latn-BA" sz="1200" baseline="0" dirty="0">
                <a:solidFill>
                  <a:schemeClr val="bg1">
                    <a:lumMod val="65000"/>
                  </a:schemeClr>
                </a:solidFill>
              </a:rPr>
              <a:t> on </a:t>
            </a:r>
            <a:r>
              <a:rPr lang="es-PE" sz="1200" b="1" baseline="0" dirty="0" smtClean="0">
                <a:solidFill>
                  <a:schemeClr val="bg1">
                    <a:lumMod val="65000"/>
                  </a:schemeClr>
                </a:solidFill>
                <a:hlinkClick r:id="rId3"/>
              </a:rPr>
              <a:t>plantillaspowerpoint.org</a:t>
            </a:r>
            <a:endParaRPr lang="en-US" sz="1200" dirty="0">
              <a:solidFill>
                <a:schemeClr val="bg1">
                  <a:lumMod val="65000"/>
                </a:schemeClr>
              </a:solidFill>
            </a:endParaRPr>
          </a:p>
        </p:txBody>
      </p:sp>
      <p:pic>
        <p:nvPicPr>
          <p:cNvPr id="5" name="Imagen 4"/>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rot="16200000">
            <a:off x="-794666" y="5497703"/>
            <a:ext cx="1245186" cy="34414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AndObj" preserve="1">
  <p:cSld name="Título y dos columnas, columna izquierda dividida">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 val="SMDATA_12_HWbqYxMAAAAlAAAAZAAAAA0AAAAAkAAAAEgAAACQAAAASAAAAAAAAAAB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DwvYToMAAAAEAAAAAAAAAAAAAAAAAAAAAAAAAAeAAAAaAAAAAAAAAAAAAAAAAAAAAAAAAAAAAAAECcAABAnAAAAAAAAAAAAAAAAAAAAAAAAAAAAAAAAAAAAAAAAAAAAABQAAAAAAAAAwMD/AAAAAABkAAAAMgAAAAAAAABkAAAAAAAAAH9/fwAKAAAAHwAAAFQAAAAAAAAFAAAAAQAAAAAAAAAAAAAAAAAAAAAAAAAAAAAAAAAAAAAAAAAAAAAAAn9/fwAAAAADy8vLAMDA/wB/f38AAAAAAAAAAAAAAAAAAAAAAAAAAAAhAAAAGAAAABQAAAC/BwAAdgIAACY3AACWBQAAEAAAAA=="/>
              </a:ext>
            </a:extLst>
          </p:cNvSpPr>
          <p:nvPr>
            <p:ph type="title"/>
          </p:nvPr>
        </p:nvSpPr>
        <p:spPr>
          <a:xfrm>
            <a:off x="1259205" y="400050"/>
            <a:ext cx="7705725" cy="508000"/>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ctr">
            <a:prstTxWarp prst="textNoShape">
              <a:avLst/>
            </a:prstTxWarp>
          </a:bodyPr>
          <a:lstStyle/>
          <a:p>
            <a:pPr>
              <a:defRPr/>
            </a:pPr>
            <a:endParaRPr/>
          </a:p>
        </p:txBody>
      </p:sp>
      <p:sp>
        <p:nvSpPr>
          <p:cNvPr id="3" name="Objeto1"/>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GV0PSI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BwAAzgcAAFYeAABPFwAAEAAAAA=="/>
              </a:ext>
            </a:extLst>
          </p:cNvSpPr>
          <p:nvPr>
            <p:ph sz="quarter" idx="1"/>
          </p:nvPr>
        </p:nvSpPr>
        <p:spPr>
          <a:xfrm>
            <a:off x="1259205" y="1268730"/>
            <a:ext cx="3672205" cy="252031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18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
        <p:nvSpPr>
          <p:cNvPr id="4" name="Objeto3"/>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BwAAhRkAAFYeAAAHKQAAEAAAAA=="/>
              </a:ext>
            </a:extLst>
          </p:cNvSpPr>
          <p:nvPr>
            <p:ph sz="quarter" idx="2"/>
          </p:nvPr>
        </p:nvSpPr>
        <p:spPr>
          <a:xfrm>
            <a:off x="1259205" y="4148455"/>
            <a:ext cx="3672205" cy="2520950"/>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18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
        <p:nvSpPr>
          <p:cNvPr id="5" name="Objeto2"/>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MIAAAzgcAACM3AAAHKQAAEAAAAA=="/>
              </a:ext>
            </a:extLst>
          </p:cNvSpPr>
          <p:nvPr>
            <p:ph sz="half" idx="3"/>
          </p:nvPr>
        </p:nvSpPr>
        <p:spPr>
          <a:xfrm>
            <a:off x="5290820" y="1268730"/>
            <a:ext cx="3672205" cy="540067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4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20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Título y dos filas, fila de abajo dividida">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 val="SMDATA_12_HWbqYxMAAAAlAAAAZAAAAA0AAAAAkAAAAEgAAACQAAAASAAAAAAAAAAB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EEAUQAMAAAAEAAAAAAAAAAAAAAAAAAAAAAAAAAeAAAAaAAAAAAAAAAAAAAAAAAAAAAAAAAAAAAAECcAABAnAAAAAAAAAAAAAAAAAAAAAAAAAAAAAAAAAAAAAAAAAAAAABQAAAAAAAAAwMD/AAAAAABkAAAAMgAAAAAAAABkAAAAAAAAAH9/fwAKAAAAHwAAAFQAAAAAAAAFAAAAAQAAAAAAAAAAAAAAAAAAAAAAAAAAAAAAAAAAAAAAAAAAAAAAAn9/fwAAAAADy8vLAMDA/wB/f38AAAAAAAAAAAAAAAAAAAAAAAAAAAAhAAAAGAAAABQAAAC/BwAAdgIAACY3AACWBQAAEAAAAA=="/>
              </a:ext>
            </a:extLst>
          </p:cNvSpPr>
          <p:nvPr>
            <p:ph type="title"/>
          </p:nvPr>
        </p:nvSpPr>
        <p:spPr>
          <a:xfrm>
            <a:off x="1259205" y="400050"/>
            <a:ext cx="7705725" cy="508000"/>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ctr">
            <a:prstTxWarp prst="textNoShape">
              <a:avLst/>
            </a:prstTxWarp>
          </a:bodyPr>
          <a:lstStyle/>
          <a:p>
            <a:pPr>
              <a:defRPr/>
            </a:pPr>
            <a:endParaRPr/>
          </a:p>
        </p:txBody>
      </p:sp>
      <p:sp>
        <p:nvSpPr>
          <p:cNvPr id="3" name="Objeto1"/>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C8+PGE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BwAAzgcAACM3AABPFwAAEAAAAA=="/>
              </a:ext>
            </a:extLst>
          </p:cNvSpPr>
          <p:nvPr>
            <p:ph sz="half" idx="1"/>
          </p:nvPr>
        </p:nvSpPr>
        <p:spPr>
          <a:xfrm>
            <a:off x="1259205" y="1268730"/>
            <a:ext cx="7703820" cy="252031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4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20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
        <p:nvSpPr>
          <p:cNvPr id="4" name="Objeto3"/>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BwAAhRkAAFYeAAAHKQAAEAAAAA=="/>
              </a:ext>
            </a:extLst>
          </p:cNvSpPr>
          <p:nvPr>
            <p:ph sz="quarter" idx="2"/>
          </p:nvPr>
        </p:nvSpPr>
        <p:spPr>
          <a:xfrm>
            <a:off x="1259205" y="4148455"/>
            <a:ext cx="3672205" cy="2520950"/>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18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
        <p:nvSpPr>
          <p:cNvPr id="5" name="Objeto2"/>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GVDbHI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MIAAAhRkAACM3AAAHKQAAEAAAAA=="/>
              </a:ext>
            </a:extLst>
          </p:cNvSpPr>
          <p:nvPr>
            <p:ph sz="quarter" idx="3"/>
          </p:nvPr>
        </p:nvSpPr>
        <p:spPr>
          <a:xfrm>
            <a:off x="5290820" y="4148455"/>
            <a:ext cx="3672205" cy="2520950"/>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18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reserve="1">
  <p:cSld name="Título y dos filas, fila de arriba dividida">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 val="SMDATA_12_HWbqYxMAAAAlAAAAZAAAAA0AAAAAkAAAAEgAAACQAAAASAAAAAAAAAAB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y8vLAMDA/wB/f38AAAAAAAAAAAAAAAAAAAAAAAAAAAAhAAAAGAAAABQAAAC/BwAAdgIAACY3AACWBQAAEAAAAA=="/>
              </a:ext>
            </a:extLst>
          </p:cNvSpPr>
          <p:nvPr>
            <p:ph type="title"/>
          </p:nvPr>
        </p:nvSpPr>
        <p:spPr>
          <a:xfrm>
            <a:off x="1259205" y="400050"/>
            <a:ext cx="7705725" cy="508000"/>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ctr">
            <a:prstTxWarp prst="textNoShape">
              <a:avLst/>
            </a:prstTxWarp>
          </a:bodyPr>
          <a:lstStyle/>
          <a:p>
            <a:pPr>
              <a:defRPr/>
            </a:pPr>
            <a:endParaRPr/>
          </a:p>
        </p:txBody>
      </p:sp>
      <p:sp>
        <p:nvSpPr>
          <p:cNvPr id="3" name="Objeto1"/>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BwAAzgcAAFYeAABPFwAAEAAAAA=="/>
              </a:ext>
            </a:extLst>
          </p:cNvSpPr>
          <p:nvPr>
            <p:ph sz="quarter" idx="1"/>
          </p:nvPr>
        </p:nvSpPr>
        <p:spPr>
          <a:xfrm>
            <a:off x="1259205" y="1268730"/>
            <a:ext cx="3672205" cy="252031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18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
        <p:nvSpPr>
          <p:cNvPr id="4" name="Objeto3"/>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GE6YnU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MIAAAzgcAACM3AABPFwAAEAAAAA=="/>
              </a:ext>
            </a:extLst>
          </p:cNvSpPr>
          <p:nvPr>
            <p:ph sz="quarter" idx="2"/>
          </p:nvPr>
        </p:nvSpPr>
        <p:spPr>
          <a:xfrm>
            <a:off x="5290820" y="1268730"/>
            <a:ext cx="3672205" cy="252031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18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
        <p:nvSpPr>
          <p:cNvPr id="5" name="Objeto2"/>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BwAAhRkAACM3AAAHKQAAEAAAAA=="/>
              </a:ext>
            </a:extLst>
          </p:cNvSpPr>
          <p:nvPr>
            <p:ph sz="half" idx="3"/>
          </p:nvPr>
        </p:nvSpPr>
        <p:spPr>
          <a:xfrm>
            <a:off x="1259205" y="4148455"/>
            <a:ext cx="7703820" cy="2520950"/>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4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20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 val="SMDATA_12_HWbqYxMAAAAlAAAAZAAAAA0AAAAAkAAAAEgAAACQAAAASAAAAAAAAAAB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y8vLAMDA/wB/f38AAAAAAAAAAAAAAAAAAAAAAAAAAAAhAAAAGAAAABQAAAC/BwAAdgIAACY3AACWBQAAEAAAAA=="/>
              </a:ext>
            </a:extLst>
          </p:cNvSpPr>
          <p:nvPr>
            <p:ph type="title"/>
          </p:nvPr>
        </p:nvSpPr>
        <p:spPr>
          <a:xfrm>
            <a:off x="1259205" y="400050"/>
            <a:ext cx="7705725" cy="508000"/>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ctr">
            <a:prstTxWarp prst="textNoShape">
              <a:avLst/>
            </a:prstTxWarp>
          </a:bodyPr>
          <a:lstStyle/>
          <a:p>
            <a:pPr>
              <a:defRPr/>
            </a:pPr>
            <a:endParaRPr/>
          </a:p>
        </p:txBody>
      </p:sp>
      <p:sp>
        <p:nvSpPr>
          <p:cNvPr id="3" name="Objeto1"/>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BwAAzgcAACM3AAAHKQAAEAAAAA=="/>
              </a:ext>
            </a:extLst>
          </p:cNvSpPr>
          <p:nvPr>
            <p:ph idx="1"/>
          </p:nvPr>
        </p:nvSpPr>
        <p:spPr>
          <a:xfrm>
            <a:off x="1259205" y="1268730"/>
            <a:ext cx="7703820" cy="540067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p>
            <a:pPr>
              <a:defRPr/>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ítulo y dos columnas">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 val="SMDATA_12_HWbqYxMAAAAlAAAAZAAAAA0AAAAAkAAAAEgAAACQAAAASAAAAAAAAAAB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y8vLAMDA/wB/f38AAAAAAAAAAAAAAAAAAAAAAAAAAAAhAAAAGAAAABQAAAC/BwAAdgIAACY3AACWBQAAEAAAAA=="/>
              </a:ext>
            </a:extLst>
          </p:cNvSpPr>
          <p:nvPr>
            <p:ph type="title"/>
          </p:nvPr>
        </p:nvSpPr>
        <p:spPr>
          <a:xfrm>
            <a:off x="1259205" y="400050"/>
            <a:ext cx="7705725" cy="508000"/>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ctr">
            <a:prstTxWarp prst="textNoShape">
              <a:avLst/>
            </a:prstTxWarp>
          </a:bodyPr>
          <a:lstStyle/>
          <a:p>
            <a:pPr>
              <a:defRPr/>
            </a:pPr>
            <a:endParaRPr/>
          </a:p>
        </p:txBody>
      </p:sp>
      <p:sp>
        <p:nvSpPr>
          <p:cNvPr id="3" name="Objeto1"/>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BwAAzgcAAFYeAAAHKQAAEAAAAA=="/>
              </a:ext>
            </a:extLst>
          </p:cNvSpPr>
          <p:nvPr>
            <p:ph sz="half" idx="1"/>
          </p:nvPr>
        </p:nvSpPr>
        <p:spPr>
          <a:xfrm>
            <a:off x="1259205" y="1268730"/>
            <a:ext cx="3672205" cy="540067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4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20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
        <p:nvSpPr>
          <p:cNvPr id="4" name="Objeto2"/>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MIAAAzgcAACM3AAAHKQAAEAAAAA=="/>
              </a:ext>
            </a:extLst>
          </p:cNvSpPr>
          <p:nvPr>
            <p:ph sz="half" idx="2"/>
          </p:nvPr>
        </p:nvSpPr>
        <p:spPr>
          <a:xfrm>
            <a:off x="5290820" y="1268730"/>
            <a:ext cx="3672205" cy="540067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4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20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ólo título">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 val="SMDATA_12_HWbqYxMAAAAlAAAAZAAAAA0AAAAAkAAAAEgAAACQAAAASAAAAAAAAAAB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y8vLAMDA/wB/f38AAAAAAAAAAAAAAAAAAAAAAAAAAAAhAAAAGAAAABQAAAC/BwAAdgIAACY3AACWBQAAEAAAAA=="/>
              </a:ext>
            </a:extLst>
          </p:cNvSpPr>
          <p:nvPr>
            <p:ph type="title"/>
          </p:nvPr>
        </p:nvSpPr>
        <p:spPr>
          <a:xfrm>
            <a:off x="1259205" y="400050"/>
            <a:ext cx="7705725" cy="508000"/>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ctr">
            <a:prstTxWarp prst="textNoShape">
              <a:avLst/>
            </a:prstTxWarp>
          </a:bodyPr>
          <a:lstStyle/>
          <a:p>
            <a:pPr>
              <a:defRPr/>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Diapositiva en blanco">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Sólo contenido">
    <p:spTree>
      <p:nvGrpSpPr>
        <p:cNvPr id="1" name=""/>
        <p:cNvGrpSpPr/>
        <p:nvPr/>
      </p:nvGrpSpPr>
      <p:grpSpPr>
        <a:xfrm>
          <a:off x="0" y="0"/>
          <a:ext cx="0" cy="0"/>
          <a:chOff x="0" y="0"/>
          <a:chExt cx="0" cy="0"/>
        </a:xfrm>
      </p:grpSpPr>
      <p:sp>
        <p:nvSpPr>
          <p:cNvPr id="2" name="Objeto1"/>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BwAAdgIAACY3AAAHKQAAEAAAAA=="/>
              </a:ext>
            </a:extLst>
          </p:cNvSpPr>
          <p:nvPr>
            <p:ph/>
          </p:nvPr>
        </p:nvSpPr>
        <p:spPr>
          <a:xfrm>
            <a:off x="1259205" y="400050"/>
            <a:ext cx="7705725" cy="626935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p>
            <a:pPr>
              <a:defRPr/>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OverTx" preserve="1">
  <p:cSld name="Título y dos filas">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 val="SMDATA_12_HWbqYxMAAAAlAAAAZAAAAA0AAAAAkAAAAEgAAACQAAAASAAAAAAAAAAB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C9hOmUMAAAAEAAAAAAAAAAAAAAAAAAAAAAAAAAeAAAAaAAAAAAAAAAAAAAAAAAAAAAAAAAAAAAAECcAABAnAAAAAAAAAAAAAAAAAAAAAAAAAAAAAAAAAAAAAAAAAAAAABQAAAAAAAAAwMD/AAAAAABkAAAAMgAAAAAAAABkAAAAAAAAAH9/fwAKAAAAHwAAAFQAAAAAAAAFAAAAAQAAAAAAAAAAAAAAAAAAAAAAAAAAAAAAAAAAAAAAAAAAAAAAAn9/fwAAAAADy8vLAMDA/wB/f38AAAAAAAAAAAAAAAAAAAAAAAAAAAAhAAAAGAAAABQAAAC/BwAAdgIAACY3AACWBQAAEAAAAA=="/>
              </a:ext>
            </a:extLst>
          </p:cNvSpPr>
          <p:nvPr>
            <p:ph type="title"/>
          </p:nvPr>
        </p:nvSpPr>
        <p:spPr>
          <a:xfrm>
            <a:off x="1259205" y="400050"/>
            <a:ext cx="7705725" cy="508000"/>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ctr">
            <a:prstTxWarp prst="textNoShape">
              <a:avLst/>
            </a:prstTxWarp>
          </a:bodyPr>
          <a:lstStyle/>
          <a:p>
            <a:pPr>
              <a:defRPr/>
            </a:pPr>
            <a:endParaRPr/>
          </a:p>
        </p:txBody>
      </p:sp>
      <p:sp>
        <p:nvSpPr>
          <p:cNvPr id="3" name="Objeto1"/>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BwAAzgcAACM3AABPFwAAEAAAAA=="/>
              </a:ext>
            </a:extLst>
          </p:cNvSpPr>
          <p:nvPr>
            <p:ph sz="half" idx="1"/>
          </p:nvPr>
        </p:nvSpPr>
        <p:spPr>
          <a:xfrm>
            <a:off x="1259205" y="1268730"/>
            <a:ext cx="7703820" cy="252031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4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20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
        <p:nvSpPr>
          <p:cNvPr id="4" name="Objeto2"/>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BwAAhRkAACM3AAAHKQAAEAAAAA=="/>
              </a:ext>
            </a:extLst>
          </p:cNvSpPr>
          <p:nvPr>
            <p:ph sz="half" idx="2"/>
          </p:nvPr>
        </p:nvSpPr>
        <p:spPr>
          <a:xfrm>
            <a:off x="1259205" y="4148455"/>
            <a:ext cx="7703820" cy="2520950"/>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4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20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fourObj" preserve="1">
  <p:cSld name="Título y cuatro áreas de contenido">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 val="SMDATA_12_HWbqYxMAAAAlAAAAZAAAAA0AAAAAkAAAAEgAAACQAAAASAAAAAAAAAAB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C9hOmUMAAAAEAAAAAAAAAAAAAAAAAAAAAAAAAAeAAAAaAAAAAAAAAAAAAAAAAAAAAAAAAAAAAAAECcAABAnAAAAAAAAAAAAAAAAAAAAAAAAAAAAAAAAAAAAAAAAAAAAABQAAAAAAAAAwMD/AAAAAABkAAAAMgAAAAAAAABkAAAAAAAAAH9/fwAKAAAAHwAAAFQAAAAAAAAFAAAAAQAAAAAAAAAAAAAAAAAAAAAAAAAAAAAAAAAAAAAAAAAAAAAAAn9/fwAAAAADy8vLAMDA/wB/f38AAAAAAAAAAAAAAAAAAAAAAAAAAAAhAAAAGAAAABQAAAC/BwAAdgIAACY3AACWBQAAEAAAAA=="/>
              </a:ext>
            </a:extLst>
          </p:cNvSpPr>
          <p:nvPr>
            <p:ph type="title"/>
          </p:nvPr>
        </p:nvSpPr>
        <p:spPr>
          <a:xfrm>
            <a:off x="1259205" y="400050"/>
            <a:ext cx="7705725" cy="508000"/>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ctr">
            <a:prstTxWarp prst="textNoShape">
              <a:avLst/>
            </a:prstTxWarp>
          </a:bodyPr>
          <a:lstStyle/>
          <a:p>
            <a:pPr>
              <a:defRPr/>
            </a:pPr>
            <a:endParaRPr/>
          </a:p>
        </p:txBody>
      </p:sp>
      <p:sp>
        <p:nvSpPr>
          <p:cNvPr id="3" name="Objeto1"/>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BwAAzgcAAFYeAABPFwAAEAAAAA=="/>
              </a:ext>
            </a:extLst>
          </p:cNvSpPr>
          <p:nvPr>
            <p:ph sz="quarter" idx="1"/>
          </p:nvPr>
        </p:nvSpPr>
        <p:spPr>
          <a:xfrm>
            <a:off x="1259205" y="1268730"/>
            <a:ext cx="3672205" cy="252031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18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
        <p:nvSpPr>
          <p:cNvPr id="4" name="Objeto2"/>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MIAAAzgcAACM3AABPFwAAEAAAAA=="/>
              </a:ext>
            </a:extLst>
          </p:cNvSpPr>
          <p:nvPr>
            <p:ph sz="quarter" idx="2"/>
          </p:nvPr>
        </p:nvSpPr>
        <p:spPr>
          <a:xfrm>
            <a:off x="5290820" y="1268730"/>
            <a:ext cx="3672205" cy="252031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18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
        <p:nvSpPr>
          <p:cNvPr id="5" name="Objeto4"/>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BwAAhRkAAFYeAAAHKQAAEAAAAA=="/>
              </a:ext>
            </a:extLst>
          </p:cNvSpPr>
          <p:nvPr>
            <p:ph sz="quarter" idx="3"/>
          </p:nvPr>
        </p:nvSpPr>
        <p:spPr>
          <a:xfrm>
            <a:off x="1259205" y="4148455"/>
            <a:ext cx="3672205" cy="2520950"/>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18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
        <p:nvSpPr>
          <p:cNvPr id="6" name="Objeto3"/>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MIAAAhRkAACM3AAAHKQAAEAAAAA=="/>
              </a:ext>
            </a:extLst>
          </p:cNvSpPr>
          <p:nvPr>
            <p:ph sz="quarter" idx="4"/>
          </p:nvPr>
        </p:nvSpPr>
        <p:spPr>
          <a:xfrm>
            <a:off x="5290820" y="4148455"/>
            <a:ext cx="3672205" cy="2520950"/>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18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Título y dos columnas, columna derecha dividida">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 val="SMDATA_12_HWbqYxMAAAAlAAAAZAAAAA0AAAAAkAAAAEgAAACQAAAASAAAAAAAAAAB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y8vLAMDA/wB/f38AAAAAAAAAAAAAAAAAAAAAAAAAAAAhAAAAGAAAABQAAAC/BwAAdgIAACY3AACWBQAAEAAAAA=="/>
              </a:ext>
            </a:extLst>
          </p:cNvSpPr>
          <p:nvPr>
            <p:ph type="title"/>
          </p:nvPr>
        </p:nvSpPr>
        <p:spPr>
          <a:xfrm>
            <a:off x="1259205" y="400050"/>
            <a:ext cx="7705725" cy="508000"/>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ctr">
            <a:prstTxWarp prst="textNoShape">
              <a:avLst/>
            </a:prstTxWarp>
          </a:bodyPr>
          <a:lstStyle/>
          <a:p>
            <a:pPr>
              <a:defRPr/>
            </a:pPr>
            <a:endParaRPr/>
          </a:p>
        </p:txBody>
      </p:sp>
      <p:sp>
        <p:nvSpPr>
          <p:cNvPr id="3" name="Objeto1"/>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BwAAzgcAAFYeAAAHKQAAEAAAAA=="/>
              </a:ext>
            </a:extLst>
          </p:cNvSpPr>
          <p:nvPr>
            <p:ph sz="half" idx="1"/>
          </p:nvPr>
        </p:nvSpPr>
        <p:spPr>
          <a:xfrm>
            <a:off x="1259205" y="1268730"/>
            <a:ext cx="3672205" cy="540067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4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20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
        <p:nvSpPr>
          <p:cNvPr id="4" name="Objeto3"/>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DxhOnM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MIAAAzgcAACM3AABPFwAAEAAAAA=="/>
              </a:ext>
            </a:extLst>
          </p:cNvSpPr>
          <p:nvPr>
            <p:ph sz="quarter" idx="2"/>
          </p:nvPr>
        </p:nvSpPr>
        <p:spPr>
          <a:xfrm>
            <a:off x="5290820" y="1268730"/>
            <a:ext cx="3672205" cy="252031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18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
        <p:nvSpPr>
          <p:cNvPr id="5" name="Objeto2"/>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GhhcnM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MIAAAhRkAACM3AAAHKQAAEAAAAA=="/>
              </a:ext>
            </a:extLst>
          </p:cNvSpPr>
          <p:nvPr>
            <p:ph sz="quarter" idx="3"/>
          </p:nvPr>
        </p:nvSpPr>
        <p:spPr>
          <a:xfrm>
            <a:off x="5290820" y="4148455"/>
            <a:ext cx="3672205" cy="2520950"/>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18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5pPr>
          </a:lstStyle>
          <a:p>
            <a:pPr>
              <a:defRPr/>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s://plantillaspowerpoint.org/"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template">
    <p:bg>
      <p:bgPr>
        <a:blipFill>
          <a:blip r:embed="rId14"/>
          <a:srcRect/>
          <a:stretch/>
        </a:blipFill>
        <a:effectLst/>
      </p:bgPr>
    </p:bg>
    <p:spTree>
      <p:nvGrpSpPr>
        <p:cNvPr id="1" name=""/>
        <p:cNvGrpSpPr/>
        <p:nvPr/>
      </p:nvGrpSpPr>
      <p:grpSpPr>
        <a:xfrm>
          <a:off x="0" y="0"/>
          <a:ext cx="0" cy="0"/>
          <a:chOff x="0" y="0"/>
          <a:chExt cx="0" cy="0"/>
        </a:xfrm>
      </p:grpSpPr>
      <p:sp>
        <p:nvSpPr>
          <p:cNvPr id="2" name="AreaMarcadorPosiciónTítulo1"/>
          <p:cNvSpPr>
            <a:spLocks noGrp="1" noChangeArrowheads="1"/>
            <a:extLst>
              <a:ext uri="smNativeData">
                <pr:smNativeData xmlns:pr="smNativeData" xmlns="" val="SMDATA_12_HWbqYxMAAAAlAAAAZAAAAA0AAAAAkAAAAEgAAACQAAAASAAAAAAAAAAB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y8vLAMDA/wB/f38AAAAAAAAAAAAAAAAAAAAAAAAAAAAhAAAAGAAAABQAAAC/BwAAdgIAACY3AACWBQAAEAAAAA=="/>
              </a:ext>
            </a:extLst>
          </p:cNvSpPr>
          <p:nvPr>
            <p:ph type="title"/>
          </p:nvPr>
        </p:nvSpPr>
        <p:spPr>
          <a:xfrm>
            <a:off x="1259205" y="400050"/>
            <a:ext cx="7705725" cy="508000"/>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ctr">
            <a:prstTxWarp prst="textNoShape">
              <a:avLst/>
            </a:prstTxWarp>
          </a:bodyPr>
          <a:lstStyle>
            <a:lvl1pPr marL="0" marR="0" indent="0" algn="l" defTabSz="914400">
              <a:lnSpc>
                <a:spcPct val="100000"/>
              </a:lnSpc>
              <a:spcBef>
                <a:spcPts val="0"/>
              </a:spcBef>
              <a:spcAft>
                <a:spcPts val="0"/>
              </a:spcAft>
              <a:buNone/>
              <a:tabLst/>
              <a:defRPr sz="3600" b="0" i="0" u="none" strike="noStrike" kern="1" spc="0" baseline="0">
                <a:solidFill>
                  <a:schemeClr val="bg1"/>
                </a:solidFill>
                <a:effectLst/>
                <a:latin typeface="Arial" pitchFamily="2" charset="0"/>
                <a:ea typeface="Arial" pitchFamily="2" charset="0"/>
                <a:cs typeface="Arial" pitchFamily="2" charset="0"/>
              </a:defRPr>
            </a:lvl1pPr>
          </a:lstStyle>
          <a:p>
            <a:pPr>
              <a:spcBef>
                <a:spcPts val="0"/>
              </a:spcBef>
              <a:defRPr/>
            </a:pPr>
            <a:r>
              <a:t>Click to edit Master title style</a:t>
            </a:r>
          </a:p>
        </p:txBody>
      </p:sp>
      <p:sp>
        <p:nvSpPr>
          <p:cNvPr id="3" name="ÁreaMarcadorPosiciónTexto1"/>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AAAAFAAAAAQAAAAAAAAAAAAAAAAAAAAAAAAAAAAAAAAAAAAAAAAAAAAAAAn9/fwAAAAADzMzMAMDA/wB/f38AAAAAAAAAAAAAAAAAAAAAAAAAAAAhAAAAGAAAABQAAAC/BwAAzgcAACM3AAAHKQAAEAAAAA=="/>
              </a:ext>
            </a:extLst>
          </p:cNvSpPr>
          <p:nvPr>
            <p:ph type="body" idx="1"/>
          </p:nvPr>
        </p:nvSpPr>
        <p:spPr>
          <a:xfrm>
            <a:off x="1259205" y="1268730"/>
            <a:ext cx="7703820" cy="540067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8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24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24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5pPr>
          </a:lstStyle>
          <a:p>
            <a:pPr>
              <a:spcBef>
                <a:spcPts val="0"/>
              </a:spcBef>
              <a:defRPr/>
            </a:pPr>
            <a:r>
              <a:t>Click to edit Master text styles</a:t>
            </a:r>
          </a:p>
          <a:p>
            <a:pPr lvl="1">
              <a:defRPr/>
            </a:pPr>
            <a:r>
              <a:t>Second level</a:t>
            </a:r>
          </a:p>
          <a:p>
            <a:pPr lvl="2">
              <a:defRPr/>
            </a:pPr>
            <a:r>
              <a:t>Third level</a:t>
            </a:r>
          </a:p>
          <a:p>
            <a:pPr lvl="3">
              <a:defRPr/>
            </a:pPr>
            <a:r>
              <a:t>Fourth level</a:t>
            </a:r>
          </a:p>
          <a:p>
            <a:pPr lvl="4">
              <a:defRPr/>
            </a:pPr>
            <a:r>
              <a:t>Fifth level</a:t>
            </a:r>
          </a:p>
        </p:txBody>
      </p:sp>
      <p:sp>
        <p:nvSpPr>
          <p:cNvPr id="4" name="TextBox 11"/>
          <p:cNvSpPr txBox="1"/>
          <p:nvPr userDrawn="1"/>
        </p:nvSpPr>
        <p:spPr>
          <a:xfrm rot="16200000">
            <a:off x="-2375975" y="2685673"/>
            <a:ext cx="4446020" cy="276999"/>
          </a:xfrm>
          <a:prstGeom prst="rect">
            <a:avLst/>
          </a:prstGeom>
          <a:noFill/>
        </p:spPr>
        <p:txBody>
          <a:bodyPr wrap="square" rtlCol="0" anchor="ctr">
            <a:spAutoFit/>
          </a:bodyPr>
          <a:lstStyle/>
          <a:p>
            <a:r>
              <a:rPr lang="bs-Latn-BA" sz="1200" dirty="0">
                <a:solidFill>
                  <a:schemeClr val="bg1">
                    <a:lumMod val="65000"/>
                  </a:schemeClr>
                </a:solidFill>
              </a:rPr>
              <a:t>Find</a:t>
            </a:r>
            <a:r>
              <a:rPr lang="bs-Latn-BA" sz="1200" baseline="0" dirty="0">
                <a:solidFill>
                  <a:schemeClr val="bg1">
                    <a:lumMod val="65000"/>
                  </a:schemeClr>
                </a:solidFill>
              </a:rPr>
              <a:t> m</a:t>
            </a:r>
            <a:r>
              <a:rPr lang="bs-Latn-BA" sz="1200" dirty="0">
                <a:solidFill>
                  <a:schemeClr val="bg1">
                    <a:lumMod val="65000"/>
                  </a:schemeClr>
                </a:solidFill>
              </a:rPr>
              <a:t>ore PowerPoint templates</a:t>
            </a:r>
            <a:r>
              <a:rPr lang="bs-Latn-BA" sz="1200" baseline="0" dirty="0">
                <a:solidFill>
                  <a:schemeClr val="bg1">
                    <a:lumMod val="65000"/>
                  </a:schemeClr>
                </a:solidFill>
              </a:rPr>
              <a:t> on </a:t>
            </a:r>
            <a:r>
              <a:rPr lang="es-PE" sz="1200" b="1" baseline="0" dirty="0" smtClean="0">
                <a:solidFill>
                  <a:schemeClr val="bg1">
                    <a:lumMod val="65000"/>
                  </a:schemeClr>
                </a:solidFill>
                <a:hlinkClick r:id="rId15"/>
              </a:rPr>
              <a:t>plantillaspowerpoint.org</a:t>
            </a:r>
            <a:endParaRPr lang="en-US" sz="1200" dirty="0">
              <a:solidFill>
                <a:schemeClr val="bg1">
                  <a:lumMod val="65000"/>
                </a:schemeClr>
              </a:solidFill>
            </a:endParaRPr>
          </a:p>
        </p:txBody>
      </p:sp>
      <p:pic>
        <p:nvPicPr>
          <p:cNvPr id="5" name="Imagen 4"/>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rot="16200000">
            <a:off x="-794666" y="5497703"/>
            <a:ext cx="1245186" cy="344147"/>
          </a:xfrm>
          <a:prstGeom prst="rect">
            <a:avLst/>
          </a:prstGeom>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hf sldNum="0" hdr="0"/>
  <p:txStyles>
    <p:titleStyle>
      <a:lvl1pPr marL="0" marR="0" indent="0" algn="r" defTabSz="914400">
        <a:lnSpc>
          <a:spcPct val="100000"/>
        </a:lnSpc>
        <a:spcBef>
          <a:spcPts val="0"/>
        </a:spcBef>
        <a:spcAft>
          <a:spcPts val="0"/>
        </a:spcAft>
        <a:buNone/>
        <a:tabLst/>
        <a:defRPr sz="3200" b="1" i="0" u="none" strike="noStrike" kern="1" spc="0" baseline="0">
          <a:solidFill>
            <a:schemeClr val="bg1"/>
          </a:solidFill>
          <a:effectLst/>
          <a:latin typeface="Arial" pitchFamily="2" charset="0"/>
          <a:ea typeface="Arial" pitchFamily="2" charset="0"/>
          <a:cs typeface="Arial" pitchFamily="2" charset="0"/>
        </a:defRPr>
      </a:lvl1pPr>
    </p:titleStyle>
    <p:bodyStyle>
      <a:lvl1pPr marL="342900" marR="0" indent="-342900" algn="l" defTabSz="914400">
        <a:lnSpc>
          <a:spcPct val="100000"/>
        </a:lnSpc>
        <a:spcBef>
          <a:spcPts val="0"/>
        </a:spcBef>
        <a:spcAft>
          <a:spcPts val="0"/>
        </a:spcAft>
        <a:buClr>
          <a:schemeClr val="tx1"/>
        </a:buClr>
        <a:buSzTx/>
        <a:buFontTx/>
        <a:buChar char="•"/>
        <a:tabLst/>
        <a:defRPr sz="28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24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24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5pPr>
    </p:bodyStyle>
    <p:otherStyle>
      <a:lvl1pPr marL="342900" marR="0" indent="-3429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18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600" b="0" i="0" u="none" strike="noStrike" kern="1" spc="0" baseline="0">
          <a:solidFill>
            <a:schemeClr val="bg1"/>
          </a:solidFill>
          <a:effectLst/>
          <a:latin typeface="Arial" pitchFamily="2" charset="0"/>
          <a:ea typeface="Arial" pitchFamily="2" charset="0"/>
          <a:cs typeface="Arial" pitchFamily="2" charset="0"/>
        </a:defRPr>
      </a:lvl5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 val="SMDATA_12_HWbqYxMAAAAlAAAAZAAAAA0AAAAAkAAAAEgAAACQAAAASAAAAAAAAAAB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N57IAAMAAAAEAAAAAAAAAAAAAAAAAAAAAAAAAAeAAAAaAAAAAAAAAAAAAAAAAAAAAAAAAAAAAAAECcAABAnAAAAAAAAAAAAAAAAAAAAAAAAAAAAAAAAAAAAAAAAAAAAABQAAAAAAAAAwMD/AAAAAABkAAAAMgAAAAAAAABkAAAAAAAAAH9/fwAKAAAAHwAAAFQAAAAwpt8F////AQAAAAAAAAAAAAAAAAAAAAAAAAAAAAAAAAAAAAAAAAAATU1NAn9/fwAPP2gDy8vLAMDA/wB/f38AAAAAAAAAAAAAAAAAAAAAAAAAAAAhAAAAGAAAABQAAAAoFAAAHBEAANI1AAD8FQAAAAAAAA=="/>
              </a:ext>
            </a:extLst>
          </p:cNvSpPr>
          <p:nvPr>
            <p:ph type="ctrTitle"/>
          </p:nvPr>
        </p:nvSpPr>
        <p:spPr>
          <a:xfrm>
            <a:off x="3276600" y="2781300"/>
            <a:ext cx="5472430" cy="792480"/>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ctr">
            <a:prstTxWarp prst="textNoShape">
              <a:avLst/>
            </a:prstTxWarp>
          </a:bodyPr>
          <a:lstStyle/>
          <a:p>
            <a:pPr>
              <a:spcBef>
                <a:spcPts val="0"/>
              </a:spcBef>
              <a:defRPr sz="3000">
                <a:latin typeface="Tahoma" pitchFamily="2" charset="0"/>
                <a:ea typeface="Tahoma" pitchFamily="2" charset="0"/>
                <a:cs typeface="Tahoma" pitchFamily="2" charset="0"/>
              </a:defRPr>
            </a:pPr>
            <a:r>
              <a:t>Aparato reproductor Masculino</a:t>
            </a:r>
          </a:p>
        </p:txBody>
      </p:sp>
      <p:sp>
        <p:nvSpPr>
          <p:cNvPr id="3" name="SubtítuloDiapositiva1"/>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AAAAAAMAAAAEAAAAAAAAAAAAAAAAAAAAAAAAAAeAAAAaAAAAAAAAAAAAAAAAAAAAAAAAAAAAAAAECcAABAnAAAAAAAAAAAAAAAAAAAAAAAAAAAAAAAAAAAAAAAAAAAAABQAAAAAAAAAwMD/AAAAAABkAAAAMgAAAAAAAABkAAAAAAAAAH9/fwAKAAAAHwAAAFQAAAAwpt8F////AQAAAAAAAAAAAAAAAAAAAAAAAAAAAAAAAAAAAAAAAAAATU1NAn9/fwAPP2gDy8vLAMDA/wB/f38AAAAAAAAAAAAAAAAAAAAAAAAAAAAhAAAAGAAAABQAAAAoFAAATBYAANI1AACkGAAAEAAAAA=="/>
              </a:ext>
            </a:extLst>
          </p:cNvSpPr>
          <p:nvPr>
            <p:ph type="subTitle" idx="1"/>
          </p:nvPr>
        </p:nvSpPr>
        <p:spPr>
          <a:xfrm>
            <a:off x="3276600" y="3624580"/>
            <a:ext cx="5472430" cy="381000"/>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t">
            <a:prstTxWarp prst="textNoShape">
              <a:avLst/>
            </a:prstTxWarp>
          </a:bodyPr>
          <a:lstStyle>
            <a:lvl1pPr marL="342900" marR="0" indent="-342900" algn="r" defTabSz="914400">
              <a:lnSpc>
                <a:spcPct val="100000"/>
              </a:lnSpc>
              <a:spcBef>
                <a:spcPts val="0"/>
              </a:spcBef>
              <a:spcAft>
                <a:spcPts val="0"/>
              </a:spcAft>
              <a:buNone/>
              <a:tabLst/>
              <a:defRPr sz="2400" b="1"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ctr" defTabSz="914400">
              <a:lnSpc>
                <a:spcPct val="100000"/>
              </a:lnSpc>
              <a:spcBef>
                <a:spcPts val="0"/>
              </a:spcBef>
              <a:spcAft>
                <a:spcPts val="0"/>
              </a:spcAft>
              <a:buNone/>
              <a:tabLst/>
              <a:defRPr sz="24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ctr" defTabSz="914400">
              <a:lnSpc>
                <a:spcPct val="100000"/>
              </a:lnSpc>
              <a:spcBef>
                <a:spcPts val="0"/>
              </a:spcBef>
              <a:spcAft>
                <a:spcPts val="0"/>
              </a:spcAft>
              <a:buNone/>
              <a:tabLst/>
              <a:defRPr sz="24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ctr" defTabSz="914400">
              <a:lnSpc>
                <a:spcPct val="100000"/>
              </a:lnSpc>
              <a:spcBef>
                <a:spcPts val="0"/>
              </a:spcBef>
              <a:spcAft>
                <a:spcPts val="0"/>
              </a:spcAft>
              <a:buNone/>
              <a:tabLst/>
              <a:defRPr sz="20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ctr" defTabSz="914400">
              <a:lnSpc>
                <a:spcPct val="100000"/>
              </a:lnSpc>
              <a:spcBef>
                <a:spcPts val="0"/>
              </a:spcBef>
              <a:spcAft>
                <a:spcPts val="0"/>
              </a:spcAft>
              <a:buNone/>
              <a:tabLst/>
              <a:defRPr sz="2000" b="0" i="0" u="none" strike="noStrike" kern="1" spc="0" baseline="0">
                <a:solidFill>
                  <a:schemeClr val="bg1"/>
                </a:solidFill>
                <a:effectLst/>
                <a:latin typeface="Arial" pitchFamily="2" charset="0"/>
                <a:ea typeface="Arial" pitchFamily="2" charset="0"/>
                <a:cs typeface="Arial" pitchFamily="2" charset="0"/>
              </a:defRPr>
            </a:lvl5pPr>
          </a:lstStyle>
          <a:p>
            <a:pPr>
              <a:lnSpc>
                <a:spcPct val="90000"/>
              </a:lnSpc>
              <a:spcBef>
                <a:spcPts val="0"/>
              </a:spcBef>
              <a:defRPr/>
            </a:pPr>
            <a:r>
              <a:t>Company name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 val="SMDATA_12_HWbqYxMAAAAlAAAAZAAAAA0AAAAAkAAAAEgAAACQAAAASAAAAAAAAAAB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BQAAAAUAAAAZAAAAGQAAAAAAAAAy8vLAAAAAAAUAAAAFAAAAGQAAABkAAAAAAAAABcAAAAUAAAAAAAAAAAAAAD/fwAA/38AAAAAAAAJAAAABAAAAPkLAQAMAAAAEAAAAAAAAAAAAAAAAAAAAAAAAAAeAAAAaAAAAAAAAAAAAAAAAAAAAAAAAAAAAAAAECcAABAnAAAAAAAAAAAAAAAAAAAAAAAAAAAAAAAAAAAAAAAAAAAAABQAAAAAAAAAwMD/AAAAAABkAAAAMgAAAAAAAABkAAAAAAAAAH9/fwAKAAAAHwAAAFQAAAAwpt8F////AQAAAAAAAAAAAAAAAAAAAAAAAAAAAAAAAAAAAAAAAAAATU1NAn9/fwAPP2gDy8vLAMDA/wB/f38AAAAAAAAAAAAAAAAAAAAAAAAAAAAhAAAAGAAAABQAAAD2CQAADQIAAEI2AAAMBgAAEAAAAA=="/>
              </a:ext>
            </a:extLst>
          </p:cNvSpPr>
          <p:nvPr>
            <p:ph type="title"/>
          </p:nvPr>
        </p:nvSpPr>
        <p:spPr>
          <a:xfrm>
            <a:off x="1619250" y="333375"/>
            <a:ext cx="7200900" cy="64960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ctr">
            <a:prstTxWarp prst="textNoShape">
              <a:avLst/>
            </a:prstTxWarp>
          </a:bodyPr>
          <a:lstStyle/>
          <a:p>
            <a:pPr>
              <a:spcBef>
                <a:spcPts val="0"/>
              </a:spcBef>
              <a:defRPr/>
            </a:pPr>
            <a:r>
              <a:rPr b="1">
                <a:latin typeface="Tahoma" pitchFamily="2" charset="0"/>
                <a:ea typeface="Tahoma" pitchFamily="2" charset="0"/>
                <a:cs typeface="Tahoma" pitchFamily="2" charset="0"/>
              </a:rPr>
              <a:t>Second Page</a:t>
            </a:r>
          </a:p>
        </p:txBody>
      </p:sp>
      <p:sp>
        <p:nvSpPr>
          <p:cNvPr id="3" name="TextoDiapositiva1"/>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O7///8MAAAAEAAAAAAAAAAAAAAAAAAAAAAAAAAeAAAAaAAAAAAAAAAAAAAAAAAAAAAAAAAAAAAAECcAABAnAAAAAAAAAAAAAAAAAAAAAAAAAAAAAAAAAAAAAAAAAAAAABQAAAAAAAAAwMD/AAAAAABkAAAAMgAAAAAAAABkAAAAAAAAAH9/fwAKAAAAHwAAAFQAAAAwpt8F////AQAAAAAAAAAAAAAAAAAAAAAAAAAAAAAAAAAAAAAAAAAATU1NAn9/fwAPP2gDzMzMAMDA/wB/f38AAAAAAAAAAAAAAAAAAAAAAAAAAAAhAAAAGAAAABQAAADUCAAARQkAAEMzAADuJQAAEAAAAA=="/>
              </a:ext>
            </a:extLst>
          </p:cNvSpPr>
          <p:nvPr>
            <p:ph type="body" idx="1"/>
          </p:nvPr>
        </p:nvSpPr>
        <p:spPr>
          <a:xfrm>
            <a:off x="1435100" y="1506855"/>
            <a:ext cx="6898005" cy="465899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p>
            <a:pPr>
              <a:lnSpc>
                <a:spcPct val="90000"/>
              </a:lnSpc>
              <a:spcBef>
                <a:spcPts val="0"/>
              </a:spcBef>
              <a:defRPr/>
            </a:pPr>
            <a:r>
              <a:rPr sz="2000">
                <a:latin typeface="Verdana" pitchFamily="2" charset="0"/>
                <a:ea typeface="Verdana" pitchFamily="2" charset="0"/>
                <a:cs typeface="Verdana" pitchFamily="2" charset="0"/>
              </a:rPr>
              <a:t>Your Text here</a:t>
            </a:r>
          </a:p>
          <a:p>
            <a:pPr>
              <a:lnSpc>
                <a:spcPct val="90000"/>
              </a:lnSpc>
              <a:defRPr sz="2000">
                <a:latin typeface="Verdana" pitchFamily="2" charset="0"/>
                <a:ea typeface="Verdana" pitchFamily="2" charset="0"/>
                <a:cs typeface="Verdana" pitchFamily="2" charset="0"/>
              </a:defRPr>
            </a:pPr>
            <a:endParaRPr sz="2000">
              <a:latin typeface="Verdana" pitchFamily="2" charset="0"/>
              <a:ea typeface="Verdana" pitchFamily="2" charset="0"/>
              <a:cs typeface="Verdana" pitchFamily="2" charset="0"/>
            </a:endParaRPr>
          </a:p>
          <a:p>
            <a:pPr>
              <a:lnSpc>
                <a:spcPct val="90000"/>
              </a:lnSpc>
              <a:defRPr/>
            </a:pPr>
            <a:r>
              <a:rPr sz="2000">
                <a:latin typeface="Verdana" pitchFamily="2" charset="0"/>
                <a:ea typeface="Verdana" pitchFamily="2" charset="0"/>
                <a:cs typeface="Verdana" pitchFamily="2" charset="0"/>
              </a:rPr>
              <a:t>Lorem ipsum dolor sit amet, consectetuer adipiscing elit, sed diam nonummy nibh euismod tincidunt ut laoreet dolore magna aliquam erat volutpat. Ut wisi enim ad minim veniam, quis nostrud exerci tation ullamcorper suscipit lobortis nisl ut aliquip ex ea commodo consequat. </a:t>
            </a:r>
          </a:p>
          <a:p>
            <a:pPr>
              <a:lnSpc>
                <a:spcPct val="90000"/>
              </a:lnSpc>
              <a:defRPr sz="2000">
                <a:latin typeface="Verdana" pitchFamily="2" charset="0"/>
                <a:ea typeface="Verdana" pitchFamily="2" charset="0"/>
                <a:cs typeface="Verdana" pitchFamily="2" charset="0"/>
              </a:defRPr>
            </a:pPr>
            <a:endParaRPr sz="2000">
              <a:latin typeface="Verdana" pitchFamily="2" charset="0"/>
              <a:ea typeface="Verdana" pitchFamily="2" charset="0"/>
              <a:cs typeface="Verdana" pitchFamily="2" charset="0"/>
            </a:endParaRPr>
          </a:p>
          <a:p>
            <a:pPr>
              <a:lnSpc>
                <a:spcPct val="90000"/>
              </a:lnSpc>
              <a:defRPr/>
            </a:pPr>
            <a:r>
              <a:rPr sz="2000">
                <a:latin typeface="Verdana" pitchFamily="2" charset="0"/>
                <a:ea typeface="Verdana" pitchFamily="2" charset="0"/>
                <a:cs typeface="Verdana" pitchFamily="2" charset="0"/>
              </a:rPr>
              <a:t>Duis autem vel eum iriure dolor in hendrerit in vulputate velit esse molestie consequat, vel illum dolore eu feugiat nulla facilisis at vero eros et accumsan et iusto odio dignissim qui blandit praesent luptatum zzril delenit augue duis dolore te feugait nulla facilisi.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 val="SMDATA_12_HWbqYxMAAAAlAAAAZAAAAA0AAAAAkAAAAEgAAACQAAAASAAAAAAAAAAB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AAAAAAMAAAAEAAAAAAAAAAAAAAAAAAAAAAAAAAeAAAAaAAAAAAAAAAAAAAAAAAAAAAAAAAAAAAAECcAABAnAAAAAAAAAAAAAAAAAAAAAAAAAAAAAAAAAAAAAAAAAAAAABQAAAAAAAAAwMD/AAAAAABkAAAAMgAAAAAAAABkAAAAAAAAAH9/fwAKAAAAHwAAAFQAAAAwpt8F////AQAAAAAAAAAAAAAAAAAAAAAAAAAAAAAAAAAAAAAAAAAATU1NAn9/fwAPP2gDy8vLAMDA/wB/f38AAAAAAAAAAAAAAAAAAAAAAAAAAAAhAAAAGAAAABQAAADZCAAANQIAAEA4AABVBQAAAAAAAA=="/>
              </a:ext>
            </a:extLst>
          </p:cNvSpPr>
          <p:nvPr>
            <p:ph type="title"/>
          </p:nvPr>
        </p:nvSpPr>
        <p:spPr>
          <a:xfrm>
            <a:off x="1438275" y="358775"/>
            <a:ext cx="7705725" cy="508000"/>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ctr">
            <a:prstTxWarp prst="textNoShape">
              <a:avLst/>
            </a:prstTxWarp>
          </a:bodyPr>
          <a:lstStyle/>
          <a:p>
            <a:pPr>
              <a:defRPr/>
            </a:pPr>
            <a:r>
              <a:t>Add a title</a:t>
            </a:r>
          </a:p>
        </p:txBody>
      </p:sp>
      <p:graphicFrame>
        <p:nvGraphicFramePr>
          <p:cNvPr id="3" name="Objeto1"/>
          <p:cNvGraphicFramePr>
            <a:graphicFrameLocks noGrp="1"/>
            <a:extLst>
              <a:ext uri="smNativeData">
                <pr:smNativeData xmlns:pr="smNativeData" xmlns="" val="SMDATA_7_HWbqYxMAAAAlAAAAEwAAAA0AAAAAkAAAAEgAAACQAAAASAAAAAAAAAAAAAAAAAAAABcAAAAUAAAAAAAAAAAAAAD/fwAA/38AAAAAAAAJAAAABAAAAMoAAAAMAAAAEAAAAAAAAAAAAAAAAAAAAAAAAAALAAAAAAAAAAEAAAABAAAAmZmZAAAAAAAAAAAAAQAAAAAAAAD///8A////AAAAAAAAAAAAAAAAAAAAAAAAAAAAAAA8AAAAPAAAADwAAAAAAAAAAAAAAKAPAACgDwAAAAAAAAAAAAAAAAAAAAAAAAAAAAAAAAAAAAAAAAAAAAD/////yAAAADIyAQAAAEEAcgBpAGEAbAAAAAAAAAAAAAAAAAAAAAAAAAAAAAAAAAAAAAAAAAAAAAAAAAAAAAAAAAAAAAAAAAAAAAAAAAABAAAAAAAAAAAAAAACAAAAAAAAADcWAAAhDwAAyAABAAAAAQAAAAAAAAAAAAAAAAAAAAEAAAABAAAA////AAAAAAAAAAAAAAAAAAAAAAAAAAAAAAAAAAAAPAAAADwAAAA8AAAAAAAAAAAAAACgDwAAnQEAAAAAAAAAAAAAAAAAAAAAAAAAAAAAAAAAAAAAAAAAAAAA/////8gAAAAyMgEAAABBAHIAaQBhAGwAAAAAAAAAAAAAAAAAAAAAAAAAAAAAAAAAAAAAAAAAAAAAAAAAAAAAAAAAAAAAAAAAAAAAAAAAAQAAAAAAAAAAAAAAAgAAAAAAAAA3FgAAIQ8AAMgAAQAAAAAAAAAAAAAAAAAAAAAAAAABAAAAAAAAAP///wD///8AAAAAAAAAAAAAAAAAAAAAAAAAAAAAADwAAAA8AAAAPAAAAAQNAAApBwAAnAIAAE0BAAAAAAAAtgMAAEMBAAAAAAAAAAAAAAQNAAApBwAAAQAAAAMAAAD/////yAAAADIyAQAAAEEAcgBpAGEAbAAAAAAAAAAAAAAAAAAAAAAAAAAAAAAAAAAAAAAAAAAAAAAAAAAAAAAAAAAAAAAAAAAAAAAAAAABAAAAAAAAAAAAAAABAAAAAAAAADcWAAAhDwAAyAABAAAAAAAAAAAAAAAAAAAAAAAAAAEAAAAAAAAA////AP///wAAAAAAAAAAAAAAAAAAAAAAAAAAAAAAPAAAADwAAAA8AAAA8AEAAAUBAABzCgAA/wsAAAAAAAAAAAAAAAAAAAAAAAAAAAAA8AEAAAUBAAAAAAAAFAAAAA8AAAAeAAAAZAAAAGQAAAABAAAAAAAAAAAAAAAPAAAAZAAAAAAAAAAyAAAAAAAAAAAAAAAEAAAACgAAAAAAAAAAAAAAAAAAAEsAAABkAAAA/////wAAAAAAAAAAAQAAAAAAAAAAAAAA/////wAAAAAAAAAAAAAAAAAAAAAAAAAAAAAAAAQAAAAAAAAAAgAAAAAAAAAAAPA/QNCLAwEAAAAAAAAAAAIAAAAAAAAAAAAAQADQiwMBAAAAAAAAAAACAAAAAAAAAAAACEBg0IsDAQAAAAAAAAAAAgAAAAAAAAAAABBAINCLAwEAAAAAAAAAAAEAAAAAAAAAAAAAAAAAAAABAAAAAAAAAAAAAAAAAAAAAQAAAP////8BAAAAAAAAAAAAAAABAAAAAAAAAAEAAAABAAAAP2iYAP///wAAAAAAAAAAAAAAAQAAAAAAAAAAAAAAZAAAAAEAAAABAAAAAAAAAAAAAAAAAAAAAAAAAAAAAAALAAAACgAAAMgAAAAAAAAAAAAAAAAAAAA8AAAAPAAAADwAAAAAAAAAAAAAAAAAAAAAAAAAAAAAAAAAAAAAAAAAAAAAAAAAAAAAAAAAAAAAAAAAAAAAAAAAAAAAAAAAAAAAAAAAAAAAAAAAAAAAAAAAAAAAAAAAAAAAAAAAAAAAAAAAAAAAAAAAAAAAAAAAAAAAAAAAAAAAAAAAAAAAAAAAAQAAAAEAAAAAAAAAAAAAAAAAAABkAAAAZAAAAAIAAAAAAAAAlgAAAAAAAABkAAAAAQAAAAAAAAABAAAAAAAAAAAAAAD/AP8AAP//AAEAAAAyAAAA//8AAAoAAAAAAAAADQAAAAAAAAAAAAAAAAAAAAAAAAAAAAAAAAAAAAEAAAAAAAAAAQAAAAEAAAAAAAAAAAAAAAAAAAAAAAAAAQAAAAEAAAAAAAAAAAAAAAAAAAAAAAAAAQAAAAEAAAAAAAAAAAAAAAAAAAAAAAAAAQAAAAEAAAAAAAAAAAAAAAAAAAAAAAAAlgAAAAEAAAABAAAAAAAAAAAAAAAAAAAAAQAAAAEAAAD///8AAAAAAAAAAAAAAAAAAAABAAAAAQAAAAAAAAAAAAAAAAAAAAEAAAABAAAA////AAAAAAAAAAAAAAAAAAAAAAAAAAAAAAACAAAAAAAAAAEAAAABAAAAmZmZAAAAAAAAAAAAAAAAAAEAAAABAAAAAAAAAAAAAAAAAAAAAwAAAAAAAAABAAAAAQAAAAAAAAAAAAAAAAAAAAAAAAADAAAA/////8gAAAAyMgEAAABBAHIAaQBhAGwAAAAAAAAAAAAAAAAAAAAAAAAAAAAAAAAAAAAAAAAAAAAAAAAAAAAAAAAAAAAAAAAAAAAAAAAAAQAAAAAAAAAAAAAAAgAAAAAAAAA3FgAAIQ8AAMgAAQAAAAEAAAAAAAAAAAAAAAAAAAABAAAAAQAAAP///wAAAAAAAAAAAAAAAAAAAAAAAAAAAAAAAAAAADwAAAA8AAAAPAAAAAAAAAAAAAAAAAAAAAAAAAAAAAAAAAAAAAAAAAAAAAAAAAAAAAAAAAAAAAAAAAAAAP/////IAAAAMjIBAAAAQQByAGkAYQBsAAAAAAAAAAAAAAAAAAAAAAAAAAAAAAAAAAAAAAAAAAAAAAAAAAAAAAAAAAAAAAAAAAAAAAAAAAEAAAAAAAAAAAAAAAIAAAAAAAAANxYAACEPAADIAAAAAAAAAAAAAAAAAAAAAAABAAAAAAAAAAAA8D8AAAAAAAAUQAAAAAAAAPA/AAAAAAAA4D8AAAAAAADwPwEAAAABAAAAAQAAAAEAAAABAAAAAAAAAAAAAAABAAAAAAABAAAAAAAAAAAAAAABAAAAAQAAAAAAAAABAAAAAQAAAAEAAAABAAAAAQAAAAEAAAABAAAAAQAAAJmZmQAAAAAAAAAAAAEAAAABAAAAAQAAAJmZmQAAAAAAAAAAAAMAAAAAAAAAAQAAAAEAAAAAAAAAAAAAAAAAAAAAAAAAAwAAAP/////IAAAAMjIBAAAAQQByAGkAYQBsAAAAAAAAAAAAAAAAAAAAAAAAAAAAAAAAAAAAAAAAAAAAAAAAAAAAAAAAAAAAAAAAAAAAAAAAAAEAAAAAAAAAAAAAAAIAAAAAAAAANxYAACEPAADIAAEAAAABAAAAAAAAAAAAAAAAAAAAAQAAAAEAAAD///8AAAAAAAAAAAAAAAAAAAAAAAAAAAAAAAAAAAA8AAAAPAAAADwAAAAAAAAAAAAAAAAAAAAAAAAAAAAAAAAAAAAAAAAAAAAAAAAAAAAAAAAAAAAAAAAAAAD/////yAAAADIyAQAAAEEAcgBpAGEAbAAAAAAAAAAAAAAAAAAAAAAAAAAAAAAAAAAAAAAAAAAAAAAAAAAAAAAAAAAAAAAAAAAAAAAAAAABAAAAAAAAAAAAAAACAAAAAAAAADcWAAAhDwAAyAAAAAAAAgAAAAAAAAAAAAAAAQAAAAAAAAAAAAAAAAAAAAAAEkAAAAAAAADgP5qZmZmZmbk/AAAAAAAAAAABAAAAAQAAAAEAAAABAAAAAQAAAAAAAAAAAAAAAQAAAAAAAQAAAAAAAAAAAAAAAQAAAAEAAAAAAAAAAQAAAAEAAAAAAAAAAQAAAAEAAAABAAAAAQAAAAAAAAAAAAAAAAAAAAEAAAABAAAA////AAAAAAAAAAAAAAAAAAAAAQAAAAEAAAAAAAAAAAAAAAAAAAABAAAAAQAAAP///wAAAAAAAAAAAAAAAAAAAAAAAAAHAAAAAAAAAAEAAAAfAAAAVAAAAAAAAAAAAAAAAAAAAAAAAAAAAAAAAAAAAAAAAAAAAAAAAAAAAAAAAAAAAAAAAAAAAAAAAAAAAAAAAAAAAAAAAAAAAAAAAAAAAAAAAAAAAAAAAAAAACEAAAAYAAAAFAAAAL8HAADOBwAAVh4AAE8XAAAQAAAA"/>
              </a:ext>
            </a:extLst>
          </p:cNvGraphicFramePr>
          <p:nvPr>
            <p:ph type="chart" sz="quarter" idx="1"/>
          </p:nvPr>
        </p:nvGraphicFramePr>
        <p:xfrm>
          <a:off x="1259205" y="1268730"/>
          <a:ext cx="3672205" cy="252031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Objeto3"/>
          <p:cNvGraphicFramePr>
            <a:graphicFrameLocks noGrp="1"/>
            <a:extLst>
              <a:ext uri="smNativeData">
                <pr:smNativeData xmlns:pr="smNativeData" xmlns="" val="SMDATA_7_HWbqYxMAAAAlAAAAEwAAAA0AAAAAkAAAAEgAAACQAAAASAAAAAAAAAAAAAAAAAAAABcAAAAUAAAAAAAAAAAAAAD/fwAA/38AAAAAAAAJAAAABAAAAAAAAAAMAAAAEAAAAAAAAAAAAAAAAAAAAAAAAAALAAAAAAAAAAEAAAABAAAAmZmZAAAAAAAAAAAAAQAAAAAAAAD///8A////AAAAAAAAAAAAAAAAAAAAAAAAAAAAAAA8AAAAPAAAADwAAAAAAAAAAAAAAKAPAACgDwAAAAAAAAAAAAAAAAAAAAAAAAAAAAAAAAAAAAAAAAAAAAD/////yAAAADIyAQAAAEEAcgBpAGEAbAAAAAAAAAAAAAAAAAAAAAAAAAAAAAAAAAAAAAAAAAAAAAAAAAAAAAAAAAAAAAAAAAAAAAAAAAABAAAAAAAAAAAAAAACAAAAAAAAADcWAAAiDwAAyAABAAAAAQAAAAAAAAAAAAAAAAAAAAEAAAABAAAA////AAAAAAAAAAAAAAAAAAAAAAAAAAAAAAAAAAAAPAAAADwAAAA8AAAAAAAAAAAAAACgDwAAnQEAAAAAAAAAAAAAAAAAAAAAAAAAAAAAAAAAAAAAAAAAAAAA/////8gAAAAyMgEAAABBAHIAaQBhAGwAAAAAAAAAAAAAAAAAAAAAAAAAAAAAAAAAAAAAAAAAAAAAAAAAAAAAAAAAAAAAAAAAAAAAAAAAAQAAAAAAAAAAAAAAAgAAAAAAAAA3FgAAIg8AAMgAAQAAAAAAAAAAAAAAAAAAAAAAAAABAAAAAAAAAP///wD///8AAAAAAAAAAAAAAAAAAAAAAAAAAAAAADwAAAA8AAAAPAAAAEwOAAA1BQAAVAEAADYFAAAAAAAA5AEAAAwFAAAAAAAAAAAAAEwOAAA1BQAAAQAAAAMAAAD/////yAAAADIyAQAAAEEAcgBpAGEAbAAAAAAAAAAAAAAAAAAAAAAAAAAAAAAAAAAAAAAAAAAAAAAAAAAAAAAAAAAAAAAAAAAAAAAAAAABAAAAAAAAAAAAAAABAAAAAAAAADcWAAAiDwAAyAABAAAAAAAAAAAAAAAAAAAAAAAAAAEAAAAAAAAA////AP///wAAAAAAAAAAAAAAAAAAAAAAAAAAAAAAPAAAADwAAAA8AAAADQIAADoCAAAJCgAAKgsAAAAAAAAAAAAAAAAAAAAAAAAAAAAADQIAADoCAAAAAAAAFAAAAA8AAAAeAAAAZAAAAGQAAAABAAAAAAAAAAAAAAAPAAAAZAAAAAAAAAAAAAAAAAAAAAAAAAAEAAAACgAAAAAAAAAAAAAAAAAAAEsAAABkAAAAAQAAAAQAAAAAAAAAAQAAAAAAAAAAAAAA/////wAAAAAAAAAAAAAAAAAAAAAAAAAAAAAAAAQAAAAAAAAAAgAAAAAAAAAAAPA/sNCLAwEAAAAAAAAAAAIAAAAAAAAAAAAAQHDRiwMBAAAAAAAAAAACAAAAAAAAAAAACECA0YsDAQAAAAAAAAAAAgAAAAAAAAAAABBAINCLAwEAAAAAAAAAAAEAAAAAAAAAAAAAAAAAAAABAAAAAAAAAAAAAAAAAAAAAQAAAP////8BAAAAAAAAAAAAAAABAAAAAAAAAAEAAAABAAAAeJbCAP///wAAAAAAAAAAAAAAAQAAAAAAAAAAAAAAZAAAAAEAAAABAAAAAAAAAAAAAAAAAAAAAAAAAAAAAAALAAAACgAAAMgAAAAAAAAAAAAAAAAAAAA8AAAAPAAAADwAAAAAAAAAAAAAAAAAAAAAAAAAAAAAAAAAAAAAAAAAAAAAAAAAAAAAAAAAAAAAAAAAAAAAAAAAAAAAAAAAAAAAAAAAAAAAAAAAAAAAAAAAAAAAAAAAAAAAAAAAAAAAAAAAAAAAAAAAAAAAAAAAAAAAAAAAAAAAAAAAAAAAAAAAAQAAAAEAAAAAAAAACQAAAAEAAAAAAAAAZAAAAAAAAAAAAAAAlgAAAAAAAABkAAAAAQAAAAAAAAABAAAAAAAAAAAAAAD/AP8AAP//AAEAAAAyAAAA//8AAAABAAEAAQABAAEAAQABAAEAAAAAAAAAAAAAAAAAAAAAAAAAAAEAAAAAAAAAAQAAAAEAAAAAAAAAAAAAAAAAAAAAAAAAAQAAAAEAAAAAAAAAAAAAAAAAAAABAAAAAQAAAAEAAAAAAAAAAAAAAAAAAAAAAAAAAQAAAAEAAAAAAAAAAAAAAAAAAAAAAAAAlgAAAAEAAAABAAAAAAAAAAAAAAAAAAAAAQAAAAEAAAD///8AAAAAAAAAAAAAAAAAAAABAAAAAQAAAAAAAAAAAAAAAAAAAAEAAAABAAAA////AAAAAAAAAAAAAAAAAAAAAAAAAAAAAAAAAAAAAQAAAAEAAAAAAAAAAAAAAAAAAAABAAAAAQAAAP///wAAAAAAAAAAAAAAAAAAAAEAAAABAAAAAAAAAAAAAAAAAAAAAQAAAAEAAAD///8AAAAAAAAAAAAAAAAAAAAAAAAACAAAAAAAAAABAAAAHwAAAFQAAAAAAAAAAAAAAAAAAAAAAAAAAAAAAAAAAAAAAAAAAAAAAAAAAAAAAAAAAAAAAAAAAAAAAAAAAAAAAAAAAAAAAAAAAAAAAAAAAAAAAAAAAAAAAAAAAAAhAAAAGAAAABQAAAC/BwAAhRkAAFYeAAAHKQAAEAAAAA=="/>
              </a:ext>
            </a:extLst>
          </p:cNvGraphicFramePr>
          <p:nvPr>
            <p:ph type="chart" sz="quarter" idx="2"/>
          </p:nvPr>
        </p:nvGraphicFramePr>
        <p:xfrm>
          <a:off x="1259205" y="4148455"/>
          <a:ext cx="3672205" cy="2520950"/>
        </p:xfrm>
        <a:graphic>
          <a:graphicData uri="http://schemas.openxmlformats.org/drawingml/2006/chart">
            <c:chart xmlns:c="http://schemas.openxmlformats.org/drawingml/2006/chart" xmlns:r="http://schemas.openxmlformats.org/officeDocument/2006/relationships" r:id="rId3"/>
          </a:graphicData>
        </a:graphic>
      </p:graphicFrame>
      <p:sp>
        <p:nvSpPr>
          <p:cNvPr id="5" name="Objeto2"/>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AAAAAAMAAAAEAAAAAAAAAAAAAAAAAAAAAAAAAAeAAAAaAAAAAAAAAAAAAAAAAAAAAAAAAAAAAAAECcAABAnAAAAAAAAAAAAAAAAAAAAAAAAAAAAAAAAAAAAAAAAAAAAABQAAAAAAAAAwMD/AAAAAABkAAAAMgAAAAAAAABkAAAAAAAAAH9/fwAKAAAAHwAAAFQAAAAwpt8F////AQAAAAAAAAAAAAAAAAAAAAAAAAAAAAAAAAAAAAAAAAAATU1NAn9/fwAPP2gDzMzMAMDA/wB/f38AAAAAAAAAAAAAAAAAAAAAAAAAAAAhAAAAGAAAABQAAACMIAAAzgcAACM3AAAHKQAAAAAAAA=="/>
              </a:ext>
            </a:extLst>
          </p:cNvSpPr>
          <p:nvPr>
            <p:ph sz="half" idx="3"/>
          </p:nvPr>
        </p:nvSpPr>
        <p:spPr>
          <a:xfrm>
            <a:off x="5290820" y="1268730"/>
            <a:ext cx="3672205" cy="540067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4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20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5pPr>
          </a:lstStyle>
          <a:p>
            <a:pPr>
              <a:defRPr/>
            </a:pPr>
            <a:r>
              <a: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 val="SMDATA_12_HWbqYxMAAAAlAAAAZAAAAA0AAAAAkAAAAEgAAACQAAAASAAAAAAAAAAB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AAAAAAMAAAAEAAAAAAAAAAAAAAAAAAAAAAAAAAeAAAAaAAAAAAAAAAAAAAAAAAAAAAAAAAAAAAAECcAABAnAAAAAAAAAAAAAAAAAAAAAAAAAAAAAAAAAAAAAAAAAAAAABQAAAAAAAAAwMD/AAAAAABkAAAAMgAAAAAAAABkAAAAAAAAAH9/fwAKAAAAHwAAAFQAAAAwpt8F////AQAAAAAAAAAAAAAAAAAAAAAAAAAAAAAAAAAAAAAAAAAATU1NAn9/fwAPP2gDy8vLAMDA/wB/f38AAAAAAAAAAAAAAAAAAAAAAAAAAAAhAAAAGAAAABQAAABsCgAApgIAANM5AADGBQAAAAAAAA=="/>
              </a:ext>
            </a:extLst>
          </p:cNvSpPr>
          <p:nvPr>
            <p:ph type="title"/>
          </p:nvPr>
        </p:nvSpPr>
        <p:spPr>
          <a:xfrm>
            <a:off x="1694180" y="430530"/>
            <a:ext cx="7705725" cy="508000"/>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ctr">
            <a:prstTxWarp prst="textNoShape">
              <a:avLst/>
            </a:prstTxWarp>
          </a:bodyPr>
          <a:lstStyle/>
          <a:p>
            <a:pPr>
              <a:defRPr/>
            </a:pPr>
            <a:r>
              <a:t>Add a title</a:t>
            </a:r>
          </a:p>
        </p:txBody>
      </p:sp>
      <p:pic>
        <p:nvPicPr>
          <p:cNvPr id="3" name="Objeto1"/>
          <p:cNvPicPr>
            <a:picLocks noGrp="1" noChangeAspect="1" noChangeArrowheads="1"/>
            <a:extLst>
              <a:ext uri="smNativeData">
                <pr:smNativeData xmlns:pr="smNativeData" xmlns="" val="SMDATA_14_HWbqYxMAAAAlAAAAEQAAAC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AcAAAA4AAAAAAAAAAAAAAAAAAAA////AAAAAAAAAAAAAAAAAAAAAAAAAAAAAAAAAAAAAABkAAAAZAAAAAAAAAAjAAAABAAAAGQAAAAXAAAAFAAAAAAAAAAAAAAA/38AAP9/AAAAAAAACQAAAAQAAABpAGYADAAAABAAAAAAAAAAAAAAAAAAAAAAAAAAHgAAAGgAAAAAAAAAAAAAAAAAAAAAAAAAAAAAABAnAAAQJwAAAAAAAAAAAAAAAAAAAAAAAAAAAAAAAAAAAAAAAAAAAAAUAAAAAAAAAMDA/wAAAAAAZAAAADIAAAAAAAAAZAAAAAAAAAB/f38ACgAAAB8AAABUAAAAMKbfBf///wEAAAAAAAAAAAAAAAAAAAAAAAAAAAAAAAAAAAAAAAAAAE1NTQJ/f38ADz9oA8zMzADAwP8Af39/AAAAAAAAAAAAAAAAAP///wAAAAAAIQAAABgAAAAUAAAAtgYAAOQPAAClHgAAkx0AABAAAAA="/>
              </a:ext>
            </a:extLst>
          </p:cNvPicPr>
          <p:nvPr>
            <p:ph type="clipArt" sz="half" idx="1"/>
          </p:nvPr>
        </p:nvPicPr>
        <p:blipFill>
          <a:blip r:embed="rId2"/>
          <a:stretch>
            <a:fillRect/>
          </a:stretch>
        </p:blipFill>
        <p:spPr>
          <a:xfrm>
            <a:off x="1090930" y="2583180"/>
            <a:ext cx="3890645" cy="2224405"/>
          </a:xfrm>
          <a:prstGeom prst="rect">
            <a:avLst/>
          </a:prstGeom>
          <a:noFill/>
          <a:ln w="12700" cap="flat" cmpd="sng" algn="ctr">
            <a:noFill/>
            <a:prstDash val="solid"/>
            <a:headEnd type="none" w="med" len="med"/>
            <a:tailEnd type="none" w="med" len="med"/>
          </a:ln>
          <a:effectLst/>
        </p:spPr>
      </p:pic>
      <p:sp>
        <p:nvSpPr>
          <p:cNvPr id="4" name="Objeto2"/>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Bay0D8MAAAAEAAAAAAAAAAAAAAAAAAAAAAAAAAeAAAAaAAAAAAAAAAAAAAAAAAAAAAAAAAAAAAAECcAABAnAAAAAAAAAAAAAAAAAAAAAAAAAAAAAAAAAAAAAAAAAAAAABQAAAAAAAAAwMD/AAAAAABkAAAAMgAAAAAAAABkAAAAAAAAAH9/fwAKAAAAHwAAAFQAAAAwpt8F////AQAAAAAAAAAAAAAAAAAAAAAAAAAAAAAAAAAAAAAAAAAATU1NAn9/fwAPP2gDzMzMAMDA/wB/f38AAAAAAAAAAAAAAAAAAAAAAAAAAAAhAAAAGAAAABQAAACMIAAAzgcAACM3AAAHKQAAAAAAAA=="/>
              </a:ext>
            </a:extLst>
          </p:cNvSpPr>
          <p:nvPr>
            <p:ph sz="half" idx="2"/>
          </p:nvPr>
        </p:nvSpPr>
        <p:spPr>
          <a:xfrm>
            <a:off x="5290820" y="1268730"/>
            <a:ext cx="3672205" cy="5400675"/>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lvl1pPr marL="342900" marR="0" indent="-342900" algn="l" defTabSz="914400">
              <a:lnSpc>
                <a:spcPct val="100000"/>
              </a:lnSpc>
              <a:spcBef>
                <a:spcPts val="0"/>
              </a:spcBef>
              <a:spcAft>
                <a:spcPts val="0"/>
              </a:spcAft>
              <a:buClr>
                <a:schemeClr val="tx1"/>
              </a:buClr>
              <a:buSzTx/>
              <a:buFontTx/>
              <a:buChar char="•"/>
              <a:tabLst/>
              <a:defRPr sz="2400" b="0" i="0" u="none" strike="noStrike" kern="1" spc="0" baseline="0">
                <a:solidFill>
                  <a:schemeClr val="bg1"/>
                </a:solidFill>
                <a:effectLst/>
                <a:latin typeface="Arial" pitchFamily="2" charset="0"/>
                <a:ea typeface="Arial" pitchFamily="2" charset="0"/>
                <a:cs typeface="Arial" pitchFamily="2" charset="0"/>
              </a:defRPr>
            </a:lvl1pPr>
            <a:lvl2pPr marL="742950" marR="0" indent="-285750" algn="l" defTabSz="914400">
              <a:lnSpc>
                <a:spcPct val="100000"/>
              </a:lnSpc>
              <a:spcBef>
                <a:spcPts val="0"/>
              </a:spcBef>
              <a:spcAft>
                <a:spcPts val="0"/>
              </a:spcAft>
              <a:buClr>
                <a:schemeClr val="tx1"/>
              </a:buClr>
              <a:buSzTx/>
              <a:buFontTx/>
              <a:buChar char="–"/>
              <a:tabLst/>
              <a:defRPr sz="2000" b="1" i="0" u="none" strike="noStrike" kern="1" spc="0" baseline="0">
                <a:solidFill>
                  <a:schemeClr val="bg1"/>
                </a:solidFill>
                <a:effectLst/>
                <a:latin typeface="Arial" pitchFamily="2" charset="0"/>
                <a:ea typeface="Arial" pitchFamily="2" charset="0"/>
                <a:cs typeface="Arial" pitchFamily="2" charset="0"/>
              </a:defRPr>
            </a:lvl2pPr>
            <a:lvl3pPr marL="1143000" marR="0" indent="-228600" algn="l" defTabSz="914400">
              <a:lnSpc>
                <a:spcPct val="100000"/>
              </a:lnSpc>
              <a:spcBef>
                <a:spcPts val="0"/>
              </a:spcBef>
              <a:spcAft>
                <a:spcPts val="0"/>
              </a:spcAft>
              <a:buClr>
                <a:schemeClr val="tx1"/>
              </a:buClr>
              <a:buSzTx/>
              <a:buFontTx/>
              <a:buChar char="•"/>
              <a:tabLst/>
              <a:defRPr sz="2000" b="0" i="0" u="none" strike="noStrike" kern="1" spc="0" baseline="0">
                <a:solidFill>
                  <a:schemeClr val="bg1"/>
                </a:solidFill>
                <a:effectLst/>
                <a:latin typeface="Arial" pitchFamily="2" charset="0"/>
                <a:ea typeface="Arial" pitchFamily="2" charset="0"/>
                <a:cs typeface="Arial" pitchFamily="2" charset="0"/>
              </a:defRPr>
            </a:lvl3pPr>
            <a:lvl4pPr marL="16002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4pPr>
            <a:lvl5pPr marL="2057400" marR="0" indent="-228600" algn="l" defTabSz="914400">
              <a:lnSpc>
                <a:spcPct val="100000"/>
              </a:lnSpc>
              <a:spcBef>
                <a:spcPts val="0"/>
              </a:spcBef>
              <a:spcAft>
                <a:spcPts val="0"/>
              </a:spcAft>
              <a:buClr>
                <a:schemeClr val="tx1"/>
              </a:buClr>
              <a:buSzTx/>
              <a:buFontTx/>
              <a:buChar char="»"/>
              <a:tabLst/>
              <a:defRPr sz="1800" b="0" i="0" u="none" strike="noStrike" kern="1" spc="0" baseline="0">
                <a:solidFill>
                  <a:schemeClr val="bg1"/>
                </a:solidFill>
                <a:effectLst/>
                <a:latin typeface="Arial" pitchFamily="2" charset="0"/>
                <a:ea typeface="Arial" pitchFamily="2" charset="0"/>
                <a:cs typeface="Arial" pitchFamily="2" charset="0"/>
              </a:defRPr>
            </a:lvl5pPr>
          </a:lstStyle>
          <a:p>
            <a:pPr>
              <a:defRPr/>
            </a:pPr>
            <a:r>
              <a: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rcRect/>
          <a:stretch/>
        </a:blipFill>
        <a:effectLst/>
      </p:bgPr>
    </p:bg>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 val="SMDATA_12_HWbqYxMAAAAlAAAAZAAAAA0AAAAAkAAAAEgAAACQAAAASAAAAAAAAAAB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QAAAAAAAAAEAAAAAAAAAAEAAAAPP2gKAAAAABQAAAAUAAAAZAAAAGQAAAAAAAAAy8vLAAAAAAAUAAAAFAAAAGQAAABkAAAAAAAAABcAAAAUAAAAAAAAAAAAAAD/fwAA/38AAAAAAAAJAAAABAAAAPv///8MAAAAEAAAAAAAAAAAAAAAAAAAAAAAAAAeAAAAaAAAAAAAAAAAAAAAAAAAAAAAAAAAAAAAECcAABAnAAAAAAAAAAAAAAAAAAAAAAAAAAAAAAAAAAAAAAAAAAAAABQAAAAAAAAAwMD/AAAAAABkAAAAMgAAAAAAAABkAAAAAAAAAH9/fwAKAAAAHwAAAFQAAAAwpt8F////AQAAAAAAAAAAAAAAAAAAAAAAAAAAAAAAAAAAAAAAAAAATU1NAn9/fwAPP2gDy8vLAMDA/wB/f38AAAAAAAAAAAAAAAAAAAAAAAAAAAAhAAAAGAAAABQAAAC9CwAAtwAAACY3AAAjBQAAAAAAAA=="/>
              </a:ext>
            </a:extLst>
          </p:cNvSpPr>
          <p:nvPr>
            <p:ph type="title"/>
          </p:nvPr>
        </p:nvSpPr>
        <p:spPr>
          <a:xfrm>
            <a:off x="1908175" y="116205"/>
            <a:ext cx="7056755" cy="718820"/>
          </a:xfrm>
          <a:prstGeom prst="rect">
            <a:avLst/>
          </a:prstGeom>
          <a:noFill/>
          <a:ln w="12700" cap="flat" cmpd="sng" algn="ctr">
            <a:noFill/>
            <a:prstDash val="solid"/>
            <a:headEnd type="none" w="med" len="med"/>
            <a:tailEnd type="none" w="med" len="med"/>
          </a:ln>
          <a:effectLst>
            <a:outerShdw blurRad="12700" dist="17961" dir="2700000" algn="ctr">
              <a:schemeClr val="bg2"/>
            </a:outerShdw>
          </a:effectLst>
        </p:spPr>
        <p:txBody>
          <a:bodyPr vert="horz" wrap="square" lIns="91440" tIns="45720" rIns="91440" bIns="45720" numCol="1" anchor="ctr">
            <a:prstTxWarp prst="textNoShape">
              <a:avLst/>
            </a:prstTxWarp>
          </a:bodyPr>
          <a:lstStyle/>
          <a:p>
            <a:pPr>
              <a:spcBef>
                <a:spcPts val="0"/>
              </a:spcBef>
              <a:defRPr b="1">
                <a:solidFill>
                  <a:schemeClr val="tx1"/>
                </a:solidFill>
              </a:defRPr>
            </a:pPr>
            <a:r>
              <a:t>Add a title</a:t>
            </a:r>
          </a:p>
        </p:txBody>
      </p:sp>
      <p:sp>
        <p:nvSpPr>
          <p:cNvPr id="3" name="TextoDiapositiva1"/>
          <p:cNvSpPr>
            <a:spLocks noGrp="1" noChangeArrowheads="1"/>
            <a:extLst>
              <a:ext uri="smNativeData">
                <pr:smNativeData xmlns:pr="smNativeData" xmlns="" val="SMDATA_12_HWbqYxMAAAAlAAAAZAAAAA0AAAAAkAAAAEgAAACQAAAASAAAAAAAAAAAAAAAAAAAAAEAAABQAAAAAAAAAAAA4D8AAAAAAADgPwAAAAAAAOA/AAAAAAAA4D8AAAAAAADgPwAAAAAAAOA/AAAAAAAA4D8AAAAAAADgPwAAAAAAAOA/AAAAAAAA4D8CAAAAjAAAAAAAAAAAAAAAMKbfDP///wgAAAAAAAAAAAAAAAAAAAAAAAAAAAAAAAAAAAAAZAAAAAEAAABAAAAAAAAAAAAAAAAAAAAAAAAAAAAAAAAAAAAAAAAAAAAAAAAAAAAAAAAAAAAAAAAAAAAAAAAAAAAAAAAAAAAAAAAAAAAAAAAAAAAAAAAAAAAAAAAAAAAAFAAAADwAAAAAAAAAAAAAAE1NTQkUAAAAAQAAABQAAAAUAAAAFAAAAAEAAAAAAAAAZAAAAGQAAAAAAAAAZAAAAGQAAAAVAAAAYAAAAAAAAAAAAAAADwAAACADAAAAAAAAAAAAAAEAAACgMgAAVgcAAKr4//8BAAAAf39/AAEAAABkAAAAAAAAABQAAABAHwAAAAAAACYAAAAAAAAAwOD//wAAAAAmAAAAZAAAABYAAABMAAAAAAAAAAAAAAAEAAAAAAAAAAEAAAAPP2gKAAAAACgAAAAoAAAAZAAAAGQAAAAAAAAAzMzMAAAAAABQAAAAUAAAAGQAAABkAAAAAAAAABcAAAAUAAAAAAAAAAAAAAD/fwAA/38AAAAAAAAJAAAABAAAAPX///8MAAAAEAAAAAAAAAAAAAAAAAAAAAAAAAAeAAAAaAAAAAAAAAAAAAAAAAAAAAAAAAAAAAAAECcAABAnAAAAAAAAAAAAAAAAAAAAAAAAAAAAAAAAAAAAAAAAAAAAABQAAAAAAAAAwMD/AAAAAABkAAAAMgAAAAAAAABkAAAAAAAAAH9/fwAKAAAAHwAAAFQAAAAwpt8F////AQAAAAAAAAAAAAAAAAAAAAAAAAAAAAAAAAAAAAAAAAAATU1NAn9/fwAPP2gDzMzMAMDA/wB/f38AAAAAAAAAAAAAAAAAAAAAAAAAAAAhAAAAGAAAABQAAAC9CwAAlgUAACY3AAAOKQAAAAAAAA=="/>
              </a:ext>
            </a:extLst>
          </p:cNvSpPr>
          <p:nvPr>
            <p:ph type="body" idx="1"/>
          </p:nvPr>
        </p:nvSpPr>
        <p:spPr>
          <a:xfrm>
            <a:off x="1908175" y="908050"/>
            <a:ext cx="7056755" cy="5765800"/>
          </a:xfrm>
          <a:prstGeom prst="rect">
            <a:avLst/>
          </a:prstGeom>
          <a:noFill/>
          <a:ln w="12700" cap="flat" cmpd="sng" algn="ctr">
            <a:noFill/>
            <a:prstDash val="solid"/>
            <a:headEnd type="none" w="med" len="med"/>
            <a:tailEnd type="none" w="med" len="med"/>
          </a:ln>
          <a:effectLst/>
        </p:spPr>
        <p:txBody>
          <a:bodyPr vert="horz" wrap="square" lIns="91440" tIns="45720" rIns="91440" bIns="45720" numCol="1" anchor="t">
            <a:prstTxWarp prst="textNoShape">
              <a:avLst/>
            </a:prstTxWarp>
          </a:bodyPr>
          <a:lstStyle/>
          <a:p>
            <a:pPr>
              <a:spcBef>
                <a:spcPts val="0"/>
              </a:spcBef>
              <a:defRPr>
                <a:solidFill>
                  <a:schemeClr val="tx1"/>
                </a:solidFill>
              </a:defRPr>
            </a:pPr>
            <a:r>
              <a: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textwrite a text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on">
  <a:themeElements>
    <a:clrScheme name="Personalizado 671">
      <a:dk1>
        <a:srgbClr val="4D4D4D"/>
      </a:dk1>
      <a:lt1>
        <a:srgbClr val="FFFFFF"/>
      </a:lt1>
      <a:dk2>
        <a:srgbClr val="4D4D4D"/>
      </a:dk2>
      <a:lt2>
        <a:srgbClr val="0F3F68"/>
      </a:lt2>
      <a:accent1>
        <a:srgbClr val="30A6DF"/>
      </a:accent1>
      <a:accent2>
        <a:srgbClr val="76D0F8"/>
      </a:accent2>
      <a:accent3>
        <a:srgbClr val="535379"/>
      </a:accent3>
      <a:accent4>
        <a:srgbClr val="737359"/>
      </a:accent4>
      <a:accent5>
        <a:srgbClr val="939339"/>
      </a:accent5>
      <a:accent6>
        <a:srgbClr val="B3B319"/>
      </a:accent6>
      <a:hlink>
        <a:srgbClr val="4D4D4D"/>
      </a:hlink>
      <a:folHlink>
        <a:srgbClr val="EAEAEA"/>
      </a:folHlink>
    </a:clrScheme>
    <a:fontScheme name="Presentatio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sentation 1">
        <a:dk1>
          <a:srgbClr val="4D4D4D"/>
        </a:dk1>
        <a:lt1>
          <a:srgbClr val="FFFFFF"/>
        </a:lt1>
        <a:dk2>
          <a:srgbClr val="4D4D4D"/>
        </a:dk2>
        <a:lt2>
          <a:srgbClr val="0099FF"/>
        </a:lt2>
        <a:accent1>
          <a:srgbClr val="003399"/>
        </a:accent1>
        <a:accent2>
          <a:srgbClr val="CCECFF"/>
        </a:accent2>
        <a:accent3>
          <a:srgbClr val="535379"/>
        </a:accent3>
        <a:accent4>
          <a:srgbClr val="737359"/>
        </a:accent4>
        <a:accent5>
          <a:srgbClr val="939339"/>
        </a:accent5>
        <a:accent6>
          <a:srgbClr val="B3B319"/>
        </a:accent6>
        <a:hlink>
          <a:srgbClr val="6699FF"/>
        </a:hlink>
        <a:folHlink>
          <a:srgbClr val="EAEAEA"/>
        </a:folHlink>
      </a:clrScheme>
      <a:clrMap bg1="lt1" tx1="dk1" bg2="lt2" tx2="dk2" accent1="accent1" accent2="accent2" accent3="accent3" accent4="accent4" accent5="accent5" accent6="accent6" hlink="hlink" folHlink="folHlink"/>
    </a:extraClrScheme>
    <a:extraClrScheme>
      <a:clrScheme name="Presentation 2">
        <a:dk1>
          <a:srgbClr val="4D4D4D"/>
        </a:dk1>
        <a:lt1>
          <a:srgbClr val="FFFFFF"/>
        </a:lt1>
        <a:dk2>
          <a:srgbClr val="4D4D4D"/>
        </a:dk2>
        <a:lt2>
          <a:srgbClr val="2057D6"/>
        </a:lt2>
        <a:accent1>
          <a:srgbClr val="3D99F0"/>
        </a:accent1>
        <a:accent2>
          <a:srgbClr val="1280E4"/>
        </a:accent2>
        <a:accent3>
          <a:srgbClr val="535379"/>
        </a:accent3>
        <a:accent4>
          <a:srgbClr val="737359"/>
        </a:accent4>
        <a:accent5>
          <a:srgbClr val="939339"/>
        </a:accent5>
        <a:accent6>
          <a:srgbClr val="B3B319"/>
        </a:accent6>
        <a:hlink>
          <a:srgbClr val="58AEF3"/>
        </a:hlink>
        <a:folHlink>
          <a:srgbClr val="EAEAEA"/>
        </a:folHlink>
      </a:clrScheme>
      <a:clrMap bg1="lt1" tx1="dk1" bg2="lt2" tx2="dk2" accent1="accent1" accent2="accent2" accent3="accent3" accent4="accent4" accent5="accent5" accent6="accent6" hlink="hlink" folHlink="folHlink"/>
    </a:extraClrScheme>
    <a:extraClrScheme>
      <a:clrScheme name="Presentation 3">
        <a:dk1>
          <a:srgbClr val="4D4D4D"/>
        </a:dk1>
        <a:lt1>
          <a:srgbClr val="FFFFFF"/>
        </a:lt1>
        <a:dk2>
          <a:srgbClr val="4D4D4D"/>
        </a:dk2>
        <a:lt2>
          <a:srgbClr val="00519E"/>
        </a:lt2>
        <a:accent1>
          <a:srgbClr val="037AB9"/>
        </a:accent1>
        <a:accent2>
          <a:srgbClr val="019ACD"/>
        </a:accent2>
        <a:accent3>
          <a:srgbClr val="535379"/>
        </a:accent3>
        <a:accent4>
          <a:srgbClr val="737359"/>
        </a:accent4>
        <a:accent5>
          <a:srgbClr val="939339"/>
        </a:accent5>
        <a:accent6>
          <a:srgbClr val="B3B319"/>
        </a:accent6>
        <a:hlink>
          <a:srgbClr val="B0A6C9"/>
        </a:hlink>
        <a:folHlink>
          <a:srgbClr val="EAEAEA"/>
        </a:folHlink>
      </a:clrScheme>
      <a:clrMap bg1="lt1" tx1="dk1" bg2="lt2" tx2="dk2" accent1="accent1" accent2="accent2" accent3="accent3" accent4="accent4" accent5="accent5" accent6="accent6" hlink="hlink" folHlink="folHlink"/>
    </a:extraClrScheme>
    <a:extraClrScheme>
      <a:clrScheme name="Presentation 4">
        <a:dk1>
          <a:srgbClr val="4D4D4D"/>
        </a:dk1>
        <a:lt1>
          <a:srgbClr val="FFFFFF"/>
        </a:lt1>
        <a:dk2>
          <a:srgbClr val="4D4D4D"/>
        </a:dk2>
        <a:lt2>
          <a:srgbClr val="0A3384"/>
        </a:lt2>
        <a:accent1>
          <a:srgbClr val="3075D1"/>
        </a:accent1>
        <a:accent2>
          <a:srgbClr val="63B1FF"/>
        </a:accent2>
        <a:accent3>
          <a:srgbClr val="535379"/>
        </a:accent3>
        <a:accent4>
          <a:srgbClr val="737359"/>
        </a:accent4>
        <a:accent5>
          <a:srgbClr val="939339"/>
        </a:accent5>
        <a:accent6>
          <a:srgbClr val="B3B319"/>
        </a:accent6>
        <a:hlink>
          <a:srgbClr val="4390ED"/>
        </a:hlink>
        <a:folHlink>
          <a:srgbClr val="EAEAEA"/>
        </a:folHlink>
      </a:clrScheme>
      <a:clrMap bg1="lt1" tx1="dk1" bg2="lt2" tx2="dk2" accent1="accent1" accent2="accent2" accent3="accent3" accent4="accent4" accent5="accent5" accent6="accent6" hlink="hlink" folHlink="folHlink"/>
    </a:extraClrScheme>
    <a:extraClrScheme>
      <a:clrScheme name="Presentation 5">
        <a:dk1>
          <a:srgbClr val="4D4D4D"/>
        </a:dk1>
        <a:lt1>
          <a:srgbClr val="FFFFFF"/>
        </a:lt1>
        <a:dk2>
          <a:srgbClr val="4D4D4D"/>
        </a:dk2>
        <a:lt2>
          <a:srgbClr val="002B7A"/>
        </a:lt2>
        <a:accent1>
          <a:srgbClr val="50AAFF"/>
        </a:accent1>
        <a:accent2>
          <a:srgbClr val="5182BA"/>
        </a:accent2>
        <a:accent3>
          <a:srgbClr val="535379"/>
        </a:accent3>
        <a:accent4>
          <a:srgbClr val="737359"/>
        </a:accent4>
        <a:accent5>
          <a:srgbClr val="939339"/>
        </a:accent5>
        <a:accent6>
          <a:srgbClr val="B3B319"/>
        </a:accent6>
        <a:hlink>
          <a:srgbClr val="87C5FF"/>
        </a:hlink>
        <a:folHlink>
          <a:srgbClr val="EAEAEA"/>
        </a:folHlink>
      </a:clrScheme>
      <a:clrMap bg1="lt1" tx1="dk1" bg2="lt2" tx2="dk2" accent1="accent1" accent2="accent2" accent3="accent3" accent4="accent4" accent5="accent5" accent6="accent6" hlink="hlink" folHlink="folHlink"/>
    </a:extraClrScheme>
    <a:extraClrScheme>
      <a:clrScheme name="Presentation 6">
        <a:dk1>
          <a:srgbClr val="4D4D4D"/>
        </a:dk1>
        <a:lt1>
          <a:srgbClr val="FFFFFF"/>
        </a:lt1>
        <a:dk2>
          <a:srgbClr val="4D4D4D"/>
        </a:dk2>
        <a:lt2>
          <a:srgbClr val="00246D"/>
        </a:lt2>
        <a:accent1>
          <a:srgbClr val="225FB3"/>
        </a:accent1>
        <a:accent2>
          <a:srgbClr val="4EA8FF"/>
        </a:accent2>
        <a:accent3>
          <a:srgbClr val="535379"/>
        </a:accent3>
        <a:accent4>
          <a:srgbClr val="737359"/>
        </a:accent4>
        <a:accent5>
          <a:srgbClr val="939339"/>
        </a:accent5>
        <a:accent6>
          <a:srgbClr val="B3B319"/>
        </a:accent6>
        <a:hlink>
          <a:srgbClr val="61BFFF"/>
        </a:hlink>
        <a:folHlink>
          <a:srgbClr val="EAEAEA"/>
        </a:folHlink>
      </a:clrScheme>
      <a:clrMap bg1="lt1" tx1="dk1" bg2="lt2" tx2="dk2" accent1="accent1" accent2="accent2" accent3="accent3" accent4="accent4" accent5="accent5" accent6="accent6" hlink="hlink" folHlink="folHlink"/>
    </a:extraClrScheme>
    <a:extraClrScheme>
      <a:clrScheme name="Presentation 7">
        <a:dk1>
          <a:srgbClr val="4D4D4D"/>
        </a:dk1>
        <a:lt1>
          <a:srgbClr val="FFFFFF"/>
        </a:lt1>
        <a:dk2>
          <a:srgbClr val="4D4D4D"/>
        </a:dk2>
        <a:lt2>
          <a:srgbClr val="00236E"/>
        </a:lt2>
        <a:accent1>
          <a:srgbClr val="7399BE"/>
        </a:accent1>
        <a:accent2>
          <a:srgbClr val="4FA7FF"/>
        </a:accent2>
        <a:accent3>
          <a:srgbClr val="535379"/>
        </a:accent3>
        <a:accent4>
          <a:srgbClr val="737359"/>
        </a:accent4>
        <a:accent5>
          <a:srgbClr val="939339"/>
        </a:accent5>
        <a:accent6>
          <a:srgbClr val="B3B319"/>
        </a:accent6>
        <a:hlink>
          <a:srgbClr val="D5E5F4"/>
        </a:hlink>
        <a:folHlink>
          <a:srgbClr val="EAEAEA"/>
        </a:folHlink>
      </a:clrScheme>
      <a:clrMap bg1="lt1" tx1="dk1" bg2="lt2" tx2="dk2" accent1="accent1" accent2="accent2" accent3="accent3" accent4="accent4" accent5="accent5" accent6="accent6" hlink="hlink" folHlink="folHlink"/>
    </a:extraClrScheme>
    <a:extraClrScheme>
      <a:clrScheme name="Presentation 8">
        <a:dk1>
          <a:srgbClr val="4D4D4D"/>
        </a:dk1>
        <a:lt1>
          <a:srgbClr val="FFFFFF"/>
        </a:lt1>
        <a:dk2>
          <a:srgbClr val="4D4D4D"/>
        </a:dk2>
        <a:lt2>
          <a:srgbClr val="00246C"/>
        </a:lt2>
        <a:accent1>
          <a:srgbClr val="1C79DA"/>
        </a:accent1>
        <a:accent2>
          <a:srgbClr val="5DB9FF"/>
        </a:accent2>
        <a:accent3>
          <a:srgbClr val="535379"/>
        </a:accent3>
        <a:accent4>
          <a:srgbClr val="737359"/>
        </a:accent4>
        <a:accent5>
          <a:srgbClr val="939339"/>
        </a:accent5>
        <a:accent6>
          <a:srgbClr val="B3B319"/>
        </a:accent6>
        <a:hlink>
          <a:srgbClr val="0766BD"/>
        </a:hlink>
        <a:folHlink>
          <a:srgbClr val="EAEAEA"/>
        </a:folHlink>
      </a:clrScheme>
      <a:clrMap bg1="lt1" tx1="dk1" bg2="lt2" tx2="dk2" accent1="accent1" accent2="accent2" accent3="accent3" accent4="accent4" accent5="accent5" accent6="accent6" hlink="hlink" folHlink="folHlink"/>
    </a:extraClrScheme>
    <a:extraClrScheme>
      <a:clrScheme name="Presentation 9">
        <a:dk1>
          <a:srgbClr val="4D4D4D"/>
        </a:dk1>
        <a:lt1>
          <a:srgbClr val="FFFFFF"/>
        </a:lt1>
        <a:dk2>
          <a:srgbClr val="4D4D4D"/>
        </a:dk2>
        <a:lt2>
          <a:srgbClr val="062D6A"/>
        </a:lt2>
        <a:accent1>
          <a:srgbClr val="969696"/>
        </a:accent1>
        <a:accent2>
          <a:srgbClr val="46BBF5"/>
        </a:accent2>
        <a:accent3>
          <a:srgbClr val="535379"/>
        </a:accent3>
        <a:accent4>
          <a:srgbClr val="737359"/>
        </a:accent4>
        <a:accent5>
          <a:srgbClr val="939339"/>
        </a:accent5>
        <a:accent6>
          <a:srgbClr val="B3B319"/>
        </a:accent6>
        <a:hlink>
          <a:srgbClr val="104674"/>
        </a:hlink>
        <a:folHlink>
          <a:srgbClr val="EAEAEA"/>
        </a:folHlink>
      </a:clrScheme>
      <a:clrMap bg1="lt1" tx1="dk1" bg2="lt2" tx2="dk2" accent1="accent1" accent2="accent2" accent3="accent3" accent4="accent4" accent5="accent5" accent6="accent6" hlink="hlink" folHlink="folHlink"/>
    </a:extraClrScheme>
    <a:extraClrScheme>
      <a:clrScheme name="Presentation 10">
        <a:dk1>
          <a:srgbClr val="4D4D4D"/>
        </a:dk1>
        <a:lt1>
          <a:srgbClr val="FFFFFF"/>
        </a:lt1>
        <a:dk2>
          <a:srgbClr val="4D4D4D"/>
        </a:dk2>
        <a:lt2>
          <a:srgbClr val="13436C"/>
        </a:lt2>
        <a:accent1>
          <a:srgbClr val="1F8FD0"/>
        </a:accent1>
        <a:accent2>
          <a:srgbClr val="2E3CA1"/>
        </a:accent2>
        <a:accent3>
          <a:srgbClr val="535379"/>
        </a:accent3>
        <a:accent4>
          <a:srgbClr val="737359"/>
        </a:accent4>
        <a:accent5>
          <a:srgbClr val="939339"/>
        </a:accent5>
        <a:accent6>
          <a:srgbClr val="B3B319"/>
        </a:accent6>
        <a:hlink>
          <a:srgbClr val="9B999A"/>
        </a:hlink>
        <a:folHlink>
          <a:srgbClr val="EAEAEA"/>
        </a:folHlink>
      </a:clrScheme>
      <a:clrMap bg1="lt1" tx1="dk1" bg2="lt2" tx2="dk2" accent1="accent1" accent2="accent2" accent3="accent3" accent4="accent4" accent5="accent5" accent6="accent6" hlink="hlink" folHlink="folHlink"/>
    </a:extraClrScheme>
    <a:extraClrScheme>
      <a:clrScheme name="Presentation 11">
        <a:dk1>
          <a:srgbClr val="4D4D4D"/>
        </a:dk1>
        <a:lt1>
          <a:srgbClr val="FFFFFF"/>
        </a:lt1>
        <a:dk2>
          <a:srgbClr val="4D4D4D"/>
        </a:dk2>
        <a:lt2>
          <a:srgbClr val="104573"/>
        </a:lt2>
        <a:accent1>
          <a:srgbClr val="46BBF6"/>
        </a:accent1>
        <a:accent2>
          <a:srgbClr val="63C8F6"/>
        </a:accent2>
        <a:accent3>
          <a:srgbClr val="535379"/>
        </a:accent3>
        <a:accent4>
          <a:srgbClr val="737359"/>
        </a:accent4>
        <a:accent5>
          <a:srgbClr val="939339"/>
        </a:accent5>
        <a:accent6>
          <a:srgbClr val="B3B319"/>
        </a:accent6>
        <a:hlink>
          <a:srgbClr val="CBA47A"/>
        </a:hlink>
        <a:folHlink>
          <a:srgbClr val="EAEAEA"/>
        </a:folHlink>
      </a:clrScheme>
      <a:clrMap bg1="lt1" tx1="dk1" bg2="lt2" tx2="dk2" accent1="accent1" accent2="accent2" accent3="accent3" accent4="accent4" accent5="accent5" accent6="accent6" hlink="hlink" folHlink="folHlink"/>
    </a:extraClrScheme>
    <a:extraClrScheme>
      <a:clrScheme name="Presentation 12">
        <a:dk1>
          <a:srgbClr val="4D4D4D"/>
        </a:dk1>
        <a:lt1>
          <a:srgbClr val="FFFFFF"/>
        </a:lt1>
        <a:dk2>
          <a:srgbClr val="4D4D4D"/>
        </a:dk2>
        <a:lt2>
          <a:srgbClr val="0F3F68"/>
        </a:lt2>
        <a:accent1>
          <a:srgbClr val="30A6DF"/>
        </a:accent1>
        <a:accent2>
          <a:srgbClr val="76D0F8"/>
        </a:accent2>
        <a:accent3>
          <a:srgbClr val="535379"/>
        </a:accent3>
        <a:accent4>
          <a:srgbClr val="737359"/>
        </a:accent4>
        <a:accent5>
          <a:srgbClr val="939339"/>
        </a:accent5>
        <a:accent6>
          <a:srgbClr val="B3B319"/>
        </a:accent6>
        <a:hlink>
          <a:srgbClr val="1F7BBC"/>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resentation">
  <a:themeElements>
    <a:clrScheme name="Presentation">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fontScheme name="Presentatio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315</Words>
  <Application>Microsoft Office PowerPoint</Application>
  <PresentationFormat>Presentación en pantalla (4:3)</PresentationFormat>
  <Paragraphs>14</Paragraphs>
  <Slides>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vt:i4>
      </vt:variant>
    </vt:vector>
  </HeadingPairs>
  <TitlesOfParts>
    <vt:vector size="9" baseType="lpstr">
      <vt:lpstr>Arial</vt:lpstr>
      <vt:lpstr>Tahoma</vt:lpstr>
      <vt:lpstr>Verdana</vt:lpstr>
      <vt:lpstr>Presentation</vt:lpstr>
      <vt:lpstr>Aparato reproductor Masculino</vt:lpstr>
      <vt:lpstr>Second Page</vt:lpstr>
      <vt:lpstr>Add a title</vt:lpstr>
      <vt:lpstr>Add a title</vt:lpstr>
      <vt:lpstr>Add a title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Aparato reproductor Masculino</dc:title>
  <dc:subject/>
  <dc:creator/>
  <cp:keywords/>
  <dc:description/>
  <cp:lastModifiedBy>eduardo</cp:lastModifiedBy>
  <cp:revision>1</cp:revision>
  <dcterms:created xsi:type="dcterms:W3CDTF">2023-02-13T12:21:19Z</dcterms:created>
  <dcterms:modified xsi:type="dcterms:W3CDTF">2023-12-19T05:12:02Z</dcterms:modified>
</cp:coreProperties>
</file>