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7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13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83239-0FE6-DDAC-41B1-B4E569E272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7BC6ED8D-77BB-B318-FFA6-3419B73EE1A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BC6ED8D-77BB-B318-FFA6-3419B73EE1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" name="Slide Number Placeholder 47">
            <a:extLst>
              <a:ext uri="{FF2B5EF4-FFF2-40B4-BE49-F238E27FC236}">
                <a16:creationId xmlns:a16="http://schemas.microsoft.com/office/drawing/2014/main" id="{FEEA2B40-6309-071B-6872-20FB6F90E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/>
          <a:lstStyle/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39" name="Text Placeholder 35">
            <a:extLst>
              <a:ext uri="{FF2B5EF4-FFF2-40B4-BE49-F238E27FC236}">
                <a16:creationId xmlns:a16="http://schemas.microsoft.com/office/drawing/2014/main" id="{CD19791B-9558-805D-B2F9-ACAC2E9297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A7F37EA9-DF93-14A1-8AEB-5EA83279D0B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21755FBD-057E-A053-4FBA-6001115FFB1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8AA7D18C-0005-C326-9F22-AB14A7B8E9D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476991" y="1720091"/>
            <a:ext cx="2315764" cy="44568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44966F24-4CA6-D669-7298-B36F39EA75D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54737" y="1720091"/>
            <a:ext cx="2315764" cy="44568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6020C5CD-E8F1-7706-DAA2-5654B3503B6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C4E1331A-A878-B3B6-DCE3-C23F460AD1C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399247" y="1720091"/>
            <a:ext cx="2315764" cy="44568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6" name="Text Placeholder 8">
            <a:extLst>
              <a:ext uri="{FF2B5EF4-FFF2-40B4-BE49-F238E27FC236}">
                <a16:creationId xmlns:a16="http://schemas.microsoft.com/office/drawing/2014/main" id="{E9B5CD17-208A-BFE7-4BE6-B80390C6B75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7" name="Content Placeholder 2">
            <a:extLst>
              <a:ext uri="{FF2B5EF4-FFF2-40B4-BE49-F238E27FC236}">
                <a16:creationId xmlns:a16="http://schemas.microsoft.com/office/drawing/2014/main" id="{8C9AA450-B2BC-EEB9-1C93-0212C3FC6AD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321500" y="1720091"/>
            <a:ext cx="2315764" cy="44568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3" name="Title 1">
            <a:extLst>
              <a:ext uri="{FF2B5EF4-FFF2-40B4-BE49-F238E27FC236}">
                <a16:creationId xmlns:a16="http://schemas.microsoft.com/office/drawing/2014/main" id="{DA8E1E2D-D4A4-DA46-81B9-535D61A02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Four Column Slide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4396772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1579</TotalTime>
  <Words>81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Four Column Slide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102</cp:revision>
  <dcterms:created xsi:type="dcterms:W3CDTF">2025-07-09T10:57:17Z</dcterms:created>
  <dcterms:modified xsi:type="dcterms:W3CDTF">2025-10-22T09:33:04Z</dcterms:modified>
  <cp:category/>
</cp:coreProperties>
</file>